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
  </p:notesMasterIdLst>
  <p:handoutMasterIdLst>
    <p:handoutMasterId r:id="rId14"/>
  </p:handoutMasterIdLst>
  <p:sldIdLst>
    <p:sldId id="282" r:id="rId2"/>
    <p:sldId id="256" r:id="rId3"/>
    <p:sldId id="283" r:id="rId4"/>
    <p:sldId id="284" r:id="rId5"/>
    <p:sldId id="285" r:id="rId6"/>
    <p:sldId id="286" r:id="rId7"/>
    <p:sldId id="289" r:id="rId8"/>
    <p:sldId id="290" r:id="rId9"/>
    <p:sldId id="287" r:id="rId10"/>
    <p:sldId id="288" r:id="rId11"/>
    <p:sldId id="278" r:id="rId12"/>
  </p:sldIdLst>
  <p:sldSz cx="9144000" cy="6858000" type="screen4x3"/>
  <p:notesSz cx="6186488" cy="9009063"/>
  <p:defaultTextStyle>
    <a:defPPr>
      <a:defRPr lang="de-CH"/>
    </a:defPPr>
    <a:lvl1pPr algn="l" rtl="0" eaLnBrk="0" fontAlgn="base" hangingPunct="0">
      <a:spcBef>
        <a:spcPct val="0"/>
      </a:spcBef>
      <a:spcAft>
        <a:spcPct val="0"/>
      </a:spcAft>
      <a:defRPr sz="2400" kern="1200">
        <a:solidFill>
          <a:schemeClr val="tx1"/>
        </a:solidFill>
        <a:latin typeface="Times"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Times"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Times"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Times"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Times" charset="0"/>
        <a:ea typeface="ヒラギノ角ゴ Pro W3" charset="-128"/>
        <a:cs typeface="+mn-cs"/>
      </a:defRPr>
    </a:lvl5pPr>
    <a:lvl6pPr marL="2286000" algn="l" defTabSz="914400" rtl="0" eaLnBrk="1" latinLnBrk="0" hangingPunct="1">
      <a:defRPr sz="2400" kern="1200">
        <a:solidFill>
          <a:schemeClr val="tx1"/>
        </a:solidFill>
        <a:latin typeface="Times" charset="0"/>
        <a:ea typeface="ヒラギノ角ゴ Pro W3" charset="-128"/>
        <a:cs typeface="+mn-cs"/>
      </a:defRPr>
    </a:lvl6pPr>
    <a:lvl7pPr marL="2743200" algn="l" defTabSz="914400" rtl="0" eaLnBrk="1" latinLnBrk="0" hangingPunct="1">
      <a:defRPr sz="2400" kern="1200">
        <a:solidFill>
          <a:schemeClr val="tx1"/>
        </a:solidFill>
        <a:latin typeface="Times" charset="0"/>
        <a:ea typeface="ヒラギノ角ゴ Pro W3" charset="-128"/>
        <a:cs typeface="+mn-cs"/>
      </a:defRPr>
    </a:lvl7pPr>
    <a:lvl8pPr marL="3200400" algn="l" defTabSz="914400" rtl="0" eaLnBrk="1" latinLnBrk="0" hangingPunct="1">
      <a:defRPr sz="2400" kern="1200">
        <a:solidFill>
          <a:schemeClr val="tx1"/>
        </a:solidFill>
        <a:latin typeface="Times" charset="0"/>
        <a:ea typeface="ヒラギノ角ゴ Pro W3" charset="-128"/>
        <a:cs typeface="+mn-cs"/>
      </a:defRPr>
    </a:lvl8pPr>
    <a:lvl9pPr marL="3657600" algn="l" defTabSz="914400" rtl="0" eaLnBrk="1" latinLnBrk="0" hangingPunct="1">
      <a:defRPr sz="2400" kern="1200">
        <a:solidFill>
          <a:schemeClr val="tx1"/>
        </a:solidFill>
        <a:latin typeface="Times" charset="0"/>
        <a:ea typeface="ヒラギノ角ゴ Pro W3"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7FFC"/>
    <a:srgbClr val="8DC3FF"/>
    <a:srgbClr val="DFEFFF"/>
    <a:srgbClr val="FF00FF"/>
    <a:srgbClr val="606060"/>
    <a:srgbClr val="FFFFCC"/>
    <a:srgbClr val="96B5D8"/>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271" autoAdjust="0"/>
    <p:restoredTop sz="90957" autoAdjust="0"/>
  </p:normalViewPr>
  <p:slideViewPr>
    <p:cSldViewPr>
      <p:cViewPr>
        <p:scale>
          <a:sx n="100" d="100"/>
          <a:sy n="100" d="100"/>
        </p:scale>
        <p:origin x="-498" y="-72"/>
      </p:cViewPr>
      <p:guideLst>
        <p:guide orient="horz" pos="2160"/>
        <p:guide pos="192"/>
      </p:guideLst>
    </p:cSldViewPr>
  </p:slideViewPr>
  <p:outlineViewPr>
    <p:cViewPr>
      <p:scale>
        <a:sx n="33" d="100"/>
        <a:sy n="33" d="100"/>
      </p:scale>
      <p:origin x="0" y="216"/>
    </p:cViewPr>
  </p:outlineViewPr>
  <p:notesTextViewPr>
    <p:cViewPr>
      <p:scale>
        <a:sx n="100" d="100"/>
        <a:sy n="100" d="100"/>
      </p:scale>
      <p:origin x="0" y="0"/>
    </p:cViewPr>
  </p:notesTextViewPr>
  <p:notesViewPr>
    <p:cSldViewPr>
      <p:cViewPr varScale="1">
        <p:scale>
          <a:sx n="90" d="100"/>
          <a:sy n="90" d="100"/>
        </p:scale>
        <p:origin x="-2820" y="-102"/>
      </p:cViewPr>
      <p:guideLst>
        <p:guide orient="horz" pos="2837"/>
        <p:guide pos="194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681288" cy="450850"/>
          </a:xfrm>
          <a:prstGeom prst="rect">
            <a:avLst/>
          </a:prstGeom>
          <a:noFill/>
          <a:ln w="9525">
            <a:noFill/>
            <a:miter lim="800000"/>
            <a:headEnd/>
            <a:tailEnd/>
          </a:ln>
          <a:effectLst/>
        </p:spPr>
        <p:txBody>
          <a:bodyPr vert="horz" wrap="square" lIns="86831" tIns="43416" rIns="86831" bIns="43416" numCol="1" anchor="t" anchorCtr="0" compatLnSpc="1">
            <a:prstTxWarp prst="textNoShape">
              <a:avLst/>
            </a:prstTxWarp>
          </a:bodyPr>
          <a:lstStyle>
            <a:lvl1pPr defTabSz="868363">
              <a:defRPr sz="1100" baseline="30000">
                <a:cs typeface="ヒラギノ角ゴ Pro W3" charset="-128"/>
              </a:defRPr>
            </a:lvl1pPr>
          </a:lstStyle>
          <a:p>
            <a:pPr>
              <a:defRPr/>
            </a:pPr>
            <a:endParaRPr lang="en-GB"/>
          </a:p>
        </p:txBody>
      </p:sp>
      <p:sp>
        <p:nvSpPr>
          <p:cNvPr id="118787" name="Rectangle 3"/>
          <p:cNvSpPr>
            <a:spLocks noGrp="1" noChangeArrowheads="1"/>
          </p:cNvSpPr>
          <p:nvPr>
            <p:ph type="dt" sz="quarter" idx="1"/>
          </p:nvPr>
        </p:nvSpPr>
        <p:spPr bwMode="auto">
          <a:xfrm>
            <a:off x="3505200" y="0"/>
            <a:ext cx="2681288" cy="450850"/>
          </a:xfrm>
          <a:prstGeom prst="rect">
            <a:avLst/>
          </a:prstGeom>
          <a:noFill/>
          <a:ln w="9525">
            <a:noFill/>
            <a:miter lim="800000"/>
            <a:headEnd/>
            <a:tailEnd/>
          </a:ln>
          <a:effectLst/>
        </p:spPr>
        <p:txBody>
          <a:bodyPr vert="horz" wrap="square" lIns="86831" tIns="43416" rIns="86831" bIns="43416" numCol="1" anchor="t" anchorCtr="0" compatLnSpc="1">
            <a:prstTxWarp prst="textNoShape">
              <a:avLst/>
            </a:prstTxWarp>
          </a:bodyPr>
          <a:lstStyle>
            <a:lvl1pPr algn="r" defTabSz="868363">
              <a:defRPr sz="1100" baseline="30000">
                <a:cs typeface="ヒラギノ角ゴ Pro W3" charset="-128"/>
              </a:defRPr>
            </a:lvl1pPr>
          </a:lstStyle>
          <a:p>
            <a:pPr>
              <a:defRPr/>
            </a:pPr>
            <a:endParaRPr lang="en-GB"/>
          </a:p>
        </p:txBody>
      </p:sp>
      <p:sp>
        <p:nvSpPr>
          <p:cNvPr id="118788" name="Rectangle 4"/>
          <p:cNvSpPr>
            <a:spLocks noGrp="1" noChangeArrowheads="1"/>
          </p:cNvSpPr>
          <p:nvPr>
            <p:ph type="ftr" sz="quarter" idx="2"/>
          </p:nvPr>
        </p:nvSpPr>
        <p:spPr bwMode="auto">
          <a:xfrm>
            <a:off x="0" y="8558213"/>
            <a:ext cx="2681288" cy="450850"/>
          </a:xfrm>
          <a:prstGeom prst="rect">
            <a:avLst/>
          </a:prstGeom>
          <a:noFill/>
          <a:ln w="9525">
            <a:noFill/>
            <a:miter lim="800000"/>
            <a:headEnd/>
            <a:tailEnd/>
          </a:ln>
          <a:effectLst/>
        </p:spPr>
        <p:txBody>
          <a:bodyPr vert="horz" wrap="square" lIns="86831" tIns="43416" rIns="86831" bIns="43416" numCol="1" anchor="b" anchorCtr="0" compatLnSpc="1">
            <a:prstTxWarp prst="textNoShape">
              <a:avLst/>
            </a:prstTxWarp>
          </a:bodyPr>
          <a:lstStyle>
            <a:lvl1pPr defTabSz="868363">
              <a:defRPr sz="1100" baseline="30000">
                <a:cs typeface="ヒラギノ角ゴ Pro W3" charset="-128"/>
              </a:defRPr>
            </a:lvl1pPr>
          </a:lstStyle>
          <a:p>
            <a:pPr>
              <a:defRPr/>
            </a:pPr>
            <a:endParaRPr lang="en-GB"/>
          </a:p>
        </p:txBody>
      </p:sp>
      <p:sp>
        <p:nvSpPr>
          <p:cNvPr id="118789" name="Rectangle 5"/>
          <p:cNvSpPr>
            <a:spLocks noGrp="1" noChangeArrowheads="1"/>
          </p:cNvSpPr>
          <p:nvPr>
            <p:ph type="sldNum" sz="quarter" idx="3"/>
          </p:nvPr>
        </p:nvSpPr>
        <p:spPr bwMode="auto">
          <a:xfrm>
            <a:off x="3505200" y="8558213"/>
            <a:ext cx="2681288" cy="450850"/>
          </a:xfrm>
          <a:prstGeom prst="rect">
            <a:avLst/>
          </a:prstGeom>
          <a:noFill/>
          <a:ln w="9525">
            <a:noFill/>
            <a:miter lim="800000"/>
            <a:headEnd/>
            <a:tailEnd/>
          </a:ln>
          <a:effectLst/>
        </p:spPr>
        <p:txBody>
          <a:bodyPr vert="horz" wrap="square" lIns="86831" tIns="43416" rIns="86831" bIns="43416" numCol="1" anchor="b" anchorCtr="0" compatLnSpc="1">
            <a:prstTxWarp prst="textNoShape">
              <a:avLst/>
            </a:prstTxWarp>
          </a:bodyPr>
          <a:lstStyle>
            <a:lvl1pPr algn="r" defTabSz="868363">
              <a:defRPr sz="1100" baseline="30000"/>
            </a:lvl1pPr>
          </a:lstStyle>
          <a:p>
            <a:fld id="{EBFD8F12-57E9-43D7-BF9F-831132D3CA86}" type="slidenum">
              <a:rPr lang="en-GB"/>
              <a:pPr/>
              <a:t>‹#›</a:t>
            </a:fld>
            <a:endParaRPr lang="en-GB"/>
          </a:p>
        </p:txBody>
      </p:sp>
    </p:spTree>
    <p:extLst>
      <p:ext uri="{BB962C8B-B14F-4D97-AF65-F5344CB8AC3E}">
        <p14:creationId xmlns:p14="http://schemas.microsoft.com/office/powerpoint/2010/main" val="1690901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681288" cy="450850"/>
          </a:xfrm>
          <a:prstGeom prst="rect">
            <a:avLst/>
          </a:prstGeom>
          <a:noFill/>
          <a:ln w="9525">
            <a:noFill/>
            <a:miter lim="800000"/>
            <a:headEnd/>
            <a:tailEnd/>
          </a:ln>
          <a:effectLst/>
        </p:spPr>
        <p:txBody>
          <a:bodyPr vert="horz" wrap="square" lIns="86831" tIns="43416" rIns="86831" bIns="43416" numCol="1" anchor="t" anchorCtr="0" compatLnSpc="1">
            <a:prstTxWarp prst="textNoShape">
              <a:avLst/>
            </a:prstTxWarp>
          </a:bodyPr>
          <a:lstStyle>
            <a:lvl1pPr defTabSz="868363">
              <a:defRPr sz="1100" baseline="30000">
                <a:cs typeface="ヒラギノ角ゴ Pro W3" charset="-128"/>
              </a:defRPr>
            </a:lvl1pPr>
          </a:lstStyle>
          <a:p>
            <a:pPr>
              <a:defRPr/>
            </a:pPr>
            <a:endParaRPr lang="de-DE"/>
          </a:p>
        </p:txBody>
      </p:sp>
      <p:sp>
        <p:nvSpPr>
          <p:cNvPr id="122883" name="Rectangle 3"/>
          <p:cNvSpPr>
            <a:spLocks noGrp="1" noChangeArrowheads="1"/>
          </p:cNvSpPr>
          <p:nvPr>
            <p:ph type="dt" idx="1"/>
          </p:nvPr>
        </p:nvSpPr>
        <p:spPr bwMode="auto">
          <a:xfrm>
            <a:off x="3505200" y="0"/>
            <a:ext cx="2681288" cy="450850"/>
          </a:xfrm>
          <a:prstGeom prst="rect">
            <a:avLst/>
          </a:prstGeom>
          <a:noFill/>
          <a:ln w="9525">
            <a:noFill/>
            <a:miter lim="800000"/>
            <a:headEnd/>
            <a:tailEnd/>
          </a:ln>
          <a:effectLst/>
        </p:spPr>
        <p:txBody>
          <a:bodyPr vert="horz" wrap="square" lIns="86831" tIns="43416" rIns="86831" bIns="43416" numCol="1" anchor="t" anchorCtr="0" compatLnSpc="1">
            <a:prstTxWarp prst="textNoShape">
              <a:avLst/>
            </a:prstTxWarp>
          </a:bodyPr>
          <a:lstStyle>
            <a:lvl1pPr algn="r" defTabSz="868363">
              <a:defRPr sz="1100" baseline="30000">
                <a:cs typeface="ヒラギノ角ゴ Pro W3" charset="-128"/>
              </a:defRPr>
            </a:lvl1pPr>
          </a:lstStyle>
          <a:p>
            <a:pPr>
              <a:defRPr/>
            </a:pPr>
            <a:endParaRPr lang="de-DE"/>
          </a:p>
        </p:txBody>
      </p:sp>
      <p:sp>
        <p:nvSpPr>
          <p:cNvPr id="8196" name="Rectangle 4"/>
          <p:cNvSpPr>
            <a:spLocks noGrp="1" noRot="1" noChangeAspect="1" noChangeArrowheads="1" noTextEdit="1"/>
          </p:cNvSpPr>
          <p:nvPr>
            <p:ph type="sldImg" idx="2"/>
          </p:nvPr>
        </p:nvSpPr>
        <p:spPr bwMode="auto">
          <a:xfrm>
            <a:off x="842963" y="676275"/>
            <a:ext cx="4503737" cy="3378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5" name="Rectangle 5"/>
          <p:cNvSpPr>
            <a:spLocks noGrp="1" noChangeArrowheads="1"/>
          </p:cNvSpPr>
          <p:nvPr>
            <p:ph type="body" sz="quarter" idx="3"/>
          </p:nvPr>
        </p:nvSpPr>
        <p:spPr bwMode="auto">
          <a:xfrm>
            <a:off x="825500" y="4279900"/>
            <a:ext cx="4535488" cy="4052888"/>
          </a:xfrm>
          <a:prstGeom prst="rect">
            <a:avLst/>
          </a:prstGeom>
          <a:noFill/>
          <a:ln w="9525">
            <a:noFill/>
            <a:miter lim="800000"/>
            <a:headEnd/>
            <a:tailEnd/>
          </a:ln>
          <a:effectLst/>
        </p:spPr>
        <p:txBody>
          <a:bodyPr vert="horz" wrap="square" lIns="86831" tIns="43416" rIns="86831" bIns="43416"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22886" name="Rectangle 6"/>
          <p:cNvSpPr>
            <a:spLocks noGrp="1" noChangeArrowheads="1"/>
          </p:cNvSpPr>
          <p:nvPr>
            <p:ph type="ftr" sz="quarter" idx="4"/>
          </p:nvPr>
        </p:nvSpPr>
        <p:spPr bwMode="auto">
          <a:xfrm>
            <a:off x="0" y="8558213"/>
            <a:ext cx="2681288" cy="450850"/>
          </a:xfrm>
          <a:prstGeom prst="rect">
            <a:avLst/>
          </a:prstGeom>
          <a:noFill/>
          <a:ln w="9525">
            <a:noFill/>
            <a:miter lim="800000"/>
            <a:headEnd/>
            <a:tailEnd/>
          </a:ln>
          <a:effectLst/>
        </p:spPr>
        <p:txBody>
          <a:bodyPr vert="horz" wrap="square" lIns="86831" tIns="43416" rIns="86831" bIns="43416" numCol="1" anchor="b" anchorCtr="0" compatLnSpc="1">
            <a:prstTxWarp prst="textNoShape">
              <a:avLst/>
            </a:prstTxWarp>
          </a:bodyPr>
          <a:lstStyle>
            <a:lvl1pPr defTabSz="868363">
              <a:defRPr sz="1100" baseline="30000">
                <a:cs typeface="ヒラギノ角ゴ Pro W3" charset="-128"/>
              </a:defRPr>
            </a:lvl1pPr>
          </a:lstStyle>
          <a:p>
            <a:pPr>
              <a:defRPr/>
            </a:pPr>
            <a:endParaRPr lang="de-DE"/>
          </a:p>
        </p:txBody>
      </p:sp>
      <p:sp>
        <p:nvSpPr>
          <p:cNvPr id="122887" name="Rectangle 7"/>
          <p:cNvSpPr>
            <a:spLocks noGrp="1" noChangeArrowheads="1"/>
          </p:cNvSpPr>
          <p:nvPr>
            <p:ph type="sldNum" sz="quarter" idx="5"/>
          </p:nvPr>
        </p:nvSpPr>
        <p:spPr bwMode="auto">
          <a:xfrm>
            <a:off x="3505200" y="8558213"/>
            <a:ext cx="2681288" cy="450850"/>
          </a:xfrm>
          <a:prstGeom prst="rect">
            <a:avLst/>
          </a:prstGeom>
          <a:noFill/>
          <a:ln w="9525">
            <a:noFill/>
            <a:miter lim="800000"/>
            <a:headEnd/>
            <a:tailEnd/>
          </a:ln>
          <a:effectLst/>
        </p:spPr>
        <p:txBody>
          <a:bodyPr vert="horz" wrap="square" lIns="86831" tIns="43416" rIns="86831" bIns="43416" numCol="1" anchor="b" anchorCtr="0" compatLnSpc="1">
            <a:prstTxWarp prst="textNoShape">
              <a:avLst/>
            </a:prstTxWarp>
          </a:bodyPr>
          <a:lstStyle>
            <a:lvl1pPr algn="r" defTabSz="868363">
              <a:defRPr sz="1100" baseline="30000"/>
            </a:lvl1pPr>
          </a:lstStyle>
          <a:p>
            <a:fld id="{846EE7CC-49AC-469D-94F7-B156FC2358C6}" type="slidenum">
              <a:rPr lang="de-DE"/>
              <a:pPr/>
              <a:t>‹#›</a:t>
            </a:fld>
            <a:endParaRPr lang="de-DE"/>
          </a:p>
        </p:txBody>
      </p:sp>
    </p:spTree>
    <p:extLst>
      <p:ext uri="{BB962C8B-B14F-4D97-AF65-F5344CB8AC3E}">
        <p14:creationId xmlns:p14="http://schemas.microsoft.com/office/powerpoint/2010/main" val="262761345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ヒラギノ角ゴ Pro W3" pitchFamily="-108" charset="-128"/>
        <a:cs typeface="ヒラギノ角ゴ Pro W3" pitchFamily="-108" charset="-128"/>
      </a:defRPr>
    </a:lvl1pPr>
    <a:lvl2pPr marL="457200" algn="l" rtl="0" eaLnBrk="0" fontAlgn="base" hangingPunct="0">
      <a:spcBef>
        <a:spcPct val="30000"/>
      </a:spcBef>
      <a:spcAft>
        <a:spcPct val="0"/>
      </a:spcAft>
      <a:defRPr sz="1200" kern="1200">
        <a:solidFill>
          <a:schemeClr val="tx1"/>
        </a:solidFill>
        <a:latin typeface="Times" charset="0"/>
        <a:ea typeface="ヒラギノ角ゴ Pro W3"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4pPr>
    <a:lvl5pPr marL="1828800" algn="l" rtl="0" eaLnBrk="0" fontAlgn="base" hangingPunct="0">
      <a:spcBef>
        <a:spcPct val="30000"/>
      </a:spcBef>
      <a:spcAft>
        <a:spcPct val="0"/>
      </a:spcAft>
      <a:defRPr sz="1200" kern="1200">
        <a:solidFill>
          <a:schemeClr val="tx1"/>
        </a:solidFill>
        <a:latin typeface="Times" charset="0"/>
        <a:ea typeface="ヒラギノ角ゴ Pro W3" pitchFamily="-112"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Digital or 3rd industrial revolution started in the 50th of the last century with the invention of digital logic circuits. Moor's law predicted,</a:t>
            </a:r>
            <a:r>
              <a:rPr lang="en-GB" baseline="0" dirty="0" smtClean="0"/>
              <a:t> </a:t>
            </a:r>
            <a:r>
              <a:rPr lang="en-GB" dirty="0" smtClean="0"/>
              <a:t>that the performance of these circuits doubles every 18 month. That turned out to be fairly accurate and by the turn of the century digital circuits were replacing analogue electronics everywhere, and of course as well in accelerators: the SLS was commissioned in 2001 with a distributed control system, a digital beam position monitor system and Fast Orbit Feedback and even with digital regulated magnet power supplies.</a:t>
            </a:r>
            <a:r>
              <a:rPr lang="en-GB" baseline="0" dirty="0" smtClean="0"/>
              <a:t> </a:t>
            </a:r>
          </a:p>
          <a:p>
            <a:r>
              <a:rPr lang="en-GB" dirty="0" smtClean="0"/>
              <a:t>Why?</a:t>
            </a:r>
            <a:r>
              <a:rPr lang="en-GB" baseline="0" dirty="0" smtClean="0"/>
              <a:t> </a:t>
            </a:r>
            <a:r>
              <a:rPr lang="en-GB" dirty="0" smtClean="0"/>
              <a:t>Because it was cheaper to develop and build this high performance equipment with digital circuit technology, and it promised much short development cycles, higher flexibility and better reproducibility.</a:t>
            </a:r>
            <a:r>
              <a:rPr lang="en-GB" baseline="0" dirty="0" smtClean="0"/>
              <a:t> </a:t>
            </a:r>
            <a:r>
              <a:rPr lang="en-GB" dirty="0" smtClean="0"/>
              <a:t>But at the very same time we still had analogue cables going from the accelerator into the control room, to be used there with Oscilloscopes and Spectrum Analysers, and with patch panels in the machine hall to connect them to different signal sources. And we are talking about expensive cables here: if you want to transport high bandwidth signals over 50 to 100 m, then you have to pay good for that.</a:t>
            </a:r>
          </a:p>
          <a:p>
            <a:r>
              <a:rPr lang="en-GB" dirty="0" smtClean="0"/>
              <a:t>Wasn’t that already</a:t>
            </a:r>
            <a:r>
              <a:rPr lang="en-GB" baseline="0" dirty="0" smtClean="0"/>
              <a:t> old-fashioned then</a:t>
            </a:r>
            <a:r>
              <a:rPr lang="en-GB" dirty="0" smtClean="0"/>
              <a:t>?</a:t>
            </a:r>
            <a:r>
              <a:rPr lang="en-GB" baseline="0" dirty="0" smtClean="0"/>
              <a:t> </a:t>
            </a:r>
            <a:r>
              <a:rPr lang="en-GB" dirty="0" smtClean="0"/>
              <a:t>Well, it was mainly argued, that we would need these cables for flexibility: you can connect whatever you want and investigate the signal in the control room, once you figured out what you need to investigate. In my personal opinion the main reason was, that in case of uncertainties you prefer</a:t>
            </a:r>
            <a:r>
              <a:rPr lang="en-GB" baseline="0" dirty="0" smtClean="0"/>
              <a:t> </a:t>
            </a:r>
            <a:r>
              <a:rPr lang="en-GB" dirty="0" smtClean="0"/>
              <a:t>to stick to proven technology from your own past.</a:t>
            </a:r>
          </a:p>
          <a:p>
            <a:r>
              <a:rPr lang="en-GB" dirty="0" smtClean="0"/>
              <a:t>Just a few years after the successful commissioning of the SLS we merged the operation groups and the control rooms of the three PSI accelerator facilities: the high intensity proton accelerator, the medical proton cyclotron PROSCAN and the Swiss Light Source.</a:t>
            </a:r>
          </a:p>
          <a:p>
            <a:r>
              <a:rPr lang="en-GB" dirty="0" smtClean="0"/>
              <a:t>The common control room was 500 m away from the SLS: suddenly analogue cables were no option anymore.</a:t>
            </a:r>
          </a:p>
        </p:txBody>
      </p:sp>
      <p:sp>
        <p:nvSpPr>
          <p:cNvPr id="4" name="Slide Number Placeholder 3"/>
          <p:cNvSpPr>
            <a:spLocks noGrp="1"/>
          </p:cNvSpPr>
          <p:nvPr>
            <p:ph type="sldNum" sz="quarter" idx="10"/>
          </p:nvPr>
        </p:nvSpPr>
        <p:spPr/>
        <p:txBody>
          <a:bodyPr/>
          <a:lstStyle/>
          <a:p>
            <a:fld id="{846EE7CC-49AC-469D-94F7-B156FC2358C6}" type="slidenum">
              <a:rPr lang="de-DE" smtClean="0"/>
              <a:pPr/>
              <a:t>1</a:t>
            </a:fld>
            <a:endParaRPr lang="de-DE"/>
          </a:p>
        </p:txBody>
      </p:sp>
    </p:spTree>
    <p:extLst>
      <p:ext uri="{BB962C8B-B14F-4D97-AF65-F5344CB8AC3E}">
        <p14:creationId xmlns:p14="http://schemas.microsoft.com/office/powerpoint/2010/main" val="1556320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Today I'll talk about the new common  PSI accelerator control room, in operation since 2007.</a:t>
            </a:r>
          </a:p>
          <a:p>
            <a:endParaRPr lang="en-GB" dirty="0" smtClean="0"/>
          </a:p>
          <a:p>
            <a:r>
              <a:rPr lang="en-GB" dirty="0" smtClean="0"/>
              <a:t>I'm convinced that analogue cables in the control did had their time, but this time is really over.</a:t>
            </a:r>
          </a:p>
          <a:p>
            <a:endParaRPr lang="en-GB" dirty="0"/>
          </a:p>
        </p:txBody>
      </p:sp>
      <p:sp>
        <p:nvSpPr>
          <p:cNvPr id="4" name="Slide Number Placeholder 3"/>
          <p:cNvSpPr>
            <a:spLocks noGrp="1"/>
          </p:cNvSpPr>
          <p:nvPr>
            <p:ph type="sldNum" sz="quarter" idx="10"/>
          </p:nvPr>
        </p:nvSpPr>
        <p:spPr/>
        <p:txBody>
          <a:bodyPr/>
          <a:lstStyle/>
          <a:p>
            <a:fld id="{846EE7CC-49AC-469D-94F7-B156FC2358C6}" type="slidenum">
              <a:rPr lang="de-DE" smtClean="0"/>
              <a:pPr/>
              <a:t>2</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4" name="Rectangle 14"/>
          <p:cNvSpPr>
            <a:spLocks noChangeArrowheads="1"/>
          </p:cNvSpPr>
          <p:nvPr userDrawn="1"/>
        </p:nvSpPr>
        <p:spPr bwMode="auto">
          <a:xfrm>
            <a:off x="0" y="3657600"/>
            <a:ext cx="9144000" cy="3200400"/>
          </a:xfrm>
          <a:prstGeom prst="rect">
            <a:avLst/>
          </a:prstGeom>
          <a:solidFill>
            <a:srgbClr val="B3D9FF"/>
          </a:solidFill>
          <a:ln w="9525">
            <a:noFill/>
            <a:miter lim="800000"/>
            <a:headEnd/>
            <a:tailEnd/>
          </a:ln>
          <a:effectLst/>
        </p:spPr>
        <p:txBody>
          <a:bodyPr wrap="none" anchor="ctr"/>
          <a:lstStyle/>
          <a:p>
            <a:pPr>
              <a:defRPr/>
            </a:pPr>
            <a:endParaRPr lang="de-DE">
              <a:cs typeface="ヒラギノ角ゴ Pro W3" charset="-128"/>
            </a:endParaRPr>
          </a:p>
        </p:txBody>
      </p:sp>
      <p:sp>
        <p:nvSpPr>
          <p:cNvPr id="5" name="Rectangle 14"/>
          <p:cNvSpPr>
            <a:spLocks noChangeArrowheads="1"/>
          </p:cNvSpPr>
          <p:nvPr/>
        </p:nvSpPr>
        <p:spPr bwMode="auto">
          <a:xfrm>
            <a:off x="0" y="0"/>
            <a:ext cx="9144000" cy="1219200"/>
          </a:xfrm>
          <a:prstGeom prst="rect">
            <a:avLst/>
          </a:prstGeom>
          <a:solidFill>
            <a:srgbClr val="8DC3FF"/>
          </a:solidFill>
          <a:ln w="0" cap="flat" cmpd="sng" algn="ctr">
            <a:solidFill>
              <a:srgbClr val="B3D9FF"/>
            </a:solidFill>
            <a:prstDash val="solid"/>
            <a:miter lim="800000"/>
            <a:headEnd type="none" w="med" len="med"/>
            <a:tailEnd type="none" w="med" len="med"/>
          </a:ln>
          <a:effectLst/>
        </p:spPr>
        <p:txBody>
          <a:bodyPr wrap="none" anchor="ctr"/>
          <a:lstStyle/>
          <a:p>
            <a:pPr>
              <a:defRPr/>
            </a:pPr>
            <a:endParaRPr lang="de-DE">
              <a:cs typeface="ヒラギノ角ゴ Pro W3" charset="-128"/>
            </a:endParaRPr>
          </a:p>
        </p:txBody>
      </p:sp>
      <p:pic>
        <p:nvPicPr>
          <p:cNvPr id="6" name="Bild 15" descr="Titelbild.jpg"/>
          <p:cNvPicPr>
            <a:picLocks noChangeAspect="1"/>
          </p:cNvPicPr>
          <p:nvPr userDrawn="1"/>
        </p:nvPicPr>
        <p:blipFill>
          <a:blip r:embed="rId2">
            <a:extLst>
              <a:ext uri="{28A0092B-C50C-407E-A947-70E740481C1C}">
                <a14:useLocalDpi xmlns:a14="http://schemas.microsoft.com/office/drawing/2010/main" val="0"/>
              </a:ext>
            </a:extLst>
          </a:blip>
          <a:srcRect t="2800" b="2000"/>
          <a:stretch>
            <a:fillRect/>
          </a:stretch>
        </p:blipFill>
        <p:spPr bwMode="auto">
          <a:xfrm>
            <a:off x="0" y="1066800"/>
            <a:ext cx="9144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4"/>
          <p:cNvSpPr>
            <a:spLocks noChangeShapeType="1"/>
          </p:cNvSpPr>
          <p:nvPr/>
        </p:nvSpPr>
        <p:spPr bwMode="auto">
          <a:xfrm>
            <a:off x="0" y="1066800"/>
            <a:ext cx="9144000" cy="0"/>
          </a:xfrm>
          <a:prstGeom prst="line">
            <a:avLst/>
          </a:prstGeom>
          <a:noFill/>
          <a:ln w="25400">
            <a:solidFill>
              <a:srgbClr val="000000"/>
            </a:solidFill>
            <a:round/>
            <a:headEnd/>
            <a:tailEnd/>
          </a:ln>
          <a:effectLst/>
        </p:spPr>
        <p:txBody>
          <a:bodyPr wrap="none" anchor="ctr"/>
          <a:lstStyle/>
          <a:p>
            <a:pPr>
              <a:defRPr/>
            </a:pPr>
            <a:endParaRPr lang="de-DE">
              <a:ea typeface="+mn-ea"/>
            </a:endParaRPr>
          </a:p>
        </p:txBody>
      </p:sp>
      <p:sp>
        <p:nvSpPr>
          <p:cNvPr id="8" name="Rectangle 14"/>
          <p:cNvSpPr>
            <a:spLocks noChangeArrowheads="1"/>
          </p:cNvSpPr>
          <p:nvPr userDrawn="1"/>
        </p:nvSpPr>
        <p:spPr bwMode="auto">
          <a:xfrm>
            <a:off x="0" y="3124200"/>
            <a:ext cx="9144000" cy="533400"/>
          </a:xfrm>
          <a:prstGeom prst="rect">
            <a:avLst/>
          </a:prstGeom>
          <a:solidFill>
            <a:schemeClr val="bg1">
              <a:alpha val="76000"/>
            </a:schemeClr>
          </a:solidFill>
          <a:ln w="9525">
            <a:noFill/>
            <a:miter lim="800000"/>
            <a:headEnd/>
            <a:tailEnd/>
          </a:ln>
          <a:effectLst/>
        </p:spPr>
        <p:txBody>
          <a:bodyPr wrap="none" anchor="ctr"/>
          <a:lstStyle/>
          <a:p>
            <a:pPr>
              <a:defRPr/>
            </a:pPr>
            <a:endParaRPr lang="de-DE">
              <a:cs typeface="ヒラギノ角ゴ Pro W3" charset="-128"/>
            </a:endParaRPr>
          </a:p>
        </p:txBody>
      </p:sp>
      <p:sp>
        <p:nvSpPr>
          <p:cNvPr id="9" name="Rectangle 3"/>
          <p:cNvSpPr txBox="1">
            <a:spLocks noChangeArrowheads="1"/>
          </p:cNvSpPr>
          <p:nvPr userDrawn="1"/>
        </p:nvSpPr>
        <p:spPr bwMode="auto">
          <a:xfrm>
            <a:off x="2057400" y="3200400"/>
            <a:ext cx="6781800" cy="685800"/>
          </a:xfrm>
          <a:prstGeom prst="rect">
            <a:avLst/>
          </a:prstGeom>
          <a:noFill/>
          <a:ln w="9525">
            <a:noFill/>
            <a:miter lim="800000"/>
            <a:headEnd/>
            <a:tailEnd/>
          </a:ln>
          <a:effectLst/>
        </p:spPr>
        <p:txBody>
          <a:bodyPr lIns="0" tIns="0" rIns="0" bIns="0"/>
          <a:lstStyle>
            <a:lvl1pPr>
              <a:defRPr sz="2400">
                <a:solidFill>
                  <a:schemeClr val="tx1"/>
                </a:solidFill>
                <a:latin typeface="Times" charset="0"/>
                <a:ea typeface="ヒラギノ角ゴ Pro W3" charset="-128"/>
              </a:defRPr>
            </a:lvl1pPr>
            <a:lvl2pPr marL="37931725" indent="-37474525">
              <a:defRPr sz="2400">
                <a:solidFill>
                  <a:schemeClr val="tx1"/>
                </a:solidFill>
                <a:latin typeface="Times" charset="0"/>
                <a:ea typeface="ヒラギノ角ゴ Pro W3" charset="-128"/>
              </a:defRPr>
            </a:lvl2pPr>
            <a:lvl3pPr>
              <a:defRPr sz="2400">
                <a:solidFill>
                  <a:schemeClr val="tx1"/>
                </a:solidFill>
                <a:latin typeface="Times" charset="0"/>
                <a:ea typeface="ヒラギノ角ゴ Pro W3" charset="-128"/>
              </a:defRPr>
            </a:lvl3pPr>
            <a:lvl4pPr>
              <a:defRPr sz="2400">
                <a:solidFill>
                  <a:schemeClr val="tx1"/>
                </a:solidFill>
                <a:latin typeface="Times" charset="0"/>
                <a:ea typeface="ヒラギノ角ゴ Pro W3" charset="-128"/>
              </a:defRPr>
            </a:lvl4pPr>
            <a:lvl5pPr>
              <a:defRPr sz="2400">
                <a:solidFill>
                  <a:schemeClr val="tx1"/>
                </a:solidFill>
                <a:latin typeface="Times" charset="0"/>
                <a:ea typeface="ヒラギノ角ゴ Pro W3" charset="-128"/>
              </a:defRPr>
            </a:lvl5pPr>
            <a:lvl6pPr marL="457200" eaLnBrk="0" fontAlgn="base" hangingPunct="0">
              <a:spcBef>
                <a:spcPct val="0"/>
              </a:spcBef>
              <a:spcAft>
                <a:spcPct val="0"/>
              </a:spcAft>
              <a:defRPr sz="2400">
                <a:solidFill>
                  <a:schemeClr val="tx1"/>
                </a:solidFill>
                <a:latin typeface="Times" charset="0"/>
                <a:ea typeface="ヒラギノ角ゴ Pro W3" charset="-128"/>
              </a:defRPr>
            </a:lvl6pPr>
            <a:lvl7pPr marL="914400" eaLnBrk="0" fontAlgn="base" hangingPunct="0">
              <a:spcBef>
                <a:spcPct val="0"/>
              </a:spcBef>
              <a:spcAft>
                <a:spcPct val="0"/>
              </a:spcAft>
              <a:defRPr sz="2400">
                <a:solidFill>
                  <a:schemeClr val="tx1"/>
                </a:solidFill>
                <a:latin typeface="Times" charset="0"/>
                <a:ea typeface="ヒラギノ角ゴ Pro W3" charset="-128"/>
              </a:defRPr>
            </a:lvl7pPr>
            <a:lvl8pPr marL="1371600" eaLnBrk="0" fontAlgn="base" hangingPunct="0">
              <a:spcBef>
                <a:spcPct val="0"/>
              </a:spcBef>
              <a:spcAft>
                <a:spcPct val="0"/>
              </a:spcAft>
              <a:defRPr sz="2400">
                <a:solidFill>
                  <a:schemeClr val="tx1"/>
                </a:solidFill>
                <a:latin typeface="Times" charset="0"/>
                <a:ea typeface="ヒラギノ角ゴ Pro W3" charset="-128"/>
              </a:defRPr>
            </a:lvl8pPr>
            <a:lvl9pPr marL="1828800" eaLnBrk="0" fontAlgn="base" hangingPunct="0">
              <a:spcBef>
                <a:spcPct val="0"/>
              </a:spcBef>
              <a:spcAft>
                <a:spcPct val="0"/>
              </a:spcAft>
              <a:defRPr sz="2400">
                <a:solidFill>
                  <a:schemeClr val="tx1"/>
                </a:solidFill>
                <a:latin typeface="Times" charset="0"/>
                <a:ea typeface="ヒラギノ角ゴ Pro W3" charset="-128"/>
              </a:defRPr>
            </a:lvl9pPr>
          </a:lstStyle>
          <a:p>
            <a:pPr algn="r" eaLnBrk="1" hangingPunct="1"/>
            <a:r>
              <a:rPr lang="de-DE" b="1">
                <a:solidFill>
                  <a:srgbClr val="606060"/>
                </a:solidFill>
                <a:latin typeface="Arial Narrow" charset="0"/>
              </a:rPr>
              <a:t>Wir schaffen Wissen – heute für morgen</a:t>
            </a:r>
          </a:p>
        </p:txBody>
      </p:sp>
      <p:sp>
        <p:nvSpPr>
          <p:cNvPr id="10" name="Line 5"/>
          <p:cNvSpPr>
            <a:spLocks noChangeShapeType="1"/>
          </p:cNvSpPr>
          <p:nvPr userDrawn="1"/>
        </p:nvSpPr>
        <p:spPr bwMode="auto">
          <a:xfrm>
            <a:off x="1676400" y="3733800"/>
            <a:ext cx="7467600" cy="0"/>
          </a:xfrm>
          <a:prstGeom prst="line">
            <a:avLst/>
          </a:prstGeom>
          <a:noFill/>
          <a:ln w="146050" cap="flat" cmpd="sng" algn="ctr">
            <a:solidFill>
              <a:schemeClr val="accent2">
                <a:lumMod val="50000"/>
              </a:schemeClr>
            </a:solidFill>
            <a:prstDash val="solid"/>
            <a:round/>
            <a:headEnd type="none" w="med" len="med"/>
            <a:tailEnd type="none" w="med" len="med"/>
          </a:ln>
          <a:effectLst/>
        </p:spPr>
        <p:txBody>
          <a:bodyPr wrap="none" anchor="ctr"/>
          <a:lstStyle/>
          <a:p>
            <a:pPr>
              <a:defRPr/>
            </a:pPr>
            <a:endParaRPr lang="de-DE">
              <a:ea typeface="+mn-ea"/>
            </a:endParaRPr>
          </a:p>
        </p:txBody>
      </p:sp>
      <p:sp>
        <p:nvSpPr>
          <p:cNvPr id="11" name="Line 5"/>
          <p:cNvSpPr>
            <a:spLocks noChangeShapeType="1"/>
          </p:cNvSpPr>
          <p:nvPr userDrawn="1"/>
        </p:nvSpPr>
        <p:spPr bwMode="auto">
          <a:xfrm>
            <a:off x="0" y="3124200"/>
            <a:ext cx="9144000" cy="0"/>
          </a:xfrm>
          <a:prstGeom prst="line">
            <a:avLst/>
          </a:prstGeom>
          <a:noFill/>
          <a:ln w="6350" cap="flat" cmpd="sng" algn="ctr">
            <a:solidFill>
              <a:schemeClr val="tx1"/>
            </a:solidFill>
            <a:prstDash val="solid"/>
            <a:round/>
            <a:headEnd type="none" w="med" len="med"/>
            <a:tailEnd type="none" w="med" len="med"/>
          </a:ln>
          <a:effectLst/>
        </p:spPr>
        <p:txBody>
          <a:bodyPr wrap="none" anchor="ctr"/>
          <a:lstStyle/>
          <a:p>
            <a:pPr>
              <a:defRPr/>
            </a:pPr>
            <a:endParaRPr lang="de-DE">
              <a:ea typeface="+mn-ea"/>
            </a:endParaRPr>
          </a:p>
        </p:txBody>
      </p:sp>
      <p:sp>
        <p:nvSpPr>
          <p:cNvPr id="12" name="Line 5"/>
          <p:cNvSpPr>
            <a:spLocks noChangeShapeType="1"/>
          </p:cNvSpPr>
          <p:nvPr userDrawn="1"/>
        </p:nvSpPr>
        <p:spPr bwMode="auto">
          <a:xfrm>
            <a:off x="0" y="6629400"/>
            <a:ext cx="9144000" cy="0"/>
          </a:xfrm>
          <a:prstGeom prst="line">
            <a:avLst/>
          </a:prstGeom>
          <a:noFill/>
          <a:ln w="6350" cap="flat" cmpd="sng" algn="ctr">
            <a:solidFill>
              <a:schemeClr val="tx1"/>
            </a:solidFill>
            <a:prstDash val="solid"/>
            <a:round/>
            <a:headEnd type="none" w="med" len="med"/>
            <a:tailEnd type="none" w="med" len="med"/>
          </a:ln>
          <a:effectLst/>
        </p:spPr>
        <p:txBody>
          <a:bodyPr wrap="none" anchor="ctr"/>
          <a:lstStyle/>
          <a:p>
            <a:pPr>
              <a:defRPr/>
            </a:pPr>
            <a:endParaRPr lang="de-DE">
              <a:ea typeface="+mn-ea"/>
            </a:endParaRPr>
          </a:p>
        </p:txBody>
      </p:sp>
      <p:sp>
        <p:nvSpPr>
          <p:cNvPr id="13" name="Line 5"/>
          <p:cNvSpPr>
            <a:spLocks noChangeShapeType="1"/>
          </p:cNvSpPr>
          <p:nvPr userDrawn="1"/>
        </p:nvSpPr>
        <p:spPr bwMode="auto">
          <a:xfrm>
            <a:off x="0" y="3657600"/>
            <a:ext cx="9144000" cy="0"/>
          </a:xfrm>
          <a:prstGeom prst="line">
            <a:avLst/>
          </a:prstGeom>
          <a:noFill/>
          <a:ln w="6350" cap="flat" cmpd="sng" algn="ctr">
            <a:solidFill>
              <a:schemeClr val="tx1"/>
            </a:solidFill>
            <a:prstDash val="solid"/>
            <a:round/>
            <a:headEnd type="none" w="med" len="med"/>
            <a:tailEnd type="none" w="med" len="med"/>
          </a:ln>
          <a:effectLst/>
        </p:spPr>
        <p:txBody>
          <a:bodyPr wrap="none" anchor="ctr"/>
          <a:lstStyle/>
          <a:p>
            <a:pPr>
              <a:defRPr/>
            </a:pPr>
            <a:endParaRPr lang="de-DE">
              <a:ea typeface="+mn-ea"/>
            </a:endParaRPr>
          </a:p>
        </p:txBody>
      </p:sp>
      <p:cxnSp>
        <p:nvCxnSpPr>
          <p:cNvPr id="14" name="Gerade Verbindung 25"/>
          <p:cNvCxnSpPr>
            <a:cxnSpLocks noChangeShapeType="1"/>
          </p:cNvCxnSpPr>
          <p:nvPr userDrawn="1"/>
        </p:nvCxnSpPr>
        <p:spPr bwMode="auto">
          <a:xfrm rot="5400000">
            <a:off x="-1753393" y="3429794"/>
            <a:ext cx="6858000" cy="158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cxnSp>
      <p:pic>
        <p:nvPicPr>
          <p:cNvPr id="15" name="Bild 24" descr="PSI-Logo_narrow_40k.ai"/>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2463" y="-1676400"/>
            <a:ext cx="301466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2"/>
          <p:cNvSpPr>
            <a:spLocks noGrp="1" noChangeArrowheads="1"/>
          </p:cNvSpPr>
          <p:nvPr>
            <p:ph type="subTitle" idx="1"/>
          </p:nvPr>
        </p:nvSpPr>
        <p:spPr>
          <a:xfrm>
            <a:off x="1905000" y="5638800"/>
            <a:ext cx="7010400" cy="609600"/>
          </a:xfrm>
          <a:noFill/>
        </p:spPr>
        <p:txBody>
          <a:bodyPr/>
          <a:lstStyle>
            <a:lvl1pPr marL="0" indent="0" algn="l">
              <a:defRPr sz="1500"/>
            </a:lvl1pPr>
          </a:lstStyle>
          <a:p>
            <a:r>
              <a:rPr lang="en-US" smtClean="0"/>
              <a:t>Click to edit Master subtitle style</a:t>
            </a:r>
            <a:endParaRPr lang="de-DE" dirty="0"/>
          </a:p>
        </p:txBody>
      </p:sp>
      <p:sp>
        <p:nvSpPr>
          <p:cNvPr id="151555" name="Rectangle 3"/>
          <p:cNvSpPr>
            <a:spLocks noGrp="1" noChangeArrowheads="1"/>
          </p:cNvSpPr>
          <p:nvPr>
            <p:ph type="ctrTitle"/>
          </p:nvPr>
        </p:nvSpPr>
        <p:spPr>
          <a:xfrm>
            <a:off x="1905000" y="5029200"/>
            <a:ext cx="7010400" cy="685800"/>
          </a:xfrm>
        </p:spPr>
        <p:txBody>
          <a:bodyPr/>
          <a:lstStyle>
            <a:lvl1pPr algn="l">
              <a:defRPr sz="3500" b="1" i="0" spc="0">
                <a:solidFill>
                  <a:schemeClr val="tx1"/>
                </a:solidFill>
                <a:latin typeface="Arial Narrow"/>
                <a:cs typeface="Arial Narrow"/>
              </a:defRPr>
            </a:lvl1pPr>
          </a:lstStyle>
          <a:p>
            <a:r>
              <a:rPr lang="en-US" smtClean="0"/>
              <a:t>Click to edit Master title style</a:t>
            </a:r>
            <a:endParaRPr lang="de-DE" dirty="0"/>
          </a:p>
        </p:txBody>
      </p:sp>
      <p:sp>
        <p:nvSpPr>
          <p:cNvPr id="16" name="Datumsplatzhalter 3"/>
          <p:cNvSpPr>
            <a:spLocks noGrp="1"/>
          </p:cNvSpPr>
          <p:nvPr>
            <p:ph type="dt" sz="half" idx="10"/>
          </p:nvPr>
        </p:nvSpPr>
        <p:spPr/>
        <p:txBody>
          <a:bodyPr/>
          <a:lstStyle>
            <a:lvl1pPr>
              <a:defRPr/>
            </a:lvl1pPr>
          </a:lstStyle>
          <a:p>
            <a:fld id="{4C9CFBD7-C6E5-455E-B3A4-294A3C22C2C9}" type="datetime1">
              <a:rPr lang="de-DE"/>
              <a:pPr/>
              <a:t>24.10.2014</a:t>
            </a:fld>
            <a:endParaRPr lang="de-DE"/>
          </a:p>
        </p:txBody>
      </p:sp>
      <p:sp>
        <p:nvSpPr>
          <p:cNvPr id="17" name="Fußzeilenplatzhalter 4"/>
          <p:cNvSpPr>
            <a:spLocks noGrp="1"/>
          </p:cNvSpPr>
          <p:nvPr>
            <p:ph type="ftr" sz="quarter" idx="11"/>
          </p:nvPr>
        </p:nvSpPr>
        <p:spPr/>
        <p:txBody>
          <a:bodyPr/>
          <a:lstStyle>
            <a:lvl1pPr>
              <a:defRPr/>
            </a:lvl1pPr>
          </a:lstStyle>
          <a:p>
            <a:pPr>
              <a:defRPr/>
            </a:pPr>
            <a:r>
              <a:rPr lang="de-DE"/>
              <a:t>PSI,</a:t>
            </a:r>
          </a:p>
        </p:txBody>
      </p:sp>
    </p:spTree>
    <p:extLst>
      <p:ext uri="{BB962C8B-B14F-4D97-AF65-F5344CB8AC3E}">
        <p14:creationId xmlns:p14="http://schemas.microsoft.com/office/powerpoint/2010/main" val="186926419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4" name="Line 5"/>
          <p:cNvSpPr>
            <a:spLocks noChangeShapeType="1"/>
          </p:cNvSpPr>
          <p:nvPr userDrawn="1"/>
        </p:nvSpPr>
        <p:spPr bwMode="auto">
          <a:xfrm>
            <a:off x="0" y="6629400"/>
            <a:ext cx="9144000" cy="0"/>
          </a:xfrm>
          <a:prstGeom prst="line">
            <a:avLst/>
          </a:prstGeom>
          <a:noFill/>
          <a:ln w="6350" cap="flat" cmpd="sng" algn="ctr">
            <a:solidFill>
              <a:schemeClr val="tx1"/>
            </a:solidFill>
            <a:prstDash val="solid"/>
            <a:round/>
            <a:headEnd type="none" w="med" len="med"/>
            <a:tailEnd type="none" w="med" len="med"/>
          </a:ln>
          <a:effectLst/>
        </p:spPr>
        <p:txBody>
          <a:bodyPr wrap="none" anchor="ctr"/>
          <a:lstStyle/>
          <a:p>
            <a:pPr>
              <a:defRPr/>
            </a:pPr>
            <a:endParaRPr lang="de-DE">
              <a:ea typeface="+mn-ea"/>
            </a:endParaRPr>
          </a:p>
        </p:txBody>
      </p:sp>
      <p:sp>
        <p:nvSpPr>
          <p:cNvPr id="5" name="Line 10"/>
          <p:cNvSpPr>
            <a:spLocks noChangeShapeType="1"/>
          </p:cNvSpPr>
          <p:nvPr userDrawn="1"/>
        </p:nvSpPr>
        <p:spPr bwMode="auto">
          <a:xfrm>
            <a:off x="0" y="685800"/>
            <a:ext cx="9144000" cy="0"/>
          </a:xfrm>
          <a:prstGeom prst="line">
            <a:avLst/>
          </a:prstGeom>
          <a:noFill/>
          <a:ln w="25400">
            <a:solidFill>
              <a:srgbClr val="0080FF"/>
            </a:solidFill>
            <a:round/>
            <a:headEnd/>
            <a:tailEnd/>
          </a:ln>
          <a:effectLst/>
        </p:spPr>
        <p:txBody>
          <a:bodyPr wrap="none" anchor="ctr"/>
          <a:lstStyle/>
          <a:p>
            <a:pPr>
              <a:defRPr/>
            </a:pPr>
            <a:endParaRPr lang="de-DE">
              <a:ea typeface="+mn-ea"/>
            </a:endParaRPr>
          </a:p>
        </p:txBody>
      </p:sp>
      <p:pic>
        <p:nvPicPr>
          <p:cNvPr id="6" name="Bild 16" descr="PSI-Logo_narrow_30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176213"/>
            <a:ext cx="1016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306000" y="900000"/>
            <a:ext cx="8533200" cy="5653200"/>
          </a:xfrm>
          <a:noFill/>
        </p:spPr>
        <p:txBody>
          <a:bodyPr/>
          <a:lstStyle>
            <a:lvl1pPr marL="0" indent="0">
              <a:spcBef>
                <a:spcPts val="0"/>
              </a:spcBef>
              <a:tabLst/>
              <a:defRPr sz="1700" b="0" i="0">
                <a:latin typeface="Arial Narrow"/>
                <a:cs typeface="Arial Narrow"/>
              </a:defRPr>
            </a:lvl1pPr>
            <a:lvl2pPr marL="179388" indent="-179388">
              <a:spcBef>
                <a:spcPts val="0"/>
              </a:spcBef>
              <a:buFont typeface="Lucida Grande"/>
              <a:buChar char="•"/>
              <a:tabLst/>
              <a:defRPr sz="1700" b="0" i="0">
                <a:latin typeface="Arial Narrow"/>
                <a:cs typeface="Arial Narrow"/>
              </a:defRPr>
            </a:lvl2pPr>
            <a:lvl3pPr marL="358775" indent="-179388">
              <a:spcBef>
                <a:spcPts val="0"/>
              </a:spcBef>
              <a:buFont typeface="Lucida Grande"/>
              <a:buChar char="–"/>
              <a:tabLst/>
              <a:defRPr sz="1700" b="0" i="0">
                <a:latin typeface="Arial Narrow"/>
                <a:cs typeface="Arial Narrow"/>
              </a:defRPr>
            </a:lvl3pPr>
            <a:lvl4pPr marL="627063" indent="-179388">
              <a:spcBef>
                <a:spcPts val="0"/>
              </a:spcBef>
              <a:tabLst/>
              <a:defRPr sz="1700" b="0" i="0">
                <a:latin typeface="Arial Narrow"/>
                <a:cs typeface="Arial Narrow"/>
              </a:defRPr>
            </a:lvl4pPr>
            <a:lvl5pPr marL="1435100" indent="-182563">
              <a:buNone/>
              <a:tabLst/>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Title 8"/>
          <p:cNvSpPr>
            <a:spLocks noGrp="1" noChangeArrowheads="1"/>
          </p:cNvSpPr>
          <p:nvPr>
            <p:ph type="title"/>
          </p:nvPr>
        </p:nvSpPr>
        <p:spPr bwMode="auto">
          <a:xfrm>
            <a:off x="1620000" y="144000"/>
            <a:ext cx="7219200" cy="550333"/>
          </a:xfrm>
          <a:prstGeom prst="rect">
            <a:avLst/>
          </a:prstGeom>
          <a:noFill/>
          <a:ln w="9525">
            <a:noFill/>
            <a:miter lim="800000"/>
            <a:headEnd/>
            <a:tailEnd/>
          </a:ln>
        </p:spPr>
        <p:txBody>
          <a:bodyPr/>
          <a:lstStyle/>
          <a:p>
            <a:pPr lvl="0"/>
            <a:r>
              <a:rPr lang="en-US" smtClean="0"/>
              <a:t>Click to edit Master title style</a:t>
            </a:r>
            <a:endParaRPr lang="en-GB" dirty="0"/>
          </a:p>
        </p:txBody>
      </p:sp>
      <p:sp>
        <p:nvSpPr>
          <p:cNvPr id="7" name="Datumsplatzhalter 3"/>
          <p:cNvSpPr>
            <a:spLocks noGrp="1"/>
          </p:cNvSpPr>
          <p:nvPr>
            <p:ph type="dt" sz="half" idx="10"/>
          </p:nvPr>
        </p:nvSpPr>
        <p:spPr/>
        <p:txBody>
          <a:bodyPr/>
          <a:lstStyle>
            <a:lvl1pPr>
              <a:defRPr/>
            </a:lvl1pPr>
          </a:lstStyle>
          <a:p>
            <a:fld id="{6464BE8E-C76B-48F1-91C9-DD9341E54781}" type="datetime1">
              <a:rPr lang="de-DE"/>
              <a:pPr/>
              <a:t>24.10.2014</a:t>
            </a:fld>
            <a:endParaRPr lang="de-DE"/>
          </a:p>
        </p:txBody>
      </p:sp>
      <p:sp>
        <p:nvSpPr>
          <p:cNvPr id="8" name="Fußzeilenplatzhalter 4"/>
          <p:cNvSpPr>
            <a:spLocks noGrp="1"/>
          </p:cNvSpPr>
          <p:nvPr>
            <p:ph type="ftr" sz="quarter" idx="11"/>
          </p:nvPr>
        </p:nvSpPr>
        <p:spPr/>
        <p:txBody>
          <a:bodyPr/>
          <a:lstStyle>
            <a:lvl1pPr>
              <a:defRPr/>
            </a:lvl1pPr>
          </a:lstStyle>
          <a:p>
            <a:pPr>
              <a:defRPr/>
            </a:pPr>
            <a:r>
              <a:rPr lang="de-DE"/>
              <a:t>PSI,</a:t>
            </a:r>
          </a:p>
        </p:txBody>
      </p:sp>
      <p:sp>
        <p:nvSpPr>
          <p:cNvPr id="10" name="Foliennummernplatzhalter 5"/>
          <p:cNvSpPr>
            <a:spLocks noGrp="1"/>
          </p:cNvSpPr>
          <p:nvPr>
            <p:ph type="sldNum" sz="quarter" idx="12"/>
          </p:nvPr>
        </p:nvSpPr>
        <p:spPr/>
        <p:txBody>
          <a:bodyPr/>
          <a:lstStyle>
            <a:lvl1pPr>
              <a:defRPr/>
            </a:lvl1pPr>
          </a:lstStyle>
          <a:p>
            <a:r>
              <a:rPr lang="de-DE"/>
              <a:t>Seite </a:t>
            </a:r>
            <a:fld id="{38E0D9EF-C0A5-4DE2-8C9D-AE4FD3DA60C4}" type="slidenum">
              <a:rPr lang="de-DE"/>
              <a:pPr/>
              <a:t>‹#›</a:t>
            </a:fld>
            <a:endParaRPr lang="de-DE"/>
          </a:p>
        </p:txBody>
      </p:sp>
    </p:spTree>
    <p:extLst>
      <p:ext uri="{BB962C8B-B14F-4D97-AF65-F5344CB8AC3E}">
        <p14:creationId xmlns:p14="http://schemas.microsoft.com/office/powerpoint/2010/main" val="388871839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5" name="Line 5"/>
          <p:cNvSpPr>
            <a:spLocks noChangeShapeType="1"/>
          </p:cNvSpPr>
          <p:nvPr userDrawn="1"/>
        </p:nvSpPr>
        <p:spPr bwMode="auto">
          <a:xfrm>
            <a:off x="0" y="6629400"/>
            <a:ext cx="9144000" cy="0"/>
          </a:xfrm>
          <a:prstGeom prst="line">
            <a:avLst/>
          </a:prstGeom>
          <a:noFill/>
          <a:ln w="6350" cap="flat" cmpd="sng" algn="ctr">
            <a:solidFill>
              <a:schemeClr val="tx1"/>
            </a:solidFill>
            <a:prstDash val="solid"/>
            <a:round/>
            <a:headEnd type="none" w="med" len="med"/>
            <a:tailEnd type="none" w="med" len="med"/>
          </a:ln>
          <a:effectLst/>
        </p:spPr>
        <p:txBody>
          <a:bodyPr wrap="none" anchor="ctr"/>
          <a:lstStyle/>
          <a:p>
            <a:pPr>
              <a:defRPr/>
            </a:pPr>
            <a:endParaRPr lang="de-DE">
              <a:ea typeface="+mn-ea"/>
            </a:endParaRPr>
          </a:p>
        </p:txBody>
      </p:sp>
      <p:sp>
        <p:nvSpPr>
          <p:cNvPr id="6" name="Line 10"/>
          <p:cNvSpPr>
            <a:spLocks noChangeShapeType="1"/>
          </p:cNvSpPr>
          <p:nvPr userDrawn="1"/>
        </p:nvSpPr>
        <p:spPr bwMode="auto">
          <a:xfrm>
            <a:off x="0" y="685800"/>
            <a:ext cx="9144000" cy="0"/>
          </a:xfrm>
          <a:prstGeom prst="line">
            <a:avLst/>
          </a:prstGeom>
          <a:noFill/>
          <a:ln w="25400">
            <a:solidFill>
              <a:srgbClr val="0080FF"/>
            </a:solidFill>
            <a:round/>
            <a:headEnd/>
            <a:tailEnd/>
          </a:ln>
          <a:effectLst/>
        </p:spPr>
        <p:txBody>
          <a:bodyPr wrap="none" anchor="ctr"/>
          <a:lstStyle/>
          <a:p>
            <a:pPr>
              <a:defRPr/>
            </a:pPr>
            <a:endParaRPr lang="de-DE">
              <a:ea typeface="+mn-ea"/>
            </a:endParaRPr>
          </a:p>
        </p:txBody>
      </p:sp>
      <p:pic>
        <p:nvPicPr>
          <p:cNvPr id="7" name="Bild 16" descr="PSI-Logo_narrow_30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176213"/>
            <a:ext cx="1016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lvl1pPr>
              <a:defRPr>
                <a:solidFill>
                  <a:srgbClr val="606060"/>
                </a:solidFill>
              </a:defRPr>
            </a:lvl1pPr>
          </a:lstStyle>
          <a:p>
            <a:r>
              <a:rPr lang="en-US" smtClean="0"/>
              <a:t>Click to edit Master title style</a:t>
            </a:r>
            <a:endParaRPr lang="de-DE" dirty="0"/>
          </a:p>
        </p:txBody>
      </p:sp>
      <p:sp>
        <p:nvSpPr>
          <p:cNvPr id="3" name="Inhaltsplatzhalter 2"/>
          <p:cNvSpPr>
            <a:spLocks noGrp="1"/>
          </p:cNvSpPr>
          <p:nvPr>
            <p:ph sz="half" idx="1"/>
          </p:nvPr>
        </p:nvSpPr>
        <p:spPr>
          <a:xfrm>
            <a:off x="306000" y="900000"/>
            <a:ext cx="3961200" cy="5653200"/>
          </a:xfrm>
        </p:spPr>
        <p:txBody>
          <a:bodyPr/>
          <a:lstStyle>
            <a:lvl1pPr marL="0" indent="0">
              <a:tabLst/>
              <a:defRPr sz="1700" b="0" i="0">
                <a:latin typeface="Arial Narrow"/>
                <a:cs typeface="Arial Narrow"/>
              </a:defRPr>
            </a:lvl1pPr>
            <a:lvl2pPr marL="182563" indent="-182563">
              <a:spcBef>
                <a:spcPts val="0"/>
              </a:spcBef>
              <a:spcAft>
                <a:spcPts val="0"/>
              </a:spcAft>
              <a:buFont typeface="Lucida Grande"/>
              <a:buChar char="•"/>
              <a:defRPr sz="1700" b="0" i="0">
                <a:latin typeface="Arial Narrow"/>
                <a:cs typeface="Arial Narrow"/>
              </a:defRPr>
            </a:lvl2pPr>
            <a:lvl3pPr marL="358775" indent="-179388">
              <a:buFont typeface="Lucida Grande"/>
              <a:buChar char="–"/>
              <a:tabLst/>
              <a:defRPr sz="1700" b="0" i="0">
                <a:latin typeface="Arial Narrow"/>
                <a:cs typeface="Arial Narrow"/>
              </a:defRPr>
            </a:lvl3pPr>
            <a:lvl4pPr marL="627063" indent="-179388">
              <a:defRPr sz="1700" b="0" i="0">
                <a:latin typeface="Arial Narrow"/>
                <a:cs typeface="Arial Narrow"/>
              </a:defRPr>
            </a:lvl4pPr>
            <a:lvl5pPr marL="182563" indent="-182563">
              <a:defRPr sz="17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Inhaltsplatzhalter 3"/>
          <p:cNvSpPr>
            <a:spLocks noGrp="1"/>
          </p:cNvSpPr>
          <p:nvPr>
            <p:ph sz="half" idx="2"/>
          </p:nvPr>
        </p:nvSpPr>
        <p:spPr>
          <a:xfrm>
            <a:off x="4572000" y="900001"/>
            <a:ext cx="4267200" cy="5653200"/>
          </a:xfrm>
        </p:spPr>
        <p:txBody>
          <a:bodyPr/>
          <a:lstStyle>
            <a:lvl1pPr marL="0" indent="0">
              <a:spcBef>
                <a:spcPts val="0"/>
              </a:spcBef>
              <a:tabLst/>
              <a:defRPr sz="1700" b="0" i="0">
                <a:latin typeface="Arial Narrow"/>
                <a:cs typeface="Arial Narrow"/>
              </a:defRPr>
            </a:lvl1pPr>
            <a:lvl2pPr marL="182563" indent="-182563">
              <a:spcBef>
                <a:spcPts val="0"/>
              </a:spcBef>
              <a:buFont typeface="Lucida Grande"/>
              <a:buChar char="•"/>
              <a:defRPr sz="1700" b="0" i="0">
                <a:latin typeface="Arial Narrow"/>
                <a:cs typeface="Arial Narrow"/>
              </a:defRPr>
            </a:lvl2pPr>
            <a:lvl3pPr marL="358775" indent="-179388">
              <a:spcBef>
                <a:spcPts val="0"/>
              </a:spcBef>
              <a:buFont typeface="Lucida Grande"/>
              <a:buChar char="–"/>
              <a:defRPr sz="1700" b="0" i="0">
                <a:latin typeface="Arial Narrow"/>
                <a:cs typeface="Arial Narrow"/>
              </a:defRPr>
            </a:lvl3pPr>
            <a:lvl4pPr marL="627063" indent="-179388">
              <a:spcBef>
                <a:spcPts val="0"/>
              </a:spcBef>
              <a:defRPr sz="1700" b="0" i="0">
                <a:latin typeface="Arial Narrow"/>
                <a:cs typeface="Arial Narrow"/>
              </a:defRPr>
            </a:lvl4pPr>
            <a:lvl5pPr marL="1435100" indent="-182563">
              <a:defRPr sz="15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Datumsplatzhalter 3"/>
          <p:cNvSpPr>
            <a:spLocks noGrp="1"/>
          </p:cNvSpPr>
          <p:nvPr>
            <p:ph type="dt" sz="half" idx="10"/>
          </p:nvPr>
        </p:nvSpPr>
        <p:spPr/>
        <p:txBody>
          <a:bodyPr/>
          <a:lstStyle>
            <a:lvl1pPr>
              <a:defRPr/>
            </a:lvl1pPr>
          </a:lstStyle>
          <a:p>
            <a:fld id="{A1ABD362-3C89-4F58-A591-8E5C58F7B4A1}" type="datetime1">
              <a:rPr lang="de-DE"/>
              <a:pPr/>
              <a:t>24.10.2014</a:t>
            </a:fld>
            <a:endParaRPr lang="de-DE"/>
          </a:p>
        </p:txBody>
      </p:sp>
      <p:sp>
        <p:nvSpPr>
          <p:cNvPr id="9" name="Fußzeilenplatzhalter 4"/>
          <p:cNvSpPr>
            <a:spLocks noGrp="1"/>
          </p:cNvSpPr>
          <p:nvPr>
            <p:ph type="ftr" sz="quarter" idx="11"/>
          </p:nvPr>
        </p:nvSpPr>
        <p:spPr/>
        <p:txBody>
          <a:bodyPr/>
          <a:lstStyle>
            <a:lvl1pPr>
              <a:defRPr/>
            </a:lvl1pPr>
          </a:lstStyle>
          <a:p>
            <a:pPr>
              <a:defRPr/>
            </a:pPr>
            <a:r>
              <a:rPr lang="de-DE"/>
              <a:t>PSI,</a:t>
            </a:r>
          </a:p>
        </p:txBody>
      </p:sp>
      <p:sp>
        <p:nvSpPr>
          <p:cNvPr id="10" name="Foliennummernplatzhalter 5"/>
          <p:cNvSpPr>
            <a:spLocks noGrp="1"/>
          </p:cNvSpPr>
          <p:nvPr>
            <p:ph type="sldNum" sz="quarter" idx="12"/>
          </p:nvPr>
        </p:nvSpPr>
        <p:spPr/>
        <p:txBody>
          <a:bodyPr/>
          <a:lstStyle>
            <a:lvl1pPr>
              <a:defRPr/>
            </a:lvl1pPr>
          </a:lstStyle>
          <a:p>
            <a:r>
              <a:rPr lang="de-DE"/>
              <a:t>Seite </a:t>
            </a:r>
            <a:fld id="{8AF7D505-5D44-449D-B6BE-4C1D253902EB}" type="slidenum">
              <a:rPr lang="de-DE"/>
              <a:pPr/>
              <a:t>‹#›</a:t>
            </a:fld>
            <a:endParaRPr lang="de-DE"/>
          </a:p>
        </p:txBody>
      </p:sp>
    </p:spTree>
    <p:extLst>
      <p:ext uri="{BB962C8B-B14F-4D97-AF65-F5344CB8AC3E}">
        <p14:creationId xmlns:p14="http://schemas.microsoft.com/office/powerpoint/2010/main" val="185776843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halt">
    <p:spTree>
      <p:nvGrpSpPr>
        <p:cNvPr id="1" name=""/>
        <p:cNvGrpSpPr/>
        <p:nvPr/>
      </p:nvGrpSpPr>
      <p:grpSpPr>
        <a:xfrm>
          <a:off x="0" y="0"/>
          <a:ext cx="0" cy="0"/>
          <a:chOff x="0" y="0"/>
          <a:chExt cx="0" cy="0"/>
        </a:xfrm>
      </p:grpSpPr>
      <p:sp>
        <p:nvSpPr>
          <p:cNvPr id="3" name="Line 5"/>
          <p:cNvSpPr>
            <a:spLocks noChangeShapeType="1"/>
          </p:cNvSpPr>
          <p:nvPr userDrawn="1"/>
        </p:nvSpPr>
        <p:spPr bwMode="auto">
          <a:xfrm>
            <a:off x="0" y="6629400"/>
            <a:ext cx="9144000" cy="0"/>
          </a:xfrm>
          <a:prstGeom prst="line">
            <a:avLst/>
          </a:prstGeom>
          <a:noFill/>
          <a:ln w="6350" cap="flat" cmpd="sng" algn="ctr">
            <a:solidFill>
              <a:schemeClr val="tx1"/>
            </a:solidFill>
            <a:prstDash val="solid"/>
            <a:round/>
            <a:headEnd type="none" w="med" len="med"/>
            <a:tailEnd type="none" w="med" len="med"/>
          </a:ln>
          <a:effectLst/>
        </p:spPr>
        <p:txBody>
          <a:bodyPr wrap="none" anchor="ctr"/>
          <a:lstStyle/>
          <a:p>
            <a:pPr>
              <a:defRPr/>
            </a:pPr>
            <a:endParaRPr lang="de-DE">
              <a:ea typeface="+mn-ea"/>
            </a:endParaRPr>
          </a:p>
        </p:txBody>
      </p:sp>
      <p:sp>
        <p:nvSpPr>
          <p:cNvPr id="5" name="Line 10"/>
          <p:cNvSpPr>
            <a:spLocks noChangeShapeType="1"/>
          </p:cNvSpPr>
          <p:nvPr userDrawn="1"/>
        </p:nvSpPr>
        <p:spPr bwMode="auto">
          <a:xfrm>
            <a:off x="0" y="685800"/>
            <a:ext cx="9144000" cy="0"/>
          </a:xfrm>
          <a:prstGeom prst="line">
            <a:avLst/>
          </a:prstGeom>
          <a:noFill/>
          <a:ln w="25400">
            <a:solidFill>
              <a:srgbClr val="0080FF"/>
            </a:solidFill>
            <a:round/>
            <a:headEnd/>
            <a:tailEnd/>
          </a:ln>
          <a:effectLst/>
        </p:spPr>
        <p:txBody>
          <a:bodyPr wrap="none" anchor="ctr"/>
          <a:lstStyle/>
          <a:p>
            <a:pPr>
              <a:defRPr/>
            </a:pPr>
            <a:endParaRPr lang="de-DE">
              <a:ea typeface="+mn-ea"/>
            </a:endParaRPr>
          </a:p>
        </p:txBody>
      </p:sp>
      <p:pic>
        <p:nvPicPr>
          <p:cNvPr id="6" name="Bild 16" descr="PSI-Logo_narrow_30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176213"/>
            <a:ext cx="1016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1"/>
          <p:cNvSpPr>
            <a:spLocks noGrp="1"/>
          </p:cNvSpPr>
          <p:nvPr>
            <p:ph type="title"/>
          </p:nvPr>
        </p:nvSpPr>
        <p:spPr>
          <a:xfrm>
            <a:off x="1620000" y="144000"/>
            <a:ext cx="8534400" cy="533400"/>
          </a:xfrm>
        </p:spPr>
        <p:txBody>
          <a:bodyPr/>
          <a:lstStyle>
            <a:lvl1pPr>
              <a:defRPr>
                <a:solidFill>
                  <a:srgbClr val="606060"/>
                </a:solidFill>
              </a:defRPr>
            </a:lvl1pPr>
          </a:lstStyle>
          <a:p>
            <a:r>
              <a:rPr lang="en-US" smtClean="0"/>
              <a:t>Click to edit Master title style</a:t>
            </a:r>
            <a:endParaRPr lang="de-DE" dirty="0"/>
          </a:p>
        </p:txBody>
      </p:sp>
      <p:sp>
        <p:nvSpPr>
          <p:cNvPr id="7" name="Datumsplatzhalter 3"/>
          <p:cNvSpPr>
            <a:spLocks noGrp="1"/>
          </p:cNvSpPr>
          <p:nvPr>
            <p:ph type="dt" sz="half" idx="10"/>
          </p:nvPr>
        </p:nvSpPr>
        <p:spPr/>
        <p:txBody>
          <a:bodyPr/>
          <a:lstStyle>
            <a:lvl1pPr>
              <a:defRPr/>
            </a:lvl1pPr>
          </a:lstStyle>
          <a:p>
            <a:fld id="{A6405511-5897-4FD5-811F-D73D5EDAC2DD}" type="datetime1">
              <a:rPr lang="de-DE"/>
              <a:pPr/>
              <a:t>24.10.2014</a:t>
            </a:fld>
            <a:endParaRPr lang="de-DE"/>
          </a:p>
        </p:txBody>
      </p:sp>
      <p:sp>
        <p:nvSpPr>
          <p:cNvPr id="8" name="Fußzeilenplatzhalter 4"/>
          <p:cNvSpPr>
            <a:spLocks noGrp="1"/>
          </p:cNvSpPr>
          <p:nvPr>
            <p:ph type="ftr" sz="quarter" idx="11"/>
          </p:nvPr>
        </p:nvSpPr>
        <p:spPr/>
        <p:txBody>
          <a:bodyPr/>
          <a:lstStyle>
            <a:lvl1pPr>
              <a:defRPr/>
            </a:lvl1pPr>
          </a:lstStyle>
          <a:p>
            <a:pPr>
              <a:defRPr/>
            </a:pPr>
            <a:r>
              <a:rPr lang="de-DE"/>
              <a:t>PSI,</a:t>
            </a:r>
          </a:p>
        </p:txBody>
      </p:sp>
      <p:sp>
        <p:nvSpPr>
          <p:cNvPr id="9" name="Foliennummernplatzhalter 5"/>
          <p:cNvSpPr>
            <a:spLocks noGrp="1"/>
          </p:cNvSpPr>
          <p:nvPr>
            <p:ph type="sldNum" sz="quarter" idx="12"/>
          </p:nvPr>
        </p:nvSpPr>
        <p:spPr/>
        <p:txBody>
          <a:bodyPr/>
          <a:lstStyle>
            <a:lvl1pPr>
              <a:defRPr/>
            </a:lvl1pPr>
          </a:lstStyle>
          <a:p>
            <a:r>
              <a:rPr lang="de-DE"/>
              <a:t>Seite </a:t>
            </a:r>
            <a:fld id="{20644EAA-F249-4CDD-9C16-4449EC757BC0}" type="slidenum">
              <a:rPr lang="de-DE"/>
              <a:pPr/>
              <a:t>‹#›</a:t>
            </a:fld>
            <a:endParaRPr lang="de-DE"/>
          </a:p>
        </p:txBody>
      </p:sp>
    </p:spTree>
    <p:extLst>
      <p:ext uri="{BB962C8B-B14F-4D97-AF65-F5344CB8AC3E}">
        <p14:creationId xmlns:p14="http://schemas.microsoft.com/office/powerpoint/2010/main" val="306841846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halt">
    <p:spTree>
      <p:nvGrpSpPr>
        <p:cNvPr id="1" name=""/>
        <p:cNvGrpSpPr/>
        <p:nvPr/>
      </p:nvGrpSpPr>
      <p:grpSpPr>
        <a:xfrm>
          <a:off x="0" y="0"/>
          <a:ext cx="0" cy="0"/>
          <a:chOff x="0" y="0"/>
          <a:chExt cx="0" cy="0"/>
        </a:xfrm>
      </p:grpSpPr>
      <p:sp>
        <p:nvSpPr>
          <p:cNvPr id="2" name="Line 5"/>
          <p:cNvSpPr>
            <a:spLocks noChangeShapeType="1"/>
          </p:cNvSpPr>
          <p:nvPr userDrawn="1"/>
        </p:nvSpPr>
        <p:spPr bwMode="auto">
          <a:xfrm>
            <a:off x="0" y="6629400"/>
            <a:ext cx="9144000" cy="0"/>
          </a:xfrm>
          <a:prstGeom prst="line">
            <a:avLst/>
          </a:prstGeom>
          <a:noFill/>
          <a:ln w="6350" cap="flat" cmpd="sng" algn="ctr">
            <a:solidFill>
              <a:schemeClr val="tx1"/>
            </a:solidFill>
            <a:prstDash val="solid"/>
            <a:round/>
            <a:headEnd type="none" w="med" len="med"/>
            <a:tailEnd type="none" w="med" len="med"/>
          </a:ln>
          <a:effectLst/>
        </p:spPr>
        <p:txBody>
          <a:bodyPr wrap="none" anchor="ctr"/>
          <a:lstStyle/>
          <a:p>
            <a:pPr>
              <a:defRPr/>
            </a:pPr>
            <a:endParaRPr lang="de-DE">
              <a:ea typeface="+mn-ea"/>
            </a:endParaRPr>
          </a:p>
        </p:txBody>
      </p:sp>
      <p:sp>
        <p:nvSpPr>
          <p:cNvPr id="3" name="Line 10"/>
          <p:cNvSpPr>
            <a:spLocks noChangeShapeType="1"/>
          </p:cNvSpPr>
          <p:nvPr userDrawn="1"/>
        </p:nvSpPr>
        <p:spPr bwMode="auto">
          <a:xfrm>
            <a:off x="0" y="685800"/>
            <a:ext cx="9144000" cy="0"/>
          </a:xfrm>
          <a:prstGeom prst="line">
            <a:avLst/>
          </a:prstGeom>
          <a:noFill/>
          <a:ln w="25400">
            <a:solidFill>
              <a:srgbClr val="0080FF"/>
            </a:solidFill>
            <a:round/>
            <a:headEnd/>
            <a:tailEnd/>
          </a:ln>
          <a:effectLst/>
        </p:spPr>
        <p:txBody>
          <a:bodyPr wrap="none" anchor="ctr"/>
          <a:lstStyle/>
          <a:p>
            <a:pPr>
              <a:defRPr/>
            </a:pPr>
            <a:endParaRPr lang="de-DE">
              <a:ea typeface="+mn-ea"/>
            </a:endParaRPr>
          </a:p>
        </p:txBody>
      </p:sp>
      <p:pic>
        <p:nvPicPr>
          <p:cNvPr id="4" name="Bild 13" descr="Schlussbild.jpg"/>
          <p:cNvPicPr>
            <a:picLocks noChangeAspect="1"/>
          </p:cNvPicPr>
          <p:nvPr userDrawn="1"/>
        </p:nvPicPr>
        <p:blipFill>
          <a:blip r:embed="rId2">
            <a:extLst>
              <a:ext uri="{28A0092B-C50C-407E-A947-70E740481C1C}">
                <a14:useLocalDpi xmlns:a14="http://schemas.microsoft.com/office/drawing/2010/main" val="0"/>
              </a:ext>
            </a:extLst>
          </a:blip>
          <a:srcRect t="5399"/>
          <a:stretch>
            <a:fillRect/>
          </a:stretch>
        </p:blipFill>
        <p:spPr bwMode="auto">
          <a:xfrm>
            <a:off x="0" y="6858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userDrawn="1"/>
        </p:nvSpPr>
        <p:spPr bwMode="auto">
          <a:xfrm>
            <a:off x="0" y="6629400"/>
            <a:ext cx="9144000" cy="0"/>
          </a:xfrm>
          <a:prstGeom prst="line">
            <a:avLst/>
          </a:prstGeom>
          <a:noFill/>
          <a:ln w="6350" cap="flat" cmpd="sng" algn="ctr">
            <a:solidFill>
              <a:schemeClr val="tx1"/>
            </a:solidFill>
            <a:prstDash val="solid"/>
            <a:round/>
            <a:headEnd type="none" w="med" len="med"/>
            <a:tailEnd type="none" w="med" len="med"/>
          </a:ln>
          <a:effectLst/>
        </p:spPr>
        <p:txBody>
          <a:bodyPr wrap="none" anchor="ctr"/>
          <a:lstStyle/>
          <a:p>
            <a:pPr>
              <a:defRPr/>
            </a:pPr>
            <a:endParaRPr lang="de-DE">
              <a:ea typeface="+mn-ea"/>
            </a:endParaRPr>
          </a:p>
        </p:txBody>
      </p:sp>
      <p:pic>
        <p:nvPicPr>
          <p:cNvPr id="6" name="Bild 18" descr="PSI-Logo_narrow_30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176213"/>
            <a:ext cx="1016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umsplatzhalter 3"/>
          <p:cNvSpPr>
            <a:spLocks noGrp="1"/>
          </p:cNvSpPr>
          <p:nvPr>
            <p:ph type="dt" sz="half" idx="10"/>
          </p:nvPr>
        </p:nvSpPr>
        <p:spPr/>
        <p:txBody>
          <a:bodyPr/>
          <a:lstStyle>
            <a:lvl1pPr>
              <a:defRPr/>
            </a:lvl1pPr>
          </a:lstStyle>
          <a:p>
            <a:fld id="{FBF41216-FF24-44B7-A27B-02DDD4B76945}" type="datetime1">
              <a:rPr lang="de-DE"/>
              <a:pPr/>
              <a:t>24.10.2014</a:t>
            </a:fld>
            <a:endParaRPr lang="de-DE"/>
          </a:p>
        </p:txBody>
      </p:sp>
      <p:sp>
        <p:nvSpPr>
          <p:cNvPr id="8" name="Fußzeilenplatzhalter 4"/>
          <p:cNvSpPr>
            <a:spLocks noGrp="1"/>
          </p:cNvSpPr>
          <p:nvPr>
            <p:ph type="ftr" sz="quarter" idx="11"/>
          </p:nvPr>
        </p:nvSpPr>
        <p:spPr/>
        <p:txBody>
          <a:bodyPr/>
          <a:lstStyle>
            <a:lvl1pPr>
              <a:defRPr/>
            </a:lvl1pPr>
          </a:lstStyle>
          <a:p>
            <a:pPr>
              <a:defRPr/>
            </a:pPr>
            <a:r>
              <a:rPr lang="de-DE"/>
              <a:t>PSI,</a:t>
            </a:r>
          </a:p>
        </p:txBody>
      </p:sp>
      <p:sp>
        <p:nvSpPr>
          <p:cNvPr id="9" name="Foliennummernplatzhalter 5"/>
          <p:cNvSpPr>
            <a:spLocks noGrp="1"/>
          </p:cNvSpPr>
          <p:nvPr>
            <p:ph type="sldNum" sz="quarter" idx="12"/>
          </p:nvPr>
        </p:nvSpPr>
        <p:spPr/>
        <p:txBody>
          <a:bodyPr/>
          <a:lstStyle>
            <a:lvl1pPr>
              <a:defRPr/>
            </a:lvl1pPr>
          </a:lstStyle>
          <a:p>
            <a:r>
              <a:rPr lang="de-DE"/>
              <a:t>Seite </a:t>
            </a:r>
            <a:fld id="{BD9A560E-21D8-41E8-B322-105AEF4C4CDC}" type="slidenum">
              <a:rPr lang="de-DE"/>
              <a:pPr/>
              <a:t>‹#›</a:t>
            </a:fld>
            <a:endParaRPr lang="de-DE"/>
          </a:p>
        </p:txBody>
      </p:sp>
      <p:sp>
        <p:nvSpPr>
          <p:cNvPr id="11" name="Titel 1"/>
          <p:cNvSpPr>
            <a:spLocks noGrp="1"/>
          </p:cNvSpPr>
          <p:nvPr>
            <p:ph type="title"/>
          </p:nvPr>
        </p:nvSpPr>
        <p:spPr>
          <a:xfrm>
            <a:off x="1619250" y="144463"/>
            <a:ext cx="7162800" cy="476250"/>
          </a:xfrm>
        </p:spPr>
        <p:txBody>
          <a:bodyPr/>
          <a:lstStyle>
            <a:lvl1pPr>
              <a:defRPr>
                <a:solidFill>
                  <a:srgbClr val="606060"/>
                </a:solidFill>
              </a:defRPr>
            </a:lvl1pPr>
          </a:lstStyle>
          <a:p>
            <a:r>
              <a:rPr lang="en-US" smtClean="0"/>
              <a:t>Click to edit Master title style</a:t>
            </a:r>
            <a:endParaRPr lang="de-DE" dirty="0"/>
          </a:p>
        </p:txBody>
      </p:sp>
    </p:spTree>
    <p:extLst>
      <p:ext uri="{BB962C8B-B14F-4D97-AF65-F5344CB8AC3E}">
        <p14:creationId xmlns:p14="http://schemas.microsoft.com/office/powerpoint/2010/main" val="183047268"/>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body" idx="1"/>
          </p:nvPr>
        </p:nvSpPr>
        <p:spPr bwMode="auto">
          <a:xfrm>
            <a:off x="304800" y="900113"/>
            <a:ext cx="8534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Mastertextformat bearbeiten</a:t>
            </a:r>
          </a:p>
          <a:p>
            <a:pPr lvl="1"/>
            <a:r>
              <a:rPr lang="en-GB" smtClean="0"/>
              <a:t>Zweite Ebene</a:t>
            </a:r>
          </a:p>
          <a:p>
            <a:pPr lvl="4"/>
            <a:r>
              <a:rPr lang="en-GB" smtClean="0"/>
              <a:t>Dritte Ebene</a:t>
            </a:r>
          </a:p>
          <a:p>
            <a:pPr lvl="3"/>
            <a:r>
              <a:rPr lang="en-GB" smtClean="0"/>
              <a:t>Vierte Ebene</a:t>
            </a:r>
          </a:p>
        </p:txBody>
      </p:sp>
      <p:sp>
        <p:nvSpPr>
          <p:cNvPr id="1027" name="Rectangle 8"/>
          <p:cNvSpPr>
            <a:spLocks noGrp="1" noChangeArrowheads="1"/>
          </p:cNvSpPr>
          <p:nvPr>
            <p:ph type="title"/>
          </p:nvPr>
        </p:nvSpPr>
        <p:spPr bwMode="auto">
          <a:xfrm>
            <a:off x="1619250" y="144463"/>
            <a:ext cx="7162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Mastertitelformat bearbeiten</a:t>
            </a:r>
          </a:p>
        </p:txBody>
      </p:sp>
      <p:sp>
        <p:nvSpPr>
          <p:cNvPr id="9" name="Line 5"/>
          <p:cNvSpPr>
            <a:spLocks noChangeShapeType="1"/>
          </p:cNvSpPr>
          <p:nvPr/>
        </p:nvSpPr>
        <p:spPr bwMode="auto">
          <a:xfrm>
            <a:off x="0" y="6629400"/>
            <a:ext cx="9144000" cy="0"/>
          </a:xfrm>
          <a:prstGeom prst="line">
            <a:avLst/>
          </a:prstGeom>
          <a:noFill/>
          <a:ln w="6350" cap="flat" cmpd="sng" algn="ctr">
            <a:solidFill>
              <a:schemeClr val="tx1"/>
            </a:solidFill>
            <a:prstDash val="solid"/>
            <a:round/>
            <a:headEnd type="none" w="med" len="med"/>
            <a:tailEnd type="none" w="med" len="med"/>
          </a:ln>
          <a:effectLst/>
        </p:spPr>
        <p:txBody>
          <a:bodyPr wrap="none" anchor="ctr"/>
          <a:lstStyle/>
          <a:p>
            <a:pPr>
              <a:defRPr/>
            </a:pPr>
            <a:endParaRPr lang="de-DE">
              <a:ea typeface="+mn-ea"/>
            </a:endParaRPr>
          </a:p>
        </p:txBody>
      </p:sp>
      <p:sp>
        <p:nvSpPr>
          <p:cNvPr id="13" name="Line 10"/>
          <p:cNvSpPr>
            <a:spLocks noChangeShapeType="1"/>
          </p:cNvSpPr>
          <p:nvPr/>
        </p:nvSpPr>
        <p:spPr bwMode="auto">
          <a:xfrm>
            <a:off x="0" y="685800"/>
            <a:ext cx="9144000" cy="0"/>
          </a:xfrm>
          <a:prstGeom prst="line">
            <a:avLst/>
          </a:prstGeom>
          <a:noFill/>
          <a:ln w="25400">
            <a:solidFill>
              <a:srgbClr val="0080FF"/>
            </a:solidFill>
            <a:round/>
            <a:headEnd/>
            <a:tailEnd/>
          </a:ln>
          <a:effectLst/>
        </p:spPr>
        <p:txBody>
          <a:bodyPr wrap="none" anchor="ctr"/>
          <a:lstStyle/>
          <a:p>
            <a:pPr>
              <a:defRPr/>
            </a:pPr>
            <a:endParaRPr lang="de-DE">
              <a:ea typeface="+mn-ea"/>
            </a:endParaRPr>
          </a:p>
        </p:txBody>
      </p:sp>
      <p:sp>
        <p:nvSpPr>
          <p:cNvPr id="10" name="Datumsplatzhalter 3"/>
          <p:cNvSpPr>
            <a:spLocks noGrp="1"/>
          </p:cNvSpPr>
          <p:nvPr>
            <p:ph type="dt" sz="half" idx="2"/>
          </p:nvPr>
        </p:nvSpPr>
        <p:spPr>
          <a:xfrm>
            <a:off x="484188" y="6661150"/>
            <a:ext cx="914400" cy="196850"/>
          </a:xfrm>
          <a:prstGeom prst="rect">
            <a:avLst/>
          </a:prstGeom>
        </p:spPr>
        <p:txBody>
          <a:bodyPr vert="horz" wrap="square" lIns="0" tIns="0" rIns="0" bIns="0" numCol="1" anchor="t" anchorCtr="0" compatLnSpc="1">
            <a:prstTxWarp prst="textNoShape">
              <a:avLst/>
            </a:prstTxWarp>
          </a:bodyPr>
          <a:lstStyle>
            <a:lvl1pPr>
              <a:defRPr sz="800">
                <a:latin typeface="Arial Narrow" charset="0"/>
              </a:defRPr>
            </a:lvl1pPr>
          </a:lstStyle>
          <a:p>
            <a:fld id="{820E4CFD-24DA-4C04-8C31-0128B62952CD}" type="datetime1">
              <a:rPr lang="de-DE"/>
              <a:pPr/>
              <a:t>24.10.2014</a:t>
            </a:fld>
            <a:endParaRPr lang="de-DE"/>
          </a:p>
        </p:txBody>
      </p:sp>
      <p:sp>
        <p:nvSpPr>
          <p:cNvPr id="11" name="Fußzeilenplatzhalter 4"/>
          <p:cNvSpPr>
            <a:spLocks noGrp="1"/>
          </p:cNvSpPr>
          <p:nvPr>
            <p:ph type="ftr" sz="quarter" idx="3"/>
          </p:nvPr>
        </p:nvSpPr>
        <p:spPr>
          <a:xfrm>
            <a:off x="76200" y="6661150"/>
            <a:ext cx="381000" cy="196850"/>
          </a:xfrm>
          <a:prstGeom prst="rect">
            <a:avLst/>
          </a:prstGeom>
        </p:spPr>
        <p:txBody>
          <a:bodyPr vert="horz" wrap="square" lIns="0" tIns="0" rIns="0" bIns="0" numCol="1" anchor="t" anchorCtr="0" compatLnSpc="1">
            <a:prstTxWarp prst="textNoShape">
              <a:avLst/>
            </a:prstTxWarp>
          </a:bodyPr>
          <a:lstStyle>
            <a:lvl1pPr algn="r">
              <a:defRPr sz="800">
                <a:latin typeface="Arial Narrow" charset="0"/>
                <a:cs typeface="ヒラギノ角ゴ Pro W3" charset="-128"/>
              </a:defRPr>
            </a:lvl1pPr>
          </a:lstStyle>
          <a:p>
            <a:pPr>
              <a:defRPr/>
            </a:pPr>
            <a:r>
              <a:rPr lang="de-DE"/>
              <a:t>PSI,</a:t>
            </a:r>
          </a:p>
        </p:txBody>
      </p:sp>
      <p:sp>
        <p:nvSpPr>
          <p:cNvPr id="12" name="Foliennummernplatzhalter 5"/>
          <p:cNvSpPr>
            <a:spLocks noGrp="1"/>
          </p:cNvSpPr>
          <p:nvPr>
            <p:ph type="sldNum" sz="quarter" idx="4"/>
          </p:nvPr>
        </p:nvSpPr>
        <p:spPr>
          <a:xfrm>
            <a:off x="8001000" y="6661150"/>
            <a:ext cx="838200" cy="228600"/>
          </a:xfrm>
          <a:prstGeom prst="rect">
            <a:avLst/>
          </a:prstGeom>
        </p:spPr>
        <p:txBody>
          <a:bodyPr vert="horz" wrap="square" lIns="0" tIns="0" rIns="0" bIns="0" numCol="1" anchor="t" anchorCtr="0" compatLnSpc="1">
            <a:prstTxWarp prst="textNoShape">
              <a:avLst/>
            </a:prstTxWarp>
          </a:bodyPr>
          <a:lstStyle>
            <a:lvl1pPr algn="r">
              <a:defRPr sz="800">
                <a:latin typeface="Arial Narrow" charset="0"/>
              </a:defRPr>
            </a:lvl1pPr>
          </a:lstStyle>
          <a:p>
            <a:r>
              <a:rPr lang="de-DE"/>
              <a:t>Seite </a:t>
            </a:r>
            <a:fld id="{356DD4AE-CD81-41E3-998A-493AB8375000}" type="slidenum">
              <a:rPr lang="de-DE"/>
              <a:pPr/>
              <a:t>‹#›</a:t>
            </a:fld>
            <a:endParaRPr lang="de-DE"/>
          </a:p>
        </p:txBody>
      </p:sp>
      <p:pic>
        <p:nvPicPr>
          <p:cNvPr id="1033" name="Bild 14" descr="PSI-Logo_narrow_30k.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76213"/>
            <a:ext cx="1016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hf hdr="0"/>
  <p:txStyles>
    <p:titleStyle>
      <a:lvl1pPr algn="l" rtl="0" eaLnBrk="1" fontAlgn="base" hangingPunct="1">
        <a:spcBef>
          <a:spcPct val="0"/>
        </a:spcBef>
        <a:spcAft>
          <a:spcPct val="0"/>
        </a:spcAft>
        <a:defRPr sz="2600" b="1">
          <a:solidFill>
            <a:srgbClr val="606060"/>
          </a:solidFill>
          <a:latin typeface="Arial Narrow"/>
          <a:ea typeface="ヒラギノ角ゴ Pro W3" pitchFamily="-108" charset="-128"/>
          <a:cs typeface="Arial Narrow"/>
        </a:defRPr>
      </a:lvl1pPr>
      <a:lvl2pPr algn="l" rtl="0" eaLnBrk="1" fontAlgn="base" hangingPunct="1">
        <a:spcBef>
          <a:spcPct val="0"/>
        </a:spcBef>
        <a:spcAft>
          <a:spcPct val="0"/>
        </a:spcAft>
        <a:defRPr sz="2600" b="1">
          <a:solidFill>
            <a:srgbClr val="606060"/>
          </a:solidFill>
          <a:latin typeface="Arial Narrow" pitchFamily="34"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600" b="1">
          <a:solidFill>
            <a:srgbClr val="606060"/>
          </a:solidFill>
          <a:latin typeface="Arial Narrow" pitchFamily="34"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600" b="1">
          <a:solidFill>
            <a:srgbClr val="606060"/>
          </a:solidFill>
          <a:latin typeface="Arial Narrow" pitchFamily="34"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600" b="1">
          <a:solidFill>
            <a:srgbClr val="606060"/>
          </a:solidFill>
          <a:latin typeface="Arial Narrow" pitchFamily="34" charset="0"/>
          <a:ea typeface="ヒラギノ角ゴ Pro W3" pitchFamily="-108" charset="-128"/>
          <a:cs typeface="ヒラギノ角ゴ Pro W3" pitchFamily="-108" charset="-128"/>
        </a:defRPr>
      </a:lvl5pPr>
      <a:lvl6pPr marL="457200" algn="l" rtl="0" eaLnBrk="1" fontAlgn="base" hangingPunct="1">
        <a:spcBef>
          <a:spcPct val="0"/>
        </a:spcBef>
        <a:spcAft>
          <a:spcPct val="0"/>
        </a:spcAft>
        <a:defRPr sz="3200" b="1">
          <a:solidFill>
            <a:schemeClr val="tx2"/>
          </a:solidFill>
          <a:latin typeface="Arial Narrow" pitchFamily="34" charset="0"/>
        </a:defRPr>
      </a:lvl6pPr>
      <a:lvl7pPr marL="914400" algn="l" rtl="0" eaLnBrk="1" fontAlgn="base" hangingPunct="1">
        <a:spcBef>
          <a:spcPct val="0"/>
        </a:spcBef>
        <a:spcAft>
          <a:spcPct val="0"/>
        </a:spcAft>
        <a:defRPr sz="3200" b="1">
          <a:solidFill>
            <a:schemeClr val="tx2"/>
          </a:solidFill>
          <a:latin typeface="Arial Narrow" pitchFamily="34" charset="0"/>
        </a:defRPr>
      </a:lvl7pPr>
      <a:lvl8pPr marL="1371600" algn="l" rtl="0" eaLnBrk="1" fontAlgn="base" hangingPunct="1">
        <a:spcBef>
          <a:spcPct val="0"/>
        </a:spcBef>
        <a:spcAft>
          <a:spcPct val="0"/>
        </a:spcAft>
        <a:defRPr sz="3200" b="1">
          <a:solidFill>
            <a:schemeClr val="tx2"/>
          </a:solidFill>
          <a:latin typeface="Arial Narrow" pitchFamily="34" charset="0"/>
        </a:defRPr>
      </a:lvl8pPr>
      <a:lvl9pPr marL="1828800" algn="l"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lnSpc>
          <a:spcPct val="110000"/>
        </a:lnSpc>
        <a:spcBef>
          <a:spcPct val="0"/>
        </a:spcBef>
        <a:spcAft>
          <a:spcPct val="0"/>
        </a:spcAft>
        <a:buClr>
          <a:schemeClr val="accent2"/>
        </a:buClr>
        <a:defRPr sz="1700">
          <a:solidFill>
            <a:schemeClr val="tx1"/>
          </a:solidFill>
          <a:latin typeface="Arial Narrow"/>
          <a:ea typeface="ヒラギノ角ゴ Pro W3" pitchFamily="-108" charset="-128"/>
          <a:cs typeface="Arial Narrow"/>
        </a:defRPr>
      </a:lvl1pPr>
      <a:lvl2pPr marL="179388" indent="-179388" algn="l" rtl="0" eaLnBrk="1" fontAlgn="base" hangingPunct="1">
        <a:lnSpc>
          <a:spcPct val="110000"/>
        </a:lnSpc>
        <a:spcBef>
          <a:spcPct val="0"/>
        </a:spcBef>
        <a:spcAft>
          <a:spcPct val="0"/>
        </a:spcAft>
        <a:buClr>
          <a:schemeClr val="tx1"/>
        </a:buClr>
        <a:buSzPct val="80000"/>
        <a:buFont typeface="Lucida Grande" charset="0"/>
        <a:buChar char="•"/>
        <a:defRPr sz="1700">
          <a:solidFill>
            <a:schemeClr val="tx1"/>
          </a:solidFill>
          <a:latin typeface="Arial Narrow"/>
          <a:ea typeface="ヒラギノ角ゴ Pro W3" charset="-128"/>
          <a:cs typeface="Arial Narrow"/>
        </a:defRPr>
      </a:lvl2pPr>
      <a:lvl3pPr marL="179388" indent="179388" algn="l" rtl="0" eaLnBrk="1" fontAlgn="base" hangingPunct="1">
        <a:lnSpc>
          <a:spcPct val="110000"/>
        </a:lnSpc>
        <a:spcBef>
          <a:spcPct val="0"/>
        </a:spcBef>
        <a:spcAft>
          <a:spcPct val="0"/>
        </a:spcAft>
        <a:buFont typeface="Times" charset="0"/>
        <a:buChar char="–"/>
        <a:defRPr sz="1700">
          <a:solidFill>
            <a:schemeClr val="tx1"/>
          </a:solidFill>
          <a:latin typeface="+mn-lt"/>
          <a:ea typeface="ＭＳ Ｐゴシック" charset="-128"/>
          <a:cs typeface="ＭＳ Ｐゴシック" charset="-128"/>
        </a:defRPr>
      </a:lvl3pPr>
      <a:lvl4pPr marL="627063" indent="-179388" algn="l" rtl="0" eaLnBrk="1" fontAlgn="base" hangingPunct="1">
        <a:lnSpc>
          <a:spcPct val="110000"/>
        </a:lnSpc>
        <a:spcBef>
          <a:spcPct val="0"/>
        </a:spcBef>
        <a:spcAft>
          <a:spcPct val="0"/>
        </a:spcAft>
        <a:buFont typeface="Lucida Grande" charset="0"/>
        <a:buChar char="–"/>
        <a:defRPr sz="1700">
          <a:solidFill>
            <a:schemeClr val="tx1"/>
          </a:solidFill>
          <a:latin typeface="Arial Narrow"/>
          <a:ea typeface="Arial Narrow" charset="0"/>
          <a:cs typeface="Arial Narrow"/>
        </a:defRPr>
      </a:lvl4pPr>
      <a:lvl5pPr marL="358775" indent="-179388" algn="l" rtl="0" eaLnBrk="1" fontAlgn="base" hangingPunct="1">
        <a:lnSpc>
          <a:spcPct val="110000"/>
        </a:lnSpc>
        <a:spcBef>
          <a:spcPct val="0"/>
        </a:spcBef>
        <a:spcAft>
          <a:spcPct val="0"/>
        </a:spcAft>
        <a:buFont typeface="Lucida Grande" charset="0"/>
        <a:buChar char="–"/>
        <a:defRPr sz="1700">
          <a:solidFill>
            <a:schemeClr val="tx1"/>
          </a:solidFill>
          <a:latin typeface="Arial Narrow"/>
          <a:ea typeface="ヒラギノ角ゴ Pro W3" pitchFamily="-112" charset="-128"/>
          <a:cs typeface="Arial Narrow"/>
        </a:defRPr>
      </a:lvl5pPr>
      <a:lvl6pPr marL="1981200" indent="-190500" algn="l" rtl="0" eaLnBrk="1" fontAlgn="base" hangingPunct="1">
        <a:lnSpc>
          <a:spcPct val="110000"/>
        </a:lnSpc>
        <a:spcBef>
          <a:spcPct val="0"/>
        </a:spcBef>
        <a:spcAft>
          <a:spcPct val="0"/>
        </a:spcAft>
        <a:buChar char="–"/>
        <a:defRPr sz="2100">
          <a:solidFill>
            <a:schemeClr val="tx1"/>
          </a:solidFill>
          <a:latin typeface="+mn-lt"/>
          <a:ea typeface="ヒラギノ角ゴ Pro W3" charset="-128"/>
        </a:defRPr>
      </a:lvl6pPr>
      <a:lvl7pPr marL="2438400" indent="-190500" algn="l" rtl="0" eaLnBrk="1" fontAlgn="base" hangingPunct="1">
        <a:lnSpc>
          <a:spcPct val="110000"/>
        </a:lnSpc>
        <a:spcBef>
          <a:spcPct val="0"/>
        </a:spcBef>
        <a:spcAft>
          <a:spcPct val="0"/>
        </a:spcAft>
        <a:buChar char="–"/>
        <a:defRPr sz="2100">
          <a:solidFill>
            <a:schemeClr val="tx1"/>
          </a:solidFill>
          <a:latin typeface="+mn-lt"/>
          <a:ea typeface="ヒラギノ角ゴ Pro W3" charset="-128"/>
        </a:defRPr>
      </a:lvl7pPr>
      <a:lvl8pPr marL="2895600" indent="-190500" algn="l" rtl="0" eaLnBrk="1" fontAlgn="base" hangingPunct="1">
        <a:lnSpc>
          <a:spcPct val="110000"/>
        </a:lnSpc>
        <a:spcBef>
          <a:spcPct val="0"/>
        </a:spcBef>
        <a:spcAft>
          <a:spcPct val="0"/>
        </a:spcAft>
        <a:buChar char="–"/>
        <a:defRPr sz="2100">
          <a:solidFill>
            <a:schemeClr val="tx1"/>
          </a:solidFill>
          <a:latin typeface="+mn-lt"/>
          <a:ea typeface="ヒラギノ角ゴ Pro W3" charset="-128"/>
        </a:defRPr>
      </a:lvl8pPr>
      <a:lvl9pPr marL="3352800" indent="-190500" algn="l" rtl="0" eaLnBrk="1" fontAlgn="base" hangingPunct="1">
        <a:lnSpc>
          <a:spcPct val="110000"/>
        </a:lnSpc>
        <a:spcBef>
          <a:spcPct val="0"/>
        </a:spcBef>
        <a:spcAft>
          <a:spcPct val="0"/>
        </a:spcAft>
        <a:buChar char="–"/>
        <a:defRPr sz="2100">
          <a:solidFill>
            <a:schemeClr val="tx1"/>
          </a:solidFill>
          <a:latin typeface="+mn-lt"/>
          <a:ea typeface="ヒラギノ角ゴ Pro W3"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noChangeAspect="1"/>
          </p:cNvSpPr>
          <p:nvPr>
            <p:ph type="title"/>
          </p:nvPr>
        </p:nvSpPr>
        <p:spPr>
          <a:xfrm>
            <a:off x="774229" y="2924944"/>
            <a:ext cx="7560840" cy="691277"/>
          </a:xfrm>
        </p:spPr>
        <p:txBody>
          <a:bodyPr wrap="none" anchor="ctr" anchorCtr="0">
            <a:normAutofit fontScale="90000"/>
          </a:bodyPr>
          <a:lstStyle/>
          <a:p>
            <a:pPr algn="ctr"/>
            <a:r>
              <a:rPr lang="en-GB" sz="6000" dirty="0" smtClean="0"/>
              <a:t>THE DIGITAL REVOLUTION</a:t>
            </a:r>
            <a:endParaRPr lang="en-GB" sz="6000" dirty="0"/>
          </a:p>
        </p:txBody>
      </p:sp>
    </p:spTree>
    <p:extLst>
      <p:ext uri="{BB962C8B-B14F-4D97-AF65-F5344CB8AC3E}">
        <p14:creationId xmlns:p14="http://schemas.microsoft.com/office/powerpoint/2010/main" val="1158548745"/>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pPr marL="342900" indent="-342900">
              <a:buFont typeface="Arial" panose="020B0604020202020204" pitchFamily="34" charset="0"/>
              <a:buChar char="•"/>
            </a:pPr>
            <a:r>
              <a:rPr lang="en-GB" sz="2400" dirty="0" smtClean="0"/>
              <a:t>Use digital cameras + dedicated network → </a:t>
            </a:r>
            <a:r>
              <a:rPr lang="en-GB" sz="2400" dirty="0" err="1" smtClean="0"/>
              <a:t>SwissFEL</a:t>
            </a:r>
            <a:endParaRPr lang="en-GB" sz="2400" dirty="0" smtClean="0"/>
          </a:p>
          <a:p>
            <a:pPr marL="342900" indent="-342900">
              <a:buFont typeface="Arial" panose="020B0604020202020204" pitchFamily="34" charset="0"/>
              <a:buChar char="•"/>
            </a:pPr>
            <a:r>
              <a:rPr lang="en-GB" sz="2400" dirty="0" smtClean="0"/>
              <a:t>Embed control system on Oscilloscopes </a:t>
            </a:r>
            <a:r>
              <a:rPr lang="en-GB" sz="2400" dirty="0"/>
              <a:t>→ </a:t>
            </a:r>
            <a:r>
              <a:rPr lang="en-GB" sz="2400" dirty="0" err="1" smtClean="0"/>
              <a:t>SwissFEL</a:t>
            </a:r>
            <a:r>
              <a:rPr lang="en-GB" sz="2400" dirty="0" smtClean="0"/>
              <a:t> &amp; SLS Beamlines</a:t>
            </a:r>
          </a:p>
          <a:p>
            <a:pPr marL="342900" indent="-342900">
              <a:buFont typeface="Arial" panose="020B0604020202020204" pitchFamily="34" charset="0"/>
              <a:buChar char="•"/>
            </a:pPr>
            <a:r>
              <a:rPr lang="en-GB" sz="2400" dirty="0" smtClean="0"/>
              <a:t>or even better: use fast ADCs instead with dedicated applications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smtClean="0"/>
              <a:t>System is rarely ever used</a:t>
            </a:r>
          </a:p>
          <a:p>
            <a:pPr marL="522288" lvl="1" indent="-342900">
              <a:buFont typeface="Arial" panose="020B0604020202020204" pitchFamily="34" charset="0"/>
              <a:buChar char="•"/>
            </a:pPr>
            <a:r>
              <a:rPr lang="en-GB" sz="2400" dirty="0" smtClean="0"/>
              <a:t>Fluorescence screens or sync. rad. monitors rarely used </a:t>
            </a:r>
          </a:p>
          <a:p>
            <a:pPr marL="522288" lvl="1" indent="-342900">
              <a:buFont typeface="Arial" panose="020B0604020202020204" pitchFamily="34" charset="0"/>
              <a:buChar char="•"/>
            </a:pPr>
            <a:r>
              <a:rPr lang="en-GB" sz="2400" dirty="0" smtClean="0"/>
              <a:t>Oscilloscope and Spectrum Analyser rarely used</a:t>
            </a:r>
          </a:p>
          <a:p>
            <a:pPr marL="522288" lvl="1" indent="-342900">
              <a:buFont typeface="Arial" panose="020B0604020202020204" pitchFamily="34" charset="0"/>
              <a:buChar char="•"/>
            </a:pPr>
            <a:r>
              <a:rPr lang="en-GB" sz="2400" dirty="0" smtClean="0"/>
              <a:t>New synchrotron monitors have digital cameras</a:t>
            </a:r>
          </a:p>
          <a:p>
            <a:pPr marL="522288" lvl="1"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smtClean="0"/>
              <a:t>Newer diagnostics all use digital signal processing</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en-GB" sz="2400" dirty="0"/>
          </a:p>
        </p:txBody>
      </p:sp>
      <p:sp>
        <p:nvSpPr>
          <p:cNvPr id="8" name="Title 7"/>
          <p:cNvSpPr>
            <a:spLocks noGrp="1"/>
          </p:cNvSpPr>
          <p:nvPr>
            <p:ph type="title"/>
          </p:nvPr>
        </p:nvSpPr>
        <p:spPr/>
        <p:txBody>
          <a:bodyPr/>
          <a:lstStyle/>
          <a:p>
            <a:r>
              <a:rPr lang="en-GB" dirty="0" smtClean="0"/>
              <a:t>What you should do instead…</a:t>
            </a:r>
            <a:endParaRPr lang="en-GB" dirty="0"/>
          </a:p>
        </p:txBody>
      </p:sp>
      <p:sp>
        <p:nvSpPr>
          <p:cNvPr id="5" name="Date Placeholder 4"/>
          <p:cNvSpPr>
            <a:spLocks noGrp="1"/>
          </p:cNvSpPr>
          <p:nvPr>
            <p:ph type="dt" sz="half" idx="10"/>
          </p:nvPr>
        </p:nvSpPr>
        <p:spPr/>
        <p:txBody>
          <a:bodyPr/>
          <a:lstStyle/>
          <a:p>
            <a:fld id="{A1ABD362-3C89-4F58-A591-8E5C58F7B4A1}" type="datetime1">
              <a:rPr lang="de-DE" smtClean="0"/>
              <a:pPr/>
              <a:t>24.10.2014</a:t>
            </a:fld>
            <a:endParaRPr lang="de-DE"/>
          </a:p>
        </p:txBody>
      </p:sp>
      <p:sp>
        <p:nvSpPr>
          <p:cNvPr id="6" name="Footer Placeholder 5"/>
          <p:cNvSpPr>
            <a:spLocks noGrp="1"/>
          </p:cNvSpPr>
          <p:nvPr>
            <p:ph type="ftr" sz="quarter" idx="11"/>
          </p:nvPr>
        </p:nvSpPr>
        <p:spPr/>
        <p:txBody>
          <a:bodyPr/>
          <a:lstStyle/>
          <a:p>
            <a:pPr>
              <a:defRPr/>
            </a:pPr>
            <a:r>
              <a:rPr lang="de-DE" smtClean="0"/>
              <a:t>PSI,</a:t>
            </a:r>
            <a:endParaRPr lang="de-DE"/>
          </a:p>
        </p:txBody>
      </p:sp>
      <p:sp>
        <p:nvSpPr>
          <p:cNvPr id="7" name="Slide Number Placeholder 6"/>
          <p:cNvSpPr>
            <a:spLocks noGrp="1"/>
          </p:cNvSpPr>
          <p:nvPr>
            <p:ph type="sldNum" sz="quarter" idx="12"/>
          </p:nvPr>
        </p:nvSpPr>
        <p:spPr/>
        <p:txBody>
          <a:bodyPr/>
          <a:lstStyle/>
          <a:p>
            <a:r>
              <a:rPr lang="de-DE" smtClean="0"/>
              <a:t>Seite </a:t>
            </a:r>
            <a:fld id="{8AF7D505-5D44-449D-B6BE-4C1D253902EB}" type="slidenum">
              <a:rPr lang="de-DE" smtClean="0"/>
              <a:pPr/>
              <a:t>10</a:t>
            </a:fld>
            <a:endParaRPr lang="de-DE"/>
          </a:p>
        </p:txBody>
      </p:sp>
    </p:spTree>
    <p:extLst>
      <p:ext uri="{BB962C8B-B14F-4D97-AF65-F5344CB8AC3E}">
        <p14:creationId xmlns:p14="http://schemas.microsoft.com/office/powerpoint/2010/main" val="38343841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ußzeilenplatzhalt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128"/>
              </a:defRPr>
            </a:lvl1pPr>
            <a:lvl2pPr marL="37931725" indent="-37474525">
              <a:defRPr sz="2400">
                <a:solidFill>
                  <a:schemeClr val="tx1"/>
                </a:solidFill>
                <a:latin typeface="Times" charset="0"/>
                <a:ea typeface="ヒラギノ角ゴ Pro W3" charset="-128"/>
              </a:defRPr>
            </a:lvl2pPr>
            <a:lvl3pPr>
              <a:defRPr sz="2400">
                <a:solidFill>
                  <a:schemeClr val="tx1"/>
                </a:solidFill>
                <a:latin typeface="Times" charset="0"/>
                <a:ea typeface="ヒラギノ角ゴ Pro W3" charset="-128"/>
              </a:defRPr>
            </a:lvl3pPr>
            <a:lvl4pPr>
              <a:defRPr sz="2400">
                <a:solidFill>
                  <a:schemeClr val="tx1"/>
                </a:solidFill>
                <a:latin typeface="Times" charset="0"/>
                <a:ea typeface="ヒラギノ角ゴ Pro W3" charset="-128"/>
              </a:defRPr>
            </a:lvl4pPr>
            <a:lvl5pPr>
              <a:defRPr sz="2400">
                <a:solidFill>
                  <a:schemeClr val="tx1"/>
                </a:solidFill>
                <a:latin typeface="Times" charset="0"/>
                <a:ea typeface="ヒラギノ角ゴ Pro W3" charset="-128"/>
              </a:defRPr>
            </a:lvl5pPr>
            <a:lvl6pPr marL="457200" eaLnBrk="0" fontAlgn="base" hangingPunct="0">
              <a:spcBef>
                <a:spcPct val="0"/>
              </a:spcBef>
              <a:spcAft>
                <a:spcPct val="0"/>
              </a:spcAft>
              <a:defRPr sz="2400">
                <a:solidFill>
                  <a:schemeClr val="tx1"/>
                </a:solidFill>
                <a:latin typeface="Times" charset="0"/>
                <a:ea typeface="ヒラギノ角ゴ Pro W3" charset="-128"/>
              </a:defRPr>
            </a:lvl6pPr>
            <a:lvl7pPr marL="914400" eaLnBrk="0" fontAlgn="base" hangingPunct="0">
              <a:spcBef>
                <a:spcPct val="0"/>
              </a:spcBef>
              <a:spcAft>
                <a:spcPct val="0"/>
              </a:spcAft>
              <a:defRPr sz="2400">
                <a:solidFill>
                  <a:schemeClr val="tx1"/>
                </a:solidFill>
                <a:latin typeface="Times" charset="0"/>
                <a:ea typeface="ヒラギノ角ゴ Pro W3" charset="-128"/>
              </a:defRPr>
            </a:lvl7pPr>
            <a:lvl8pPr marL="1371600" eaLnBrk="0" fontAlgn="base" hangingPunct="0">
              <a:spcBef>
                <a:spcPct val="0"/>
              </a:spcBef>
              <a:spcAft>
                <a:spcPct val="0"/>
              </a:spcAft>
              <a:defRPr sz="2400">
                <a:solidFill>
                  <a:schemeClr val="tx1"/>
                </a:solidFill>
                <a:latin typeface="Times" charset="0"/>
                <a:ea typeface="ヒラギノ角ゴ Pro W3" charset="-128"/>
              </a:defRPr>
            </a:lvl8pPr>
            <a:lvl9pPr marL="1828800" eaLnBrk="0" fontAlgn="base" hangingPunct="0">
              <a:spcBef>
                <a:spcPct val="0"/>
              </a:spcBef>
              <a:spcAft>
                <a:spcPct val="0"/>
              </a:spcAft>
              <a:defRPr sz="2400">
                <a:solidFill>
                  <a:schemeClr val="tx1"/>
                </a:solidFill>
                <a:latin typeface="Times" charset="0"/>
                <a:ea typeface="ヒラギノ角ゴ Pro W3" charset="-128"/>
              </a:defRPr>
            </a:lvl9pPr>
          </a:lstStyle>
          <a:p>
            <a:r>
              <a:rPr lang="de-DE" sz="800" smtClean="0">
                <a:latin typeface="Arial Narrow" charset="0"/>
              </a:rPr>
              <a:t>PSI,</a:t>
            </a:r>
          </a:p>
        </p:txBody>
      </p:sp>
      <p:sp>
        <p:nvSpPr>
          <p:cNvPr id="19462"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128"/>
              </a:defRPr>
            </a:lvl1pPr>
            <a:lvl2pPr marL="37931725" indent="-37474525">
              <a:defRPr sz="2400">
                <a:solidFill>
                  <a:schemeClr val="tx1"/>
                </a:solidFill>
                <a:latin typeface="Times" charset="0"/>
                <a:ea typeface="ヒラギノ角ゴ Pro W3" charset="-128"/>
              </a:defRPr>
            </a:lvl2pPr>
            <a:lvl3pPr>
              <a:defRPr sz="2400">
                <a:solidFill>
                  <a:schemeClr val="tx1"/>
                </a:solidFill>
                <a:latin typeface="Times" charset="0"/>
                <a:ea typeface="ヒラギノ角ゴ Pro W3" charset="-128"/>
              </a:defRPr>
            </a:lvl3pPr>
            <a:lvl4pPr>
              <a:defRPr sz="2400">
                <a:solidFill>
                  <a:schemeClr val="tx1"/>
                </a:solidFill>
                <a:latin typeface="Times" charset="0"/>
                <a:ea typeface="ヒラギノ角ゴ Pro W3" charset="-128"/>
              </a:defRPr>
            </a:lvl4pPr>
            <a:lvl5pPr>
              <a:defRPr sz="2400">
                <a:solidFill>
                  <a:schemeClr val="tx1"/>
                </a:solidFill>
                <a:latin typeface="Times" charset="0"/>
                <a:ea typeface="ヒラギノ角ゴ Pro W3" charset="-128"/>
              </a:defRPr>
            </a:lvl5pPr>
            <a:lvl6pPr marL="457200" eaLnBrk="0" fontAlgn="base" hangingPunct="0">
              <a:spcBef>
                <a:spcPct val="0"/>
              </a:spcBef>
              <a:spcAft>
                <a:spcPct val="0"/>
              </a:spcAft>
              <a:defRPr sz="2400">
                <a:solidFill>
                  <a:schemeClr val="tx1"/>
                </a:solidFill>
                <a:latin typeface="Times" charset="0"/>
                <a:ea typeface="ヒラギノ角ゴ Pro W3" charset="-128"/>
              </a:defRPr>
            </a:lvl6pPr>
            <a:lvl7pPr marL="914400" eaLnBrk="0" fontAlgn="base" hangingPunct="0">
              <a:spcBef>
                <a:spcPct val="0"/>
              </a:spcBef>
              <a:spcAft>
                <a:spcPct val="0"/>
              </a:spcAft>
              <a:defRPr sz="2400">
                <a:solidFill>
                  <a:schemeClr val="tx1"/>
                </a:solidFill>
                <a:latin typeface="Times" charset="0"/>
                <a:ea typeface="ヒラギノ角ゴ Pro W3" charset="-128"/>
              </a:defRPr>
            </a:lvl7pPr>
            <a:lvl8pPr marL="1371600" eaLnBrk="0" fontAlgn="base" hangingPunct="0">
              <a:spcBef>
                <a:spcPct val="0"/>
              </a:spcBef>
              <a:spcAft>
                <a:spcPct val="0"/>
              </a:spcAft>
              <a:defRPr sz="2400">
                <a:solidFill>
                  <a:schemeClr val="tx1"/>
                </a:solidFill>
                <a:latin typeface="Times" charset="0"/>
                <a:ea typeface="ヒラギノ角ゴ Pro W3" charset="-128"/>
              </a:defRPr>
            </a:lvl8pPr>
            <a:lvl9pPr marL="1828800" eaLnBrk="0" fontAlgn="base" hangingPunct="0">
              <a:spcBef>
                <a:spcPct val="0"/>
              </a:spcBef>
              <a:spcAft>
                <a:spcPct val="0"/>
              </a:spcAft>
              <a:defRPr sz="2400">
                <a:solidFill>
                  <a:schemeClr val="tx1"/>
                </a:solidFill>
                <a:latin typeface="Times" charset="0"/>
                <a:ea typeface="ヒラギノ角ゴ Pro W3" charset="-128"/>
              </a:defRPr>
            </a:lvl9pPr>
          </a:lstStyle>
          <a:p>
            <a:r>
              <a:rPr lang="de-DE" sz="800">
                <a:latin typeface="Arial Narrow" charset="0"/>
              </a:rPr>
              <a:t>Seite </a:t>
            </a:r>
            <a:fld id="{02B56F0E-E720-4639-8EC6-C7B4294D6009}" type="slidenum">
              <a:rPr lang="de-DE" sz="800">
                <a:latin typeface="Arial Narrow" charset="0"/>
              </a:rPr>
              <a:pPr/>
              <a:t>11</a:t>
            </a:fld>
            <a:endParaRPr lang="de-DE" sz="800">
              <a:latin typeface="Arial Narrow" charset="0"/>
            </a:endParaRPr>
          </a:p>
        </p:txBody>
      </p:sp>
      <p:sp>
        <p:nvSpPr>
          <p:cNvPr id="2" name="Title 1"/>
          <p:cNvSpPr>
            <a:spLocks noGrp="1"/>
          </p:cNvSpPr>
          <p:nvPr>
            <p:ph type="title"/>
          </p:nvPr>
        </p:nvSpPr>
        <p:spPr/>
        <p:txBody>
          <a:bodyPr/>
          <a:lstStyle/>
          <a:p>
            <a:r>
              <a:rPr lang="en-US" dirty="0" smtClean="0"/>
              <a:t>Conclusion</a:t>
            </a:r>
            <a:endParaRPr lang="en-GB" dirty="0"/>
          </a:p>
        </p:txBody>
      </p:sp>
      <p:sp>
        <p:nvSpPr>
          <p:cNvPr id="19461" name="Fußzeilenplatzhalter 2"/>
          <p:cNvSpPr txBox="1">
            <a:spLocks noGrp="1"/>
          </p:cNvSpPr>
          <p:nvPr/>
        </p:nvSpPr>
        <p:spPr bwMode="auto">
          <a:xfrm>
            <a:off x="76200" y="6661150"/>
            <a:ext cx="381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charset="0"/>
                <a:ea typeface="ヒラギノ角ゴ Pro W3" charset="-128"/>
              </a:defRPr>
            </a:lvl1pPr>
            <a:lvl2pPr marL="37931725" indent="-37474525">
              <a:defRPr sz="2400">
                <a:solidFill>
                  <a:schemeClr val="tx1"/>
                </a:solidFill>
                <a:latin typeface="Times" charset="0"/>
                <a:ea typeface="ヒラギノ角ゴ Pro W3" charset="-128"/>
              </a:defRPr>
            </a:lvl2pPr>
            <a:lvl3pPr>
              <a:defRPr sz="2400">
                <a:solidFill>
                  <a:schemeClr val="tx1"/>
                </a:solidFill>
                <a:latin typeface="Times" charset="0"/>
                <a:ea typeface="ヒラギノ角ゴ Pro W3" charset="-128"/>
              </a:defRPr>
            </a:lvl3pPr>
            <a:lvl4pPr>
              <a:defRPr sz="2400">
                <a:solidFill>
                  <a:schemeClr val="tx1"/>
                </a:solidFill>
                <a:latin typeface="Times" charset="0"/>
                <a:ea typeface="ヒラギノ角ゴ Pro W3" charset="-128"/>
              </a:defRPr>
            </a:lvl4pPr>
            <a:lvl5pPr>
              <a:defRPr sz="2400">
                <a:solidFill>
                  <a:schemeClr val="tx1"/>
                </a:solidFill>
                <a:latin typeface="Times" charset="0"/>
                <a:ea typeface="ヒラギノ角ゴ Pro W3" charset="-128"/>
              </a:defRPr>
            </a:lvl5pPr>
            <a:lvl6pPr marL="457200" eaLnBrk="0" fontAlgn="base" hangingPunct="0">
              <a:spcBef>
                <a:spcPct val="0"/>
              </a:spcBef>
              <a:spcAft>
                <a:spcPct val="0"/>
              </a:spcAft>
              <a:defRPr sz="2400">
                <a:solidFill>
                  <a:schemeClr val="tx1"/>
                </a:solidFill>
                <a:latin typeface="Times" charset="0"/>
                <a:ea typeface="ヒラギノ角ゴ Pro W3" charset="-128"/>
              </a:defRPr>
            </a:lvl6pPr>
            <a:lvl7pPr marL="914400" eaLnBrk="0" fontAlgn="base" hangingPunct="0">
              <a:spcBef>
                <a:spcPct val="0"/>
              </a:spcBef>
              <a:spcAft>
                <a:spcPct val="0"/>
              </a:spcAft>
              <a:defRPr sz="2400">
                <a:solidFill>
                  <a:schemeClr val="tx1"/>
                </a:solidFill>
                <a:latin typeface="Times" charset="0"/>
                <a:ea typeface="ヒラギノ角ゴ Pro W3" charset="-128"/>
              </a:defRPr>
            </a:lvl7pPr>
            <a:lvl8pPr marL="1371600" eaLnBrk="0" fontAlgn="base" hangingPunct="0">
              <a:spcBef>
                <a:spcPct val="0"/>
              </a:spcBef>
              <a:spcAft>
                <a:spcPct val="0"/>
              </a:spcAft>
              <a:defRPr sz="2400">
                <a:solidFill>
                  <a:schemeClr val="tx1"/>
                </a:solidFill>
                <a:latin typeface="Times" charset="0"/>
                <a:ea typeface="ヒラギノ角ゴ Pro W3" charset="-128"/>
              </a:defRPr>
            </a:lvl8pPr>
            <a:lvl9pPr marL="1828800" eaLnBrk="0" fontAlgn="base" hangingPunct="0">
              <a:spcBef>
                <a:spcPct val="0"/>
              </a:spcBef>
              <a:spcAft>
                <a:spcPct val="0"/>
              </a:spcAft>
              <a:defRPr sz="2400">
                <a:solidFill>
                  <a:schemeClr val="tx1"/>
                </a:solidFill>
                <a:latin typeface="Times" charset="0"/>
                <a:ea typeface="ヒラギノ角ゴ Pro W3" charset="-128"/>
              </a:defRPr>
            </a:lvl9pPr>
          </a:lstStyle>
          <a:p>
            <a:pPr algn="r"/>
            <a:r>
              <a:rPr lang="de-DE" sz="800">
                <a:latin typeface="Arial Narrow" charset="0"/>
              </a:rPr>
              <a:t>PSI,</a:t>
            </a:r>
          </a:p>
        </p:txBody>
      </p:sp>
      <p:sp>
        <p:nvSpPr>
          <p:cNvPr id="19463" name="Rechteck 1"/>
          <p:cNvSpPr>
            <a:spLocks noChangeArrowheads="1"/>
          </p:cNvSpPr>
          <p:nvPr/>
        </p:nvSpPr>
        <p:spPr bwMode="auto">
          <a:xfrm>
            <a:off x="0" y="685800"/>
            <a:ext cx="9144000" cy="1706585"/>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24000" tIns="144000" bIns="144000">
            <a:spAutoFit/>
          </a:bodyPr>
          <a:lstStyle/>
          <a:p>
            <a:pPr marL="285750" indent="-285750">
              <a:spcBef>
                <a:spcPts val="1200"/>
              </a:spcBef>
              <a:buFont typeface="Arial" panose="020B0604020202020204" pitchFamily="34" charset="0"/>
              <a:buChar char="•"/>
            </a:pPr>
            <a:r>
              <a:rPr lang="en-GB" dirty="0" smtClean="0">
                <a:latin typeface="+mj-lt"/>
                <a:ea typeface="ＭＳ Ｐゴシック" charset="-128"/>
              </a:rPr>
              <a:t>Our control room is based on </a:t>
            </a:r>
            <a:r>
              <a:rPr lang="en-GB" dirty="0">
                <a:latin typeface="+mj-lt"/>
                <a:ea typeface="ＭＳ Ｐゴシック" charset="-128"/>
              </a:rPr>
              <a:t>9 year old </a:t>
            </a:r>
            <a:r>
              <a:rPr lang="en-GB" dirty="0" smtClean="0">
                <a:latin typeface="+mj-lt"/>
                <a:ea typeface="ＭＳ Ｐゴシック" charset="-128"/>
              </a:rPr>
              <a:t>solutions. </a:t>
            </a:r>
            <a:endParaRPr lang="en-GB" dirty="0">
              <a:latin typeface="+mj-lt"/>
              <a:ea typeface="ＭＳ Ｐゴシック" charset="-128"/>
            </a:endParaRPr>
          </a:p>
          <a:p>
            <a:pPr marL="285750" indent="-285750">
              <a:spcBef>
                <a:spcPts val="1200"/>
              </a:spcBef>
              <a:buFont typeface="Arial" panose="020B0604020202020204" pitchFamily="34" charset="0"/>
              <a:buChar char="•"/>
            </a:pPr>
            <a:r>
              <a:rPr lang="en-GB" dirty="0">
                <a:latin typeface="+mj-lt"/>
                <a:ea typeface="ＭＳ Ｐゴシック" charset="-128"/>
              </a:rPr>
              <a:t>Meanwhile digital circuits got 64 times more powerful!</a:t>
            </a:r>
          </a:p>
          <a:p>
            <a:pPr marL="285750" indent="-285750">
              <a:spcBef>
                <a:spcPts val="1200"/>
              </a:spcBef>
              <a:buFont typeface="Arial" panose="020B0604020202020204" pitchFamily="34" charset="0"/>
              <a:buChar char="•"/>
            </a:pPr>
            <a:r>
              <a:rPr lang="en-GB" dirty="0">
                <a:latin typeface="+mj-lt"/>
                <a:ea typeface="ＭＳ Ｐゴシック" charset="-128"/>
              </a:rPr>
              <a:t>Today: digitize at </a:t>
            </a:r>
            <a:r>
              <a:rPr lang="en-GB">
                <a:latin typeface="+mj-lt"/>
                <a:ea typeface="ＭＳ Ｐゴシック" charset="-128"/>
              </a:rPr>
              <a:t>the </a:t>
            </a:r>
            <a:r>
              <a:rPr lang="en-GB" smtClean="0">
                <a:latin typeface="+mj-lt"/>
                <a:ea typeface="ＭＳ Ｐゴシック" charset="-128"/>
              </a:rPr>
              <a:t>source.</a:t>
            </a:r>
            <a:endParaRPr lang="en-GB" dirty="0">
              <a:latin typeface="+mj-lt"/>
              <a:ea typeface="ＭＳ Ｐゴシック" charset="-128"/>
            </a:endParaRPr>
          </a:p>
        </p:txBody>
      </p:sp>
      <p:sp>
        <p:nvSpPr>
          <p:cNvPr id="19464" name="Line 10"/>
          <p:cNvSpPr>
            <a:spLocks noChangeShapeType="1"/>
          </p:cNvSpPr>
          <p:nvPr/>
        </p:nvSpPr>
        <p:spPr bwMode="auto">
          <a:xfrm>
            <a:off x="0" y="685800"/>
            <a:ext cx="9144000" cy="0"/>
          </a:xfrm>
          <a:prstGeom prst="line">
            <a:avLst/>
          </a:prstGeom>
          <a:noFill/>
          <a:ln w="2540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5" name="Line 10"/>
          <p:cNvSpPr>
            <a:spLocks noChangeShapeType="1"/>
          </p:cNvSpPr>
          <p:nvPr/>
        </p:nvSpPr>
        <p:spPr bwMode="auto">
          <a:xfrm>
            <a:off x="0" y="2377455"/>
            <a:ext cx="9144000" cy="0"/>
          </a:xfrm>
          <a:prstGeom prst="line">
            <a:avLst/>
          </a:prstGeom>
          <a:noFill/>
          <a:ln w="2540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Datumsplatzhalter 3"/>
          <p:cNvSpPr>
            <a:spLocks noGrp="1"/>
          </p:cNvSpPr>
          <p:nvPr>
            <p:ph type="dt" sz="quarter" idx="10"/>
          </p:nvPr>
        </p:nvSpPr>
        <p:spPr bwMode="auto">
          <a:xfrm>
            <a:off x="484188" y="6661150"/>
            <a:ext cx="914400" cy="196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128"/>
              </a:defRPr>
            </a:lvl1pPr>
            <a:lvl2pPr marL="37931725" indent="-37474525">
              <a:defRPr sz="2400">
                <a:solidFill>
                  <a:schemeClr val="tx1"/>
                </a:solidFill>
                <a:latin typeface="Times" charset="0"/>
                <a:ea typeface="ヒラギノ角ゴ Pro W3" charset="-128"/>
              </a:defRPr>
            </a:lvl2pPr>
            <a:lvl3pPr>
              <a:defRPr sz="2400">
                <a:solidFill>
                  <a:schemeClr val="tx1"/>
                </a:solidFill>
                <a:latin typeface="Times" charset="0"/>
                <a:ea typeface="ヒラギノ角ゴ Pro W3" charset="-128"/>
              </a:defRPr>
            </a:lvl3pPr>
            <a:lvl4pPr>
              <a:defRPr sz="2400">
                <a:solidFill>
                  <a:schemeClr val="tx1"/>
                </a:solidFill>
                <a:latin typeface="Times" charset="0"/>
                <a:ea typeface="ヒラギノ角ゴ Pro W3" charset="-128"/>
              </a:defRPr>
            </a:lvl4pPr>
            <a:lvl5pPr>
              <a:defRPr sz="2400">
                <a:solidFill>
                  <a:schemeClr val="tx1"/>
                </a:solidFill>
                <a:latin typeface="Times" charset="0"/>
                <a:ea typeface="ヒラギノ角ゴ Pro W3" charset="-128"/>
              </a:defRPr>
            </a:lvl5pPr>
            <a:lvl6pPr marL="457200" eaLnBrk="0" fontAlgn="base" hangingPunct="0">
              <a:spcBef>
                <a:spcPct val="0"/>
              </a:spcBef>
              <a:spcAft>
                <a:spcPct val="0"/>
              </a:spcAft>
              <a:defRPr sz="2400">
                <a:solidFill>
                  <a:schemeClr val="tx1"/>
                </a:solidFill>
                <a:latin typeface="Times" charset="0"/>
                <a:ea typeface="ヒラギノ角ゴ Pro W3" charset="-128"/>
              </a:defRPr>
            </a:lvl6pPr>
            <a:lvl7pPr marL="914400" eaLnBrk="0" fontAlgn="base" hangingPunct="0">
              <a:spcBef>
                <a:spcPct val="0"/>
              </a:spcBef>
              <a:spcAft>
                <a:spcPct val="0"/>
              </a:spcAft>
              <a:defRPr sz="2400">
                <a:solidFill>
                  <a:schemeClr val="tx1"/>
                </a:solidFill>
                <a:latin typeface="Times" charset="0"/>
                <a:ea typeface="ヒラギノ角ゴ Pro W3" charset="-128"/>
              </a:defRPr>
            </a:lvl7pPr>
            <a:lvl8pPr marL="1371600" eaLnBrk="0" fontAlgn="base" hangingPunct="0">
              <a:spcBef>
                <a:spcPct val="0"/>
              </a:spcBef>
              <a:spcAft>
                <a:spcPct val="0"/>
              </a:spcAft>
              <a:defRPr sz="2400">
                <a:solidFill>
                  <a:schemeClr val="tx1"/>
                </a:solidFill>
                <a:latin typeface="Times" charset="0"/>
                <a:ea typeface="ヒラギノ角ゴ Pro W3" charset="-128"/>
              </a:defRPr>
            </a:lvl8pPr>
            <a:lvl9pPr marL="1828800" eaLnBrk="0" fontAlgn="base" hangingPunct="0">
              <a:spcBef>
                <a:spcPct val="0"/>
              </a:spcBef>
              <a:spcAft>
                <a:spcPct val="0"/>
              </a:spcAft>
              <a:defRPr sz="2400">
                <a:solidFill>
                  <a:schemeClr val="tx1"/>
                </a:solidFill>
                <a:latin typeface="Times" charset="0"/>
                <a:ea typeface="ヒラギノ角ゴ Pro W3" charset="-128"/>
              </a:defRPr>
            </a:lvl9pPr>
          </a:lstStyle>
          <a:p>
            <a:r>
              <a:rPr lang="de-DE" sz="800" dirty="0" smtClean="0">
                <a:latin typeface="Arial Narrow" charset="0"/>
              </a:rPr>
              <a:t>15. Apr. 2013</a:t>
            </a:r>
            <a:endParaRPr lang="de-DE" sz="800" dirty="0">
              <a:latin typeface="Arial Narrow" charset="0"/>
            </a:endParaRPr>
          </a:p>
        </p:txBody>
      </p:sp>
      <p:sp>
        <p:nvSpPr>
          <p:cNvPr id="12" name="Footer Placeholder 4"/>
          <p:cNvSpPr txBox="1">
            <a:spLocks/>
          </p:cNvSpPr>
          <p:nvPr/>
        </p:nvSpPr>
        <p:spPr bwMode="auto">
          <a:xfrm>
            <a:off x="1504950" y="6638926"/>
            <a:ext cx="5829300" cy="219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GB"/>
            </a:defPPr>
            <a:lvl1pPr algn="r" defTabSz="449263" rtl="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800" kern="1200">
                <a:solidFill>
                  <a:srgbClr val="000000"/>
                </a:solidFill>
                <a:latin typeface="Arial Narrow" pitchFamily="32" charset="0"/>
                <a:ea typeface="+mn-ea"/>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Arial Narrow" pitchFamily="32" charset="0"/>
                <a:ea typeface="+mn-ea"/>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Arial Narrow" pitchFamily="32" charset="0"/>
                <a:ea typeface="+mn-ea"/>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Arial Narrow" pitchFamily="32" charset="0"/>
                <a:ea typeface="+mn-ea"/>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Arial Narrow" pitchFamily="32" charset="0"/>
                <a:ea typeface="+mn-ea"/>
                <a:cs typeface="+mn-cs"/>
              </a:defRPr>
            </a:lvl5pPr>
            <a:lvl6pPr marL="2286000" algn="l" defTabSz="914400" rtl="0" eaLnBrk="1" latinLnBrk="0" hangingPunct="1">
              <a:defRPr sz="2400" kern="1200">
                <a:solidFill>
                  <a:schemeClr val="bg1"/>
                </a:solidFill>
                <a:latin typeface="Arial Narrow" pitchFamily="32" charset="0"/>
                <a:ea typeface="+mn-ea"/>
                <a:cs typeface="+mn-cs"/>
              </a:defRPr>
            </a:lvl6pPr>
            <a:lvl7pPr marL="2743200" algn="l" defTabSz="914400" rtl="0" eaLnBrk="1" latinLnBrk="0" hangingPunct="1">
              <a:defRPr sz="2400" kern="1200">
                <a:solidFill>
                  <a:schemeClr val="bg1"/>
                </a:solidFill>
                <a:latin typeface="Arial Narrow" pitchFamily="32" charset="0"/>
                <a:ea typeface="+mn-ea"/>
                <a:cs typeface="+mn-cs"/>
              </a:defRPr>
            </a:lvl7pPr>
            <a:lvl8pPr marL="3200400" algn="l" defTabSz="914400" rtl="0" eaLnBrk="1" latinLnBrk="0" hangingPunct="1">
              <a:defRPr sz="2400" kern="1200">
                <a:solidFill>
                  <a:schemeClr val="bg1"/>
                </a:solidFill>
                <a:latin typeface="Arial Narrow" pitchFamily="32" charset="0"/>
                <a:ea typeface="+mn-ea"/>
                <a:cs typeface="+mn-cs"/>
              </a:defRPr>
            </a:lvl8pPr>
            <a:lvl9pPr marL="3657600" algn="l" defTabSz="914400" rtl="0" eaLnBrk="1" latinLnBrk="0" hangingPunct="1">
              <a:defRPr sz="2400" kern="1200">
                <a:solidFill>
                  <a:schemeClr val="bg1"/>
                </a:solidFill>
                <a:latin typeface="Arial Narrow" pitchFamily="32" charset="0"/>
                <a:ea typeface="+mn-ea"/>
                <a:cs typeface="+mn-cs"/>
              </a:defRPr>
            </a:lvl9pPr>
          </a:lstStyle>
          <a:p>
            <a:pPr algn="ctr">
              <a:spcBef>
                <a:spcPts val="600"/>
              </a:spcBef>
            </a:pPr>
            <a:r>
              <a:rPr lang="en-GB" sz="1000" dirty="0" smtClean="0"/>
              <a:t>Andreas Lüdeke at the ARW13 in Melbourne</a:t>
            </a:r>
            <a:endParaRPr lang="de-DE" sz="1000" dirty="0"/>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umsplatzhalt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128"/>
              </a:defRPr>
            </a:lvl1pPr>
            <a:lvl2pPr marL="37931725" indent="-37474525">
              <a:defRPr sz="2400">
                <a:solidFill>
                  <a:schemeClr val="tx1"/>
                </a:solidFill>
                <a:latin typeface="Times" charset="0"/>
                <a:ea typeface="ヒラギノ角ゴ Pro W3" charset="-128"/>
              </a:defRPr>
            </a:lvl2pPr>
            <a:lvl3pPr>
              <a:defRPr sz="2400">
                <a:solidFill>
                  <a:schemeClr val="tx1"/>
                </a:solidFill>
                <a:latin typeface="Times" charset="0"/>
                <a:ea typeface="ヒラギノ角ゴ Pro W3" charset="-128"/>
              </a:defRPr>
            </a:lvl3pPr>
            <a:lvl4pPr>
              <a:defRPr sz="2400">
                <a:solidFill>
                  <a:schemeClr val="tx1"/>
                </a:solidFill>
                <a:latin typeface="Times" charset="0"/>
                <a:ea typeface="ヒラギノ角ゴ Pro W3" charset="-128"/>
              </a:defRPr>
            </a:lvl4pPr>
            <a:lvl5pPr>
              <a:defRPr sz="2400">
                <a:solidFill>
                  <a:schemeClr val="tx1"/>
                </a:solidFill>
                <a:latin typeface="Times" charset="0"/>
                <a:ea typeface="ヒラギノ角ゴ Pro W3" charset="-128"/>
              </a:defRPr>
            </a:lvl5pPr>
            <a:lvl6pPr marL="457200" eaLnBrk="0" fontAlgn="base" hangingPunct="0">
              <a:spcBef>
                <a:spcPct val="0"/>
              </a:spcBef>
              <a:spcAft>
                <a:spcPct val="0"/>
              </a:spcAft>
              <a:defRPr sz="2400">
                <a:solidFill>
                  <a:schemeClr val="tx1"/>
                </a:solidFill>
                <a:latin typeface="Times" charset="0"/>
                <a:ea typeface="ヒラギノ角ゴ Pro W3" charset="-128"/>
              </a:defRPr>
            </a:lvl6pPr>
            <a:lvl7pPr marL="914400" eaLnBrk="0" fontAlgn="base" hangingPunct="0">
              <a:spcBef>
                <a:spcPct val="0"/>
              </a:spcBef>
              <a:spcAft>
                <a:spcPct val="0"/>
              </a:spcAft>
              <a:defRPr sz="2400">
                <a:solidFill>
                  <a:schemeClr val="tx1"/>
                </a:solidFill>
                <a:latin typeface="Times" charset="0"/>
                <a:ea typeface="ヒラギノ角ゴ Pro W3" charset="-128"/>
              </a:defRPr>
            </a:lvl7pPr>
            <a:lvl8pPr marL="1371600" eaLnBrk="0" fontAlgn="base" hangingPunct="0">
              <a:spcBef>
                <a:spcPct val="0"/>
              </a:spcBef>
              <a:spcAft>
                <a:spcPct val="0"/>
              </a:spcAft>
              <a:defRPr sz="2400">
                <a:solidFill>
                  <a:schemeClr val="tx1"/>
                </a:solidFill>
                <a:latin typeface="Times" charset="0"/>
                <a:ea typeface="ヒラギノ角ゴ Pro W3" charset="-128"/>
              </a:defRPr>
            </a:lvl8pPr>
            <a:lvl9pPr marL="1828800" eaLnBrk="0" fontAlgn="base" hangingPunct="0">
              <a:spcBef>
                <a:spcPct val="0"/>
              </a:spcBef>
              <a:spcAft>
                <a:spcPct val="0"/>
              </a:spcAft>
              <a:defRPr sz="2400">
                <a:solidFill>
                  <a:schemeClr val="tx1"/>
                </a:solidFill>
                <a:latin typeface="Times" charset="0"/>
                <a:ea typeface="ヒラギノ角ゴ Pro W3" charset="-128"/>
              </a:defRPr>
            </a:lvl9pPr>
          </a:lstStyle>
          <a:p>
            <a:r>
              <a:rPr lang="de-DE" sz="800" dirty="0" smtClean="0">
                <a:latin typeface="Arial Narrow" charset="0"/>
              </a:rPr>
              <a:t>15. Apr. 2013</a:t>
            </a:r>
            <a:endParaRPr lang="de-DE" sz="800" dirty="0">
              <a:latin typeface="Arial Narrow" charset="0"/>
            </a:endParaRPr>
          </a:p>
        </p:txBody>
      </p:sp>
      <p:sp>
        <p:nvSpPr>
          <p:cNvPr id="9219" name="Fußzeilenplatzhalt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128"/>
              </a:defRPr>
            </a:lvl1pPr>
            <a:lvl2pPr marL="37931725" indent="-37474525">
              <a:defRPr sz="2400">
                <a:solidFill>
                  <a:schemeClr val="tx1"/>
                </a:solidFill>
                <a:latin typeface="Times" charset="0"/>
                <a:ea typeface="ヒラギノ角ゴ Pro W3" charset="-128"/>
              </a:defRPr>
            </a:lvl2pPr>
            <a:lvl3pPr>
              <a:defRPr sz="2400">
                <a:solidFill>
                  <a:schemeClr val="tx1"/>
                </a:solidFill>
                <a:latin typeface="Times" charset="0"/>
                <a:ea typeface="ヒラギノ角ゴ Pro W3" charset="-128"/>
              </a:defRPr>
            </a:lvl3pPr>
            <a:lvl4pPr>
              <a:defRPr sz="2400">
                <a:solidFill>
                  <a:schemeClr val="tx1"/>
                </a:solidFill>
                <a:latin typeface="Times" charset="0"/>
                <a:ea typeface="ヒラギノ角ゴ Pro W3" charset="-128"/>
              </a:defRPr>
            </a:lvl4pPr>
            <a:lvl5pPr>
              <a:defRPr sz="2400">
                <a:solidFill>
                  <a:schemeClr val="tx1"/>
                </a:solidFill>
                <a:latin typeface="Times" charset="0"/>
                <a:ea typeface="ヒラギノ角ゴ Pro W3" charset="-128"/>
              </a:defRPr>
            </a:lvl5pPr>
            <a:lvl6pPr marL="457200" eaLnBrk="0" fontAlgn="base" hangingPunct="0">
              <a:spcBef>
                <a:spcPct val="0"/>
              </a:spcBef>
              <a:spcAft>
                <a:spcPct val="0"/>
              </a:spcAft>
              <a:defRPr sz="2400">
                <a:solidFill>
                  <a:schemeClr val="tx1"/>
                </a:solidFill>
                <a:latin typeface="Times" charset="0"/>
                <a:ea typeface="ヒラギノ角ゴ Pro W3" charset="-128"/>
              </a:defRPr>
            </a:lvl6pPr>
            <a:lvl7pPr marL="914400" eaLnBrk="0" fontAlgn="base" hangingPunct="0">
              <a:spcBef>
                <a:spcPct val="0"/>
              </a:spcBef>
              <a:spcAft>
                <a:spcPct val="0"/>
              </a:spcAft>
              <a:defRPr sz="2400">
                <a:solidFill>
                  <a:schemeClr val="tx1"/>
                </a:solidFill>
                <a:latin typeface="Times" charset="0"/>
                <a:ea typeface="ヒラギノ角ゴ Pro W3" charset="-128"/>
              </a:defRPr>
            </a:lvl7pPr>
            <a:lvl8pPr marL="1371600" eaLnBrk="0" fontAlgn="base" hangingPunct="0">
              <a:spcBef>
                <a:spcPct val="0"/>
              </a:spcBef>
              <a:spcAft>
                <a:spcPct val="0"/>
              </a:spcAft>
              <a:defRPr sz="2400">
                <a:solidFill>
                  <a:schemeClr val="tx1"/>
                </a:solidFill>
                <a:latin typeface="Times" charset="0"/>
                <a:ea typeface="ヒラギノ角ゴ Pro W3" charset="-128"/>
              </a:defRPr>
            </a:lvl8pPr>
            <a:lvl9pPr marL="1828800" eaLnBrk="0" fontAlgn="base" hangingPunct="0">
              <a:spcBef>
                <a:spcPct val="0"/>
              </a:spcBef>
              <a:spcAft>
                <a:spcPct val="0"/>
              </a:spcAft>
              <a:defRPr sz="2400">
                <a:solidFill>
                  <a:schemeClr val="tx1"/>
                </a:solidFill>
                <a:latin typeface="Times" charset="0"/>
                <a:ea typeface="ヒラギノ角ゴ Pro W3" charset="-128"/>
              </a:defRPr>
            </a:lvl9pPr>
          </a:lstStyle>
          <a:p>
            <a:r>
              <a:rPr lang="de-DE" sz="800" dirty="0" smtClean="0">
                <a:latin typeface="Arial Narrow" charset="0"/>
              </a:rPr>
              <a:t>PSI,</a:t>
            </a:r>
          </a:p>
        </p:txBody>
      </p:sp>
      <p:sp>
        <p:nvSpPr>
          <p:cNvPr id="9221" name="Fußzeilenplatzhalter 4"/>
          <p:cNvSpPr txBox="1">
            <a:spLocks noGrp="1"/>
          </p:cNvSpPr>
          <p:nvPr/>
        </p:nvSpPr>
        <p:spPr bwMode="auto">
          <a:xfrm>
            <a:off x="76200" y="6661150"/>
            <a:ext cx="381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charset="0"/>
                <a:ea typeface="ヒラギノ角ゴ Pro W3" charset="-128"/>
              </a:defRPr>
            </a:lvl1pPr>
            <a:lvl2pPr marL="37931725" indent="-37474525">
              <a:defRPr sz="2400">
                <a:solidFill>
                  <a:schemeClr val="tx1"/>
                </a:solidFill>
                <a:latin typeface="Times" charset="0"/>
                <a:ea typeface="ヒラギノ角ゴ Pro W3" charset="-128"/>
              </a:defRPr>
            </a:lvl2pPr>
            <a:lvl3pPr>
              <a:defRPr sz="2400">
                <a:solidFill>
                  <a:schemeClr val="tx1"/>
                </a:solidFill>
                <a:latin typeface="Times" charset="0"/>
                <a:ea typeface="ヒラギノ角ゴ Pro W3" charset="-128"/>
              </a:defRPr>
            </a:lvl3pPr>
            <a:lvl4pPr>
              <a:defRPr sz="2400">
                <a:solidFill>
                  <a:schemeClr val="tx1"/>
                </a:solidFill>
                <a:latin typeface="Times" charset="0"/>
                <a:ea typeface="ヒラギノ角ゴ Pro W3" charset="-128"/>
              </a:defRPr>
            </a:lvl4pPr>
            <a:lvl5pPr>
              <a:defRPr sz="2400">
                <a:solidFill>
                  <a:schemeClr val="tx1"/>
                </a:solidFill>
                <a:latin typeface="Times" charset="0"/>
                <a:ea typeface="ヒラギノ角ゴ Pro W3" charset="-128"/>
              </a:defRPr>
            </a:lvl5pPr>
            <a:lvl6pPr marL="457200" eaLnBrk="0" fontAlgn="base" hangingPunct="0">
              <a:spcBef>
                <a:spcPct val="0"/>
              </a:spcBef>
              <a:spcAft>
                <a:spcPct val="0"/>
              </a:spcAft>
              <a:defRPr sz="2400">
                <a:solidFill>
                  <a:schemeClr val="tx1"/>
                </a:solidFill>
                <a:latin typeface="Times" charset="0"/>
                <a:ea typeface="ヒラギノ角ゴ Pro W3" charset="-128"/>
              </a:defRPr>
            </a:lvl6pPr>
            <a:lvl7pPr marL="914400" eaLnBrk="0" fontAlgn="base" hangingPunct="0">
              <a:spcBef>
                <a:spcPct val="0"/>
              </a:spcBef>
              <a:spcAft>
                <a:spcPct val="0"/>
              </a:spcAft>
              <a:defRPr sz="2400">
                <a:solidFill>
                  <a:schemeClr val="tx1"/>
                </a:solidFill>
                <a:latin typeface="Times" charset="0"/>
                <a:ea typeface="ヒラギノ角ゴ Pro W3" charset="-128"/>
              </a:defRPr>
            </a:lvl7pPr>
            <a:lvl8pPr marL="1371600" eaLnBrk="0" fontAlgn="base" hangingPunct="0">
              <a:spcBef>
                <a:spcPct val="0"/>
              </a:spcBef>
              <a:spcAft>
                <a:spcPct val="0"/>
              </a:spcAft>
              <a:defRPr sz="2400">
                <a:solidFill>
                  <a:schemeClr val="tx1"/>
                </a:solidFill>
                <a:latin typeface="Times" charset="0"/>
                <a:ea typeface="ヒラギノ角ゴ Pro W3" charset="-128"/>
              </a:defRPr>
            </a:lvl8pPr>
            <a:lvl9pPr marL="1828800" eaLnBrk="0" fontAlgn="base" hangingPunct="0">
              <a:spcBef>
                <a:spcPct val="0"/>
              </a:spcBef>
              <a:spcAft>
                <a:spcPct val="0"/>
              </a:spcAft>
              <a:defRPr sz="2400">
                <a:solidFill>
                  <a:schemeClr val="tx1"/>
                </a:solidFill>
                <a:latin typeface="Times" charset="0"/>
                <a:ea typeface="ヒラギノ角ゴ Pro W3" charset="-128"/>
              </a:defRPr>
            </a:lvl9pPr>
          </a:lstStyle>
          <a:p>
            <a:pPr algn="r"/>
            <a:r>
              <a:rPr lang="de-DE" sz="800" dirty="0">
                <a:latin typeface="Arial Narrow" charset="0"/>
              </a:rPr>
              <a:t>PSI,</a:t>
            </a:r>
          </a:p>
        </p:txBody>
      </p:sp>
      <p:sp>
        <p:nvSpPr>
          <p:cNvPr id="9222" name="Titel 3"/>
          <p:cNvSpPr>
            <a:spLocks noGrp="1"/>
          </p:cNvSpPr>
          <p:nvPr>
            <p:ph type="ctrTitle"/>
          </p:nvPr>
        </p:nvSpPr>
        <p:spPr>
          <a:xfrm>
            <a:off x="1905000" y="4581525"/>
            <a:ext cx="6915150" cy="360363"/>
          </a:xfrm>
        </p:spPr>
        <p:txBody>
          <a:bodyPr/>
          <a:lstStyle/>
          <a:p>
            <a:r>
              <a:rPr lang="de-DE" sz="2300" dirty="0" smtClean="0">
                <a:latin typeface="Arial Narrow" charset="0"/>
                <a:ea typeface="ヒラギノ角ゴ Pro W3" charset="-128"/>
                <a:cs typeface="Arial" charset="0"/>
              </a:rPr>
              <a:t>Paul Scherrer Institut</a:t>
            </a:r>
          </a:p>
        </p:txBody>
      </p:sp>
      <p:sp>
        <p:nvSpPr>
          <p:cNvPr id="9223" name="Untertitel 4"/>
          <p:cNvSpPr>
            <a:spLocks/>
          </p:cNvSpPr>
          <p:nvPr/>
        </p:nvSpPr>
        <p:spPr bwMode="auto">
          <a:xfrm>
            <a:off x="1903413" y="5373688"/>
            <a:ext cx="70104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110000"/>
              </a:lnSpc>
              <a:buClr>
                <a:schemeClr val="accent2"/>
              </a:buClr>
            </a:pPr>
            <a:r>
              <a:rPr lang="en-GB" sz="2500" b="1" dirty="0" smtClean="0">
                <a:latin typeface="Arial Narrow" charset="0"/>
              </a:rPr>
              <a:t>The </a:t>
            </a:r>
            <a:r>
              <a:rPr lang="en-GB" sz="2500" b="1" dirty="0">
                <a:latin typeface="Arial Narrow" charset="0"/>
              </a:rPr>
              <a:t>fully digital PSI accelerator control </a:t>
            </a:r>
            <a:r>
              <a:rPr lang="en-GB" sz="2500" b="1" dirty="0" smtClean="0">
                <a:latin typeface="Arial Narrow" charset="0"/>
              </a:rPr>
              <a:t>room</a:t>
            </a:r>
            <a:endParaRPr lang="de-DE" sz="2500" b="1" dirty="0">
              <a:latin typeface="Arial Narrow" charset="0"/>
            </a:endParaRPr>
          </a:p>
        </p:txBody>
      </p:sp>
      <p:sp>
        <p:nvSpPr>
          <p:cNvPr id="9224" name="Titel 3"/>
          <p:cNvSpPr>
            <a:spLocks/>
          </p:cNvSpPr>
          <p:nvPr/>
        </p:nvSpPr>
        <p:spPr bwMode="auto">
          <a:xfrm>
            <a:off x="1903413" y="4940300"/>
            <a:ext cx="69151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de-DE" sz="2300" dirty="0" smtClean="0">
                <a:latin typeface="Arial Narrow" charset="0"/>
                <a:cs typeface="Arial" charset="0"/>
              </a:rPr>
              <a:t>Andreas </a:t>
            </a:r>
            <a:r>
              <a:rPr lang="de-DE" sz="2300" dirty="0" err="1" smtClean="0">
                <a:latin typeface="Arial Narrow" charset="0"/>
                <a:cs typeface="Arial" charset="0"/>
              </a:rPr>
              <a:t>Luedeke</a:t>
            </a:r>
            <a:endParaRPr lang="de-DE" sz="2300" dirty="0">
              <a:latin typeface="Arial Narrow" charset="0"/>
              <a:cs typeface="Arial" charset="0"/>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979" y="900113"/>
            <a:ext cx="8479630" cy="5653087"/>
          </a:xfrm>
        </p:spPr>
      </p:pic>
      <p:sp>
        <p:nvSpPr>
          <p:cNvPr id="3" name="Title 2"/>
          <p:cNvSpPr>
            <a:spLocks noGrp="1"/>
          </p:cNvSpPr>
          <p:nvPr>
            <p:ph type="title"/>
          </p:nvPr>
        </p:nvSpPr>
        <p:spPr/>
        <p:txBody>
          <a:bodyPr/>
          <a:lstStyle/>
          <a:p>
            <a:r>
              <a:rPr lang="en-GB" dirty="0" smtClean="0"/>
              <a:t>Paul </a:t>
            </a:r>
            <a:r>
              <a:rPr lang="en-GB" dirty="0" err="1" smtClean="0"/>
              <a:t>Scherrer</a:t>
            </a:r>
            <a:r>
              <a:rPr lang="en-GB" dirty="0" smtClean="0"/>
              <a:t> </a:t>
            </a:r>
            <a:r>
              <a:rPr lang="en-GB" dirty="0" err="1" smtClean="0"/>
              <a:t>Institut</a:t>
            </a:r>
            <a:endParaRPr lang="en-GB" dirty="0"/>
          </a:p>
        </p:txBody>
      </p:sp>
      <p:sp>
        <p:nvSpPr>
          <p:cNvPr id="4" name="Date Placeholder 3"/>
          <p:cNvSpPr>
            <a:spLocks noGrp="1"/>
          </p:cNvSpPr>
          <p:nvPr>
            <p:ph type="dt" sz="half" idx="10"/>
          </p:nvPr>
        </p:nvSpPr>
        <p:spPr/>
        <p:txBody>
          <a:bodyPr/>
          <a:lstStyle/>
          <a:p>
            <a:fld id="{6464BE8E-C76B-48F1-91C9-DD9341E54781}" type="datetime1">
              <a:rPr lang="de-DE" smtClean="0"/>
              <a:pPr/>
              <a:t>24.10.2014</a:t>
            </a:fld>
            <a:endParaRPr lang="de-DE"/>
          </a:p>
        </p:txBody>
      </p:sp>
      <p:sp>
        <p:nvSpPr>
          <p:cNvPr id="5" name="Footer Placeholder 4"/>
          <p:cNvSpPr>
            <a:spLocks noGrp="1"/>
          </p:cNvSpPr>
          <p:nvPr>
            <p:ph type="ftr" sz="quarter" idx="11"/>
          </p:nvPr>
        </p:nvSpPr>
        <p:spPr/>
        <p:txBody>
          <a:bodyPr/>
          <a:lstStyle/>
          <a:p>
            <a:pPr>
              <a:defRPr/>
            </a:pPr>
            <a:r>
              <a:rPr lang="de-DE" smtClean="0"/>
              <a:t>PSI,</a:t>
            </a:r>
            <a:endParaRPr lang="de-DE"/>
          </a:p>
        </p:txBody>
      </p:sp>
      <p:sp>
        <p:nvSpPr>
          <p:cNvPr id="6" name="Slide Number Placeholder 5"/>
          <p:cNvSpPr>
            <a:spLocks noGrp="1"/>
          </p:cNvSpPr>
          <p:nvPr>
            <p:ph type="sldNum" sz="quarter" idx="12"/>
          </p:nvPr>
        </p:nvSpPr>
        <p:spPr/>
        <p:txBody>
          <a:bodyPr/>
          <a:lstStyle/>
          <a:p>
            <a:r>
              <a:rPr lang="de-DE" smtClean="0"/>
              <a:t>Seite </a:t>
            </a:r>
            <a:fld id="{38E0D9EF-C0A5-4DE2-8C9D-AE4FD3DA60C4}" type="slidenum">
              <a:rPr lang="de-DE" smtClean="0"/>
              <a:pPr/>
              <a:t>3</a:t>
            </a:fld>
            <a:endParaRPr lang="de-DE"/>
          </a:p>
        </p:txBody>
      </p:sp>
      <p:grpSp>
        <p:nvGrpSpPr>
          <p:cNvPr id="2055" name="Group 2054"/>
          <p:cNvGrpSpPr/>
          <p:nvPr/>
        </p:nvGrpSpPr>
        <p:grpSpPr>
          <a:xfrm>
            <a:off x="7020272" y="1700808"/>
            <a:ext cx="981038" cy="1071632"/>
            <a:chOff x="7020272" y="1732641"/>
            <a:chExt cx="981038" cy="1071632"/>
          </a:xfrm>
        </p:grpSpPr>
        <p:sp>
          <p:nvSpPr>
            <p:cNvPr id="8" name="TextBox 7"/>
            <p:cNvSpPr txBox="1"/>
            <p:nvPr/>
          </p:nvSpPr>
          <p:spPr>
            <a:xfrm>
              <a:off x="7020272" y="1732641"/>
              <a:ext cx="981038" cy="745397"/>
            </a:xfrm>
            <a:prstGeom prst="rect">
              <a:avLst/>
            </a:prstGeom>
            <a:solidFill>
              <a:schemeClr val="tx1">
                <a:alpha val="70000"/>
              </a:schemeClr>
            </a:solidFill>
          </p:spPr>
          <p:txBody>
            <a:bodyPr wrap="none" lIns="0" tIns="0" rIns="0" bIns="0" rtlCol="0">
              <a:spAutoFit/>
            </a:bodyPr>
            <a:lstStyle/>
            <a:p>
              <a:pPr>
                <a:lnSpc>
                  <a:spcPct val="110000"/>
                </a:lnSpc>
              </a:pPr>
              <a:r>
                <a:rPr lang="en-GB" sz="4800" b="1" dirty="0" smtClean="0">
                  <a:solidFill>
                    <a:schemeClr val="bg1"/>
                  </a:solidFill>
                  <a:latin typeface="Arial Narrow"/>
                  <a:cs typeface="Arial Narrow"/>
                </a:rPr>
                <a:t>SLS</a:t>
              </a:r>
              <a:endParaRPr lang="en-GB" sz="4800" b="1" dirty="0">
                <a:solidFill>
                  <a:schemeClr val="bg1"/>
                </a:solidFill>
                <a:latin typeface="Arial Narrow"/>
                <a:cs typeface="Arial Narrow"/>
              </a:endParaRPr>
            </a:p>
          </p:txBody>
        </p:sp>
        <p:cxnSp>
          <p:nvCxnSpPr>
            <p:cNvPr id="10" name="Straight Arrow Connector 9"/>
            <p:cNvCxnSpPr>
              <a:stCxn id="8" idx="2"/>
            </p:cNvCxnSpPr>
            <p:nvPr/>
          </p:nvCxnSpPr>
          <p:spPr bwMode="auto">
            <a:xfrm>
              <a:off x="7510791" y="2478038"/>
              <a:ext cx="0" cy="326235"/>
            </a:xfrm>
            <a:prstGeom prst="straightConnector1">
              <a:avLst/>
            </a:prstGeom>
            <a:ln w="60325">
              <a:solidFill>
                <a:schemeClr val="bg1"/>
              </a:solidFill>
              <a:headEnd type="none" w="med" len="med"/>
              <a:tailEnd type="arrow"/>
            </a:ln>
          </p:spPr>
          <p:style>
            <a:lnRef idx="3">
              <a:schemeClr val="accent2"/>
            </a:lnRef>
            <a:fillRef idx="0">
              <a:schemeClr val="accent2"/>
            </a:fillRef>
            <a:effectRef idx="2">
              <a:schemeClr val="accent2"/>
            </a:effectRef>
            <a:fontRef idx="minor">
              <a:schemeClr val="tx1"/>
            </a:fontRef>
          </p:style>
        </p:cxnSp>
      </p:grpSp>
      <p:grpSp>
        <p:nvGrpSpPr>
          <p:cNvPr id="2053" name="Group 2052"/>
          <p:cNvGrpSpPr/>
          <p:nvPr/>
        </p:nvGrpSpPr>
        <p:grpSpPr>
          <a:xfrm>
            <a:off x="4699620" y="1812991"/>
            <a:ext cx="1168461" cy="1270827"/>
            <a:chOff x="4699620" y="1844824"/>
            <a:chExt cx="1168461" cy="1270827"/>
          </a:xfrm>
        </p:grpSpPr>
        <p:sp>
          <p:nvSpPr>
            <p:cNvPr id="11" name="TextBox 10"/>
            <p:cNvSpPr txBox="1"/>
            <p:nvPr/>
          </p:nvSpPr>
          <p:spPr>
            <a:xfrm>
              <a:off x="4699620" y="1844824"/>
              <a:ext cx="1168461" cy="745397"/>
            </a:xfrm>
            <a:prstGeom prst="rect">
              <a:avLst/>
            </a:prstGeom>
            <a:solidFill>
              <a:schemeClr val="tx1">
                <a:alpha val="70000"/>
              </a:schemeClr>
            </a:solidFill>
          </p:spPr>
          <p:txBody>
            <a:bodyPr wrap="none" lIns="0" tIns="0" rIns="0" bIns="0" rtlCol="0">
              <a:spAutoFit/>
            </a:bodyPr>
            <a:lstStyle/>
            <a:p>
              <a:pPr>
                <a:lnSpc>
                  <a:spcPct val="110000"/>
                </a:lnSpc>
              </a:pPr>
              <a:r>
                <a:rPr lang="en-GB" sz="4800" b="1" dirty="0" smtClean="0">
                  <a:solidFill>
                    <a:schemeClr val="bg1"/>
                  </a:solidFill>
                  <a:latin typeface="Arial Narrow"/>
                  <a:cs typeface="Arial Narrow"/>
                </a:rPr>
                <a:t>HIPA</a:t>
              </a:r>
              <a:endParaRPr lang="en-GB" sz="4800" b="1" dirty="0">
                <a:solidFill>
                  <a:schemeClr val="bg1"/>
                </a:solidFill>
                <a:latin typeface="Arial Narrow"/>
                <a:cs typeface="Arial Narrow"/>
              </a:endParaRPr>
            </a:p>
          </p:txBody>
        </p:sp>
        <p:cxnSp>
          <p:nvCxnSpPr>
            <p:cNvPr id="12" name="Straight Arrow Connector 11"/>
            <p:cNvCxnSpPr>
              <a:stCxn id="11" idx="2"/>
            </p:cNvCxnSpPr>
            <p:nvPr/>
          </p:nvCxnSpPr>
          <p:spPr bwMode="auto">
            <a:xfrm flipH="1">
              <a:off x="5283850" y="2590221"/>
              <a:ext cx="1" cy="525430"/>
            </a:xfrm>
            <a:prstGeom prst="straightConnector1">
              <a:avLst/>
            </a:prstGeom>
            <a:ln w="60325">
              <a:solidFill>
                <a:schemeClr val="bg1"/>
              </a:solidFill>
              <a:headEnd type="none" w="med" len="med"/>
              <a:tailEnd type="arrow"/>
            </a:ln>
          </p:spPr>
          <p:style>
            <a:lnRef idx="3">
              <a:schemeClr val="accent2"/>
            </a:lnRef>
            <a:fillRef idx="0">
              <a:schemeClr val="accent2"/>
            </a:fillRef>
            <a:effectRef idx="2">
              <a:schemeClr val="accent2"/>
            </a:effectRef>
            <a:fontRef idx="minor">
              <a:schemeClr val="tx1"/>
            </a:fontRef>
          </p:style>
        </p:cxnSp>
      </p:grpSp>
      <p:grpSp>
        <p:nvGrpSpPr>
          <p:cNvPr id="2054" name="Group 2053"/>
          <p:cNvGrpSpPr/>
          <p:nvPr/>
        </p:nvGrpSpPr>
        <p:grpSpPr>
          <a:xfrm>
            <a:off x="5318977" y="923578"/>
            <a:ext cx="1989327" cy="2160240"/>
            <a:chOff x="5318977" y="955411"/>
            <a:chExt cx="1989327" cy="2160240"/>
          </a:xfrm>
        </p:grpSpPr>
        <p:sp>
          <p:nvSpPr>
            <p:cNvPr id="16" name="TextBox 15"/>
            <p:cNvSpPr txBox="1"/>
            <p:nvPr/>
          </p:nvSpPr>
          <p:spPr>
            <a:xfrm>
              <a:off x="5318977" y="955411"/>
              <a:ext cx="1989327" cy="745397"/>
            </a:xfrm>
            <a:prstGeom prst="rect">
              <a:avLst/>
            </a:prstGeom>
            <a:solidFill>
              <a:schemeClr val="tx1">
                <a:alpha val="70000"/>
              </a:schemeClr>
            </a:solidFill>
          </p:spPr>
          <p:txBody>
            <a:bodyPr wrap="none" lIns="0" tIns="0" rIns="0" bIns="0" rtlCol="0">
              <a:spAutoFit/>
            </a:bodyPr>
            <a:lstStyle/>
            <a:p>
              <a:pPr>
                <a:lnSpc>
                  <a:spcPct val="110000"/>
                </a:lnSpc>
              </a:pPr>
              <a:r>
                <a:rPr lang="en-GB" sz="4800" b="1" dirty="0" smtClean="0">
                  <a:solidFill>
                    <a:schemeClr val="bg1"/>
                  </a:solidFill>
                  <a:latin typeface="Arial Narrow"/>
                  <a:cs typeface="Arial Narrow"/>
                </a:rPr>
                <a:t>Proscan</a:t>
              </a:r>
              <a:endParaRPr lang="en-GB" sz="4800" b="1" dirty="0">
                <a:solidFill>
                  <a:schemeClr val="bg1"/>
                </a:solidFill>
                <a:latin typeface="Arial Narrow"/>
                <a:cs typeface="Arial Narrow"/>
              </a:endParaRPr>
            </a:p>
          </p:txBody>
        </p:sp>
        <p:cxnSp>
          <p:nvCxnSpPr>
            <p:cNvPr id="17" name="Straight Arrow Connector 16"/>
            <p:cNvCxnSpPr>
              <a:stCxn id="16" idx="2"/>
            </p:cNvCxnSpPr>
            <p:nvPr/>
          </p:nvCxnSpPr>
          <p:spPr bwMode="auto">
            <a:xfrm>
              <a:off x="6313641" y="1700808"/>
              <a:ext cx="0" cy="1414843"/>
            </a:xfrm>
            <a:prstGeom prst="straightConnector1">
              <a:avLst/>
            </a:prstGeom>
            <a:ln w="60325">
              <a:solidFill>
                <a:schemeClr val="bg1"/>
              </a:solidFill>
              <a:headEnd type="none" w="med" len="med"/>
              <a:tailEnd type="arrow"/>
            </a:ln>
          </p:spPr>
          <p:style>
            <a:lnRef idx="3">
              <a:schemeClr val="accent2"/>
            </a:lnRef>
            <a:fillRef idx="0">
              <a:schemeClr val="accent2"/>
            </a:fillRef>
            <a:effectRef idx="2">
              <a:schemeClr val="accent2"/>
            </a:effectRef>
            <a:fontRef idx="minor">
              <a:schemeClr val="tx1"/>
            </a:fontRef>
          </p:style>
        </p:cxnSp>
      </p:grpSp>
      <p:grpSp>
        <p:nvGrpSpPr>
          <p:cNvPr id="2056" name="Group 2055"/>
          <p:cNvGrpSpPr/>
          <p:nvPr/>
        </p:nvGrpSpPr>
        <p:grpSpPr>
          <a:xfrm>
            <a:off x="6516216" y="3172211"/>
            <a:ext cx="1792157" cy="2849077"/>
            <a:chOff x="6516216" y="3172211"/>
            <a:chExt cx="1792157" cy="2849077"/>
          </a:xfrm>
        </p:grpSpPr>
        <p:sp>
          <p:nvSpPr>
            <p:cNvPr id="25" name="TextBox 24"/>
            <p:cNvSpPr txBox="1"/>
            <p:nvPr/>
          </p:nvSpPr>
          <p:spPr>
            <a:xfrm>
              <a:off x="6516216" y="4543960"/>
              <a:ext cx="1792157" cy="1477328"/>
            </a:xfrm>
            <a:prstGeom prst="rect">
              <a:avLst/>
            </a:prstGeom>
            <a:solidFill>
              <a:schemeClr val="tx1">
                <a:alpha val="70000"/>
              </a:schemeClr>
            </a:solidFill>
          </p:spPr>
          <p:txBody>
            <a:bodyPr wrap="none" lIns="0" tIns="0" rIns="0" bIns="0" rtlCol="0">
              <a:spAutoFit/>
            </a:bodyPr>
            <a:lstStyle/>
            <a:p>
              <a:pPr algn="ctr"/>
              <a:r>
                <a:rPr lang="en-GB" sz="4800" b="1" dirty="0" smtClean="0">
                  <a:solidFill>
                    <a:schemeClr val="bg1"/>
                  </a:solidFill>
                  <a:latin typeface="Arial Narrow"/>
                  <a:cs typeface="Arial Narrow"/>
                </a:rPr>
                <a:t>Control</a:t>
              </a:r>
            </a:p>
            <a:p>
              <a:pPr algn="ctr"/>
              <a:r>
                <a:rPr lang="en-GB" sz="4800" b="1" dirty="0" smtClean="0">
                  <a:solidFill>
                    <a:schemeClr val="bg1"/>
                  </a:solidFill>
                  <a:latin typeface="Arial Narrow"/>
                  <a:cs typeface="Arial Narrow"/>
                </a:rPr>
                <a:t>Room</a:t>
              </a:r>
              <a:endParaRPr lang="en-GB" sz="4800" b="1" dirty="0">
                <a:solidFill>
                  <a:schemeClr val="bg1"/>
                </a:solidFill>
                <a:latin typeface="Arial Narrow"/>
                <a:cs typeface="Arial Narrow"/>
              </a:endParaRPr>
            </a:p>
          </p:txBody>
        </p:sp>
        <p:cxnSp>
          <p:nvCxnSpPr>
            <p:cNvPr id="27" name="Straight Arrow Connector 26"/>
            <p:cNvCxnSpPr>
              <a:stCxn id="25" idx="0"/>
            </p:cNvCxnSpPr>
            <p:nvPr/>
          </p:nvCxnSpPr>
          <p:spPr bwMode="auto">
            <a:xfrm flipH="1" flipV="1">
              <a:off x="7412294" y="3172211"/>
              <a:ext cx="1" cy="1371749"/>
            </a:xfrm>
            <a:prstGeom prst="straightConnector1">
              <a:avLst/>
            </a:prstGeom>
            <a:ln w="60325">
              <a:solidFill>
                <a:schemeClr val="bg1"/>
              </a:solidFill>
              <a:headEnd type="none" w="med" len="med"/>
              <a:tailEnd type="arrow"/>
            </a:ln>
          </p:spPr>
          <p:style>
            <a:lnRef idx="3">
              <a:schemeClr val="accent2"/>
            </a:lnRef>
            <a:fillRef idx="0">
              <a:schemeClr val="accent2"/>
            </a:fillRef>
            <a:effectRef idx="2">
              <a:schemeClr val="accent2"/>
            </a:effectRef>
            <a:fontRef idx="minor">
              <a:schemeClr val="tx1"/>
            </a:fontRef>
          </p:style>
        </p:cxnSp>
      </p:grpSp>
      <p:grpSp>
        <p:nvGrpSpPr>
          <p:cNvPr id="2052" name="Group 2051"/>
          <p:cNvGrpSpPr/>
          <p:nvPr/>
        </p:nvGrpSpPr>
        <p:grpSpPr>
          <a:xfrm>
            <a:off x="963879" y="1812991"/>
            <a:ext cx="2383666" cy="1327387"/>
            <a:chOff x="963879" y="1844824"/>
            <a:chExt cx="2383666" cy="1327387"/>
          </a:xfrm>
        </p:grpSpPr>
        <p:sp>
          <p:nvSpPr>
            <p:cNvPr id="31" name="TextBox 30"/>
            <p:cNvSpPr txBox="1"/>
            <p:nvPr/>
          </p:nvSpPr>
          <p:spPr>
            <a:xfrm>
              <a:off x="963879" y="2433547"/>
              <a:ext cx="2383666" cy="738664"/>
            </a:xfrm>
            <a:prstGeom prst="rect">
              <a:avLst/>
            </a:prstGeom>
            <a:solidFill>
              <a:schemeClr val="tx1">
                <a:alpha val="70000"/>
              </a:schemeClr>
            </a:solidFill>
          </p:spPr>
          <p:txBody>
            <a:bodyPr wrap="none" lIns="0" tIns="0" rIns="0" bIns="0" rtlCol="0">
              <a:spAutoFit/>
            </a:bodyPr>
            <a:lstStyle/>
            <a:p>
              <a:pPr algn="ctr"/>
              <a:r>
                <a:rPr lang="en-GB" sz="4800" b="1" dirty="0" err="1" smtClean="0">
                  <a:solidFill>
                    <a:schemeClr val="bg1"/>
                  </a:solidFill>
                  <a:latin typeface="Arial Narrow"/>
                  <a:cs typeface="Arial Narrow"/>
                </a:rPr>
                <a:t>SwissFEL</a:t>
              </a:r>
              <a:endParaRPr lang="en-GB" sz="4800" b="1" dirty="0">
                <a:solidFill>
                  <a:schemeClr val="bg1"/>
                </a:solidFill>
                <a:latin typeface="Arial Narrow"/>
                <a:cs typeface="Arial Narrow"/>
              </a:endParaRPr>
            </a:p>
          </p:txBody>
        </p:sp>
        <p:cxnSp>
          <p:nvCxnSpPr>
            <p:cNvPr id="32" name="Straight Arrow Connector 31"/>
            <p:cNvCxnSpPr/>
            <p:nvPr/>
          </p:nvCxnSpPr>
          <p:spPr bwMode="auto">
            <a:xfrm flipV="1">
              <a:off x="2158774" y="1844824"/>
              <a:ext cx="0" cy="588723"/>
            </a:xfrm>
            <a:prstGeom prst="straightConnector1">
              <a:avLst/>
            </a:prstGeom>
            <a:ln w="60325">
              <a:solidFill>
                <a:schemeClr val="bg1"/>
              </a:solidFill>
              <a:headEnd type="none" w="med" len="med"/>
              <a:tailEnd type="arrow"/>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20040994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9615" y="900113"/>
            <a:ext cx="7066358" cy="5653087"/>
          </a:xfrm>
        </p:spPr>
      </p:pic>
      <p:sp>
        <p:nvSpPr>
          <p:cNvPr id="3" name="Title 2"/>
          <p:cNvSpPr>
            <a:spLocks noGrp="1"/>
          </p:cNvSpPr>
          <p:nvPr>
            <p:ph type="title"/>
          </p:nvPr>
        </p:nvSpPr>
        <p:spPr/>
        <p:txBody>
          <a:bodyPr/>
          <a:lstStyle/>
          <a:p>
            <a:r>
              <a:rPr lang="en-GB" dirty="0" smtClean="0"/>
              <a:t>The original Control Room of the SLS (2000)</a:t>
            </a:r>
            <a:endParaRPr lang="en-GB" dirty="0"/>
          </a:p>
        </p:txBody>
      </p:sp>
      <p:sp>
        <p:nvSpPr>
          <p:cNvPr id="4" name="Date Placeholder 3"/>
          <p:cNvSpPr>
            <a:spLocks noGrp="1"/>
          </p:cNvSpPr>
          <p:nvPr>
            <p:ph type="dt" sz="half" idx="10"/>
          </p:nvPr>
        </p:nvSpPr>
        <p:spPr/>
        <p:txBody>
          <a:bodyPr/>
          <a:lstStyle/>
          <a:p>
            <a:fld id="{6464BE8E-C76B-48F1-91C9-DD9341E54781}" type="datetime1">
              <a:rPr lang="de-DE" smtClean="0"/>
              <a:pPr/>
              <a:t>24.10.2014</a:t>
            </a:fld>
            <a:endParaRPr lang="de-DE"/>
          </a:p>
        </p:txBody>
      </p:sp>
      <p:sp>
        <p:nvSpPr>
          <p:cNvPr id="5" name="Footer Placeholder 4"/>
          <p:cNvSpPr>
            <a:spLocks noGrp="1"/>
          </p:cNvSpPr>
          <p:nvPr>
            <p:ph type="ftr" sz="quarter" idx="11"/>
          </p:nvPr>
        </p:nvSpPr>
        <p:spPr/>
        <p:txBody>
          <a:bodyPr/>
          <a:lstStyle/>
          <a:p>
            <a:pPr>
              <a:defRPr/>
            </a:pPr>
            <a:r>
              <a:rPr lang="de-DE" smtClean="0"/>
              <a:t>PSI,</a:t>
            </a:r>
            <a:endParaRPr lang="de-DE"/>
          </a:p>
        </p:txBody>
      </p:sp>
      <p:sp>
        <p:nvSpPr>
          <p:cNvPr id="6" name="Slide Number Placeholder 5"/>
          <p:cNvSpPr>
            <a:spLocks noGrp="1"/>
          </p:cNvSpPr>
          <p:nvPr>
            <p:ph type="sldNum" sz="quarter" idx="12"/>
          </p:nvPr>
        </p:nvSpPr>
        <p:spPr/>
        <p:txBody>
          <a:bodyPr/>
          <a:lstStyle/>
          <a:p>
            <a:r>
              <a:rPr lang="de-DE" smtClean="0"/>
              <a:t>Seite </a:t>
            </a:r>
            <a:fld id="{38E0D9EF-C0A5-4DE2-8C9D-AE4FD3DA60C4}" type="slidenum">
              <a:rPr lang="de-DE" smtClean="0"/>
              <a:pPr/>
              <a:t>4</a:t>
            </a:fld>
            <a:endParaRPr lang="de-DE"/>
          </a:p>
        </p:txBody>
      </p:sp>
    </p:spTree>
    <p:extLst>
      <p:ext uri="{BB962C8B-B14F-4D97-AF65-F5344CB8AC3E}">
        <p14:creationId xmlns:p14="http://schemas.microsoft.com/office/powerpoint/2010/main" val="629916241"/>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4069" y="900113"/>
            <a:ext cx="7537449" cy="5653087"/>
          </a:xfrm>
        </p:spPr>
      </p:pic>
      <p:sp>
        <p:nvSpPr>
          <p:cNvPr id="3" name="Title 2"/>
          <p:cNvSpPr>
            <a:spLocks noGrp="1"/>
          </p:cNvSpPr>
          <p:nvPr>
            <p:ph type="title"/>
          </p:nvPr>
        </p:nvSpPr>
        <p:spPr/>
        <p:txBody>
          <a:bodyPr/>
          <a:lstStyle/>
          <a:p>
            <a:r>
              <a:rPr lang="en-GB" dirty="0" smtClean="0"/>
              <a:t>The SLS Corner in the HIPA Control Room (2003)</a:t>
            </a:r>
            <a:endParaRPr lang="en-GB" dirty="0"/>
          </a:p>
        </p:txBody>
      </p:sp>
      <p:sp>
        <p:nvSpPr>
          <p:cNvPr id="4" name="Date Placeholder 3"/>
          <p:cNvSpPr>
            <a:spLocks noGrp="1"/>
          </p:cNvSpPr>
          <p:nvPr>
            <p:ph type="dt" sz="half" idx="10"/>
          </p:nvPr>
        </p:nvSpPr>
        <p:spPr/>
        <p:txBody>
          <a:bodyPr/>
          <a:lstStyle/>
          <a:p>
            <a:fld id="{6464BE8E-C76B-48F1-91C9-DD9341E54781}" type="datetime1">
              <a:rPr lang="de-DE" smtClean="0"/>
              <a:pPr/>
              <a:t>24.10.2014</a:t>
            </a:fld>
            <a:endParaRPr lang="de-DE"/>
          </a:p>
        </p:txBody>
      </p:sp>
      <p:sp>
        <p:nvSpPr>
          <p:cNvPr id="5" name="Footer Placeholder 4"/>
          <p:cNvSpPr>
            <a:spLocks noGrp="1"/>
          </p:cNvSpPr>
          <p:nvPr>
            <p:ph type="ftr" sz="quarter" idx="11"/>
          </p:nvPr>
        </p:nvSpPr>
        <p:spPr/>
        <p:txBody>
          <a:bodyPr/>
          <a:lstStyle/>
          <a:p>
            <a:pPr>
              <a:defRPr/>
            </a:pPr>
            <a:r>
              <a:rPr lang="de-DE" smtClean="0"/>
              <a:t>PSI,</a:t>
            </a:r>
            <a:endParaRPr lang="de-DE"/>
          </a:p>
        </p:txBody>
      </p:sp>
      <p:sp>
        <p:nvSpPr>
          <p:cNvPr id="6" name="Slide Number Placeholder 5"/>
          <p:cNvSpPr>
            <a:spLocks noGrp="1"/>
          </p:cNvSpPr>
          <p:nvPr>
            <p:ph type="sldNum" sz="quarter" idx="12"/>
          </p:nvPr>
        </p:nvSpPr>
        <p:spPr/>
        <p:txBody>
          <a:bodyPr/>
          <a:lstStyle/>
          <a:p>
            <a:r>
              <a:rPr lang="de-DE" smtClean="0"/>
              <a:t>Seite </a:t>
            </a:r>
            <a:fld id="{38E0D9EF-C0A5-4DE2-8C9D-AE4FD3DA60C4}" type="slidenum">
              <a:rPr lang="de-DE" smtClean="0"/>
              <a:pPr/>
              <a:t>5</a:t>
            </a:fld>
            <a:endParaRPr lang="de-DE"/>
          </a:p>
        </p:txBody>
      </p:sp>
    </p:spTree>
    <p:extLst>
      <p:ext uri="{BB962C8B-B14F-4D97-AF65-F5344CB8AC3E}">
        <p14:creationId xmlns:p14="http://schemas.microsoft.com/office/powerpoint/2010/main" val="405570663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388" y="2389405"/>
            <a:ext cx="8532812" cy="2674503"/>
          </a:xfrm>
        </p:spPr>
      </p:pic>
      <p:sp>
        <p:nvSpPr>
          <p:cNvPr id="3" name="Title 2"/>
          <p:cNvSpPr>
            <a:spLocks noGrp="1"/>
          </p:cNvSpPr>
          <p:nvPr>
            <p:ph type="title"/>
          </p:nvPr>
        </p:nvSpPr>
        <p:spPr/>
        <p:txBody>
          <a:bodyPr/>
          <a:lstStyle/>
          <a:p>
            <a:r>
              <a:rPr lang="en-GB" dirty="0" smtClean="0"/>
              <a:t>The new PSI Common Control Room (2007)</a:t>
            </a:r>
            <a:endParaRPr lang="en-GB" dirty="0"/>
          </a:p>
        </p:txBody>
      </p:sp>
      <p:sp>
        <p:nvSpPr>
          <p:cNvPr id="4" name="Date Placeholder 3"/>
          <p:cNvSpPr>
            <a:spLocks noGrp="1"/>
          </p:cNvSpPr>
          <p:nvPr>
            <p:ph type="dt" sz="half" idx="10"/>
          </p:nvPr>
        </p:nvSpPr>
        <p:spPr/>
        <p:txBody>
          <a:bodyPr/>
          <a:lstStyle/>
          <a:p>
            <a:fld id="{6464BE8E-C76B-48F1-91C9-DD9341E54781}" type="datetime1">
              <a:rPr lang="de-DE" smtClean="0"/>
              <a:pPr/>
              <a:t>24.10.2014</a:t>
            </a:fld>
            <a:endParaRPr lang="de-DE"/>
          </a:p>
        </p:txBody>
      </p:sp>
      <p:sp>
        <p:nvSpPr>
          <p:cNvPr id="5" name="Footer Placeholder 4"/>
          <p:cNvSpPr>
            <a:spLocks noGrp="1"/>
          </p:cNvSpPr>
          <p:nvPr>
            <p:ph type="ftr" sz="quarter" idx="11"/>
          </p:nvPr>
        </p:nvSpPr>
        <p:spPr/>
        <p:txBody>
          <a:bodyPr/>
          <a:lstStyle/>
          <a:p>
            <a:pPr>
              <a:defRPr/>
            </a:pPr>
            <a:r>
              <a:rPr lang="de-DE" smtClean="0"/>
              <a:t>PSI,</a:t>
            </a:r>
            <a:endParaRPr lang="de-DE"/>
          </a:p>
        </p:txBody>
      </p:sp>
      <p:sp>
        <p:nvSpPr>
          <p:cNvPr id="6" name="Slide Number Placeholder 5"/>
          <p:cNvSpPr>
            <a:spLocks noGrp="1"/>
          </p:cNvSpPr>
          <p:nvPr>
            <p:ph type="sldNum" sz="quarter" idx="12"/>
          </p:nvPr>
        </p:nvSpPr>
        <p:spPr/>
        <p:txBody>
          <a:bodyPr/>
          <a:lstStyle/>
          <a:p>
            <a:r>
              <a:rPr lang="de-DE" smtClean="0"/>
              <a:t>Seite </a:t>
            </a:r>
            <a:fld id="{38E0D9EF-C0A5-4DE2-8C9D-AE4FD3DA60C4}" type="slidenum">
              <a:rPr lang="de-DE" smtClean="0"/>
              <a:pPr/>
              <a:t>6</a:t>
            </a:fld>
            <a:endParaRPr lang="de-DE"/>
          </a:p>
        </p:txBody>
      </p:sp>
      <p:grpSp>
        <p:nvGrpSpPr>
          <p:cNvPr id="8" name="Group 7"/>
          <p:cNvGrpSpPr/>
          <p:nvPr/>
        </p:nvGrpSpPr>
        <p:grpSpPr>
          <a:xfrm>
            <a:off x="2411760" y="1649873"/>
            <a:ext cx="981038" cy="1563103"/>
            <a:chOff x="7020272" y="1732641"/>
            <a:chExt cx="981038" cy="1563103"/>
          </a:xfrm>
          <a:solidFill>
            <a:schemeClr val="bg1"/>
          </a:solidFill>
        </p:grpSpPr>
        <p:sp>
          <p:nvSpPr>
            <p:cNvPr id="9" name="TextBox 8"/>
            <p:cNvSpPr txBox="1"/>
            <p:nvPr/>
          </p:nvSpPr>
          <p:spPr>
            <a:xfrm>
              <a:off x="7020272" y="1732641"/>
              <a:ext cx="981038" cy="745397"/>
            </a:xfrm>
            <a:prstGeom prst="rect">
              <a:avLst/>
            </a:prstGeom>
            <a:grpFill/>
          </p:spPr>
          <p:txBody>
            <a:bodyPr wrap="none" lIns="0" tIns="0" rIns="0" bIns="0" rtlCol="0">
              <a:spAutoFit/>
            </a:bodyPr>
            <a:lstStyle/>
            <a:p>
              <a:pPr>
                <a:lnSpc>
                  <a:spcPct val="110000"/>
                </a:lnSpc>
              </a:pPr>
              <a:r>
                <a:rPr lang="en-GB" sz="4800" b="1" dirty="0" smtClean="0">
                  <a:latin typeface="Arial Narrow"/>
                  <a:cs typeface="Arial Narrow"/>
                </a:rPr>
                <a:t>SLS</a:t>
              </a:r>
              <a:endParaRPr lang="en-GB" sz="4800" b="1" dirty="0">
                <a:latin typeface="Arial Narrow"/>
                <a:cs typeface="Arial Narrow"/>
              </a:endParaRPr>
            </a:p>
          </p:txBody>
        </p:sp>
        <p:cxnSp>
          <p:nvCxnSpPr>
            <p:cNvPr id="10" name="Straight Arrow Connector 9"/>
            <p:cNvCxnSpPr>
              <a:stCxn id="9" idx="2"/>
            </p:cNvCxnSpPr>
            <p:nvPr/>
          </p:nvCxnSpPr>
          <p:spPr bwMode="auto">
            <a:xfrm>
              <a:off x="7510791" y="2478038"/>
              <a:ext cx="0" cy="817706"/>
            </a:xfrm>
            <a:prstGeom prst="straightConnector1">
              <a:avLst/>
            </a:prstGeom>
            <a:grpFill/>
            <a:ln w="60325">
              <a:solidFill>
                <a:schemeClr val="bg1"/>
              </a:solidFill>
              <a:headEnd type="none" w="med" len="med"/>
              <a:tailEnd type="arrow"/>
            </a:ln>
          </p:spPr>
          <p:style>
            <a:lnRef idx="3">
              <a:schemeClr val="accent2"/>
            </a:lnRef>
            <a:fillRef idx="0">
              <a:schemeClr val="accent2"/>
            </a:fillRef>
            <a:effectRef idx="2">
              <a:schemeClr val="accent2"/>
            </a:effectRef>
            <a:fontRef idx="minor">
              <a:schemeClr val="tx1"/>
            </a:fontRef>
          </p:style>
        </p:cxnSp>
      </p:grpSp>
      <p:grpSp>
        <p:nvGrpSpPr>
          <p:cNvPr id="11" name="Group 10"/>
          <p:cNvGrpSpPr/>
          <p:nvPr/>
        </p:nvGrpSpPr>
        <p:grpSpPr>
          <a:xfrm>
            <a:off x="5059723" y="1649873"/>
            <a:ext cx="1168461" cy="1563103"/>
            <a:chOff x="4699620" y="1844824"/>
            <a:chExt cx="1168461" cy="1563103"/>
          </a:xfrm>
          <a:solidFill>
            <a:schemeClr val="bg1"/>
          </a:solidFill>
        </p:grpSpPr>
        <p:sp>
          <p:nvSpPr>
            <p:cNvPr id="12" name="TextBox 11"/>
            <p:cNvSpPr txBox="1"/>
            <p:nvPr/>
          </p:nvSpPr>
          <p:spPr>
            <a:xfrm>
              <a:off x="4699620" y="1844824"/>
              <a:ext cx="1168461" cy="745397"/>
            </a:xfrm>
            <a:prstGeom prst="rect">
              <a:avLst/>
            </a:prstGeom>
            <a:grpFill/>
          </p:spPr>
          <p:txBody>
            <a:bodyPr wrap="none" lIns="0" tIns="0" rIns="0" bIns="0" rtlCol="0">
              <a:spAutoFit/>
            </a:bodyPr>
            <a:lstStyle/>
            <a:p>
              <a:pPr>
                <a:lnSpc>
                  <a:spcPct val="110000"/>
                </a:lnSpc>
              </a:pPr>
              <a:r>
                <a:rPr lang="en-GB" sz="4800" b="1" dirty="0" smtClean="0">
                  <a:latin typeface="Arial Narrow"/>
                  <a:cs typeface="Arial Narrow"/>
                </a:rPr>
                <a:t>HIPA</a:t>
              </a:r>
              <a:endParaRPr lang="en-GB" sz="4800" b="1" dirty="0">
                <a:latin typeface="Arial Narrow"/>
                <a:cs typeface="Arial Narrow"/>
              </a:endParaRPr>
            </a:p>
          </p:txBody>
        </p:sp>
        <p:cxnSp>
          <p:nvCxnSpPr>
            <p:cNvPr id="13" name="Straight Arrow Connector 12"/>
            <p:cNvCxnSpPr>
              <a:stCxn id="12" idx="2"/>
            </p:cNvCxnSpPr>
            <p:nvPr/>
          </p:nvCxnSpPr>
          <p:spPr bwMode="auto">
            <a:xfrm>
              <a:off x="5283851" y="2590221"/>
              <a:ext cx="0" cy="817706"/>
            </a:xfrm>
            <a:prstGeom prst="straightConnector1">
              <a:avLst/>
            </a:prstGeom>
            <a:grpFill/>
            <a:ln w="60325">
              <a:solidFill>
                <a:schemeClr val="bg1"/>
              </a:solidFill>
              <a:headEnd type="none" w="med" len="med"/>
              <a:tailEnd type="arrow"/>
            </a:ln>
          </p:spPr>
          <p:style>
            <a:lnRef idx="3">
              <a:schemeClr val="accent2"/>
            </a:lnRef>
            <a:fillRef idx="0">
              <a:schemeClr val="accent2"/>
            </a:fillRef>
            <a:effectRef idx="2">
              <a:schemeClr val="accent2"/>
            </a:effectRef>
            <a:fontRef idx="minor">
              <a:schemeClr val="tx1"/>
            </a:fontRef>
          </p:style>
        </p:cxnSp>
      </p:grpSp>
      <p:grpSp>
        <p:nvGrpSpPr>
          <p:cNvPr id="17" name="Group 16"/>
          <p:cNvGrpSpPr/>
          <p:nvPr/>
        </p:nvGrpSpPr>
        <p:grpSpPr>
          <a:xfrm>
            <a:off x="6228184" y="4149080"/>
            <a:ext cx="2383666" cy="1658852"/>
            <a:chOff x="963879" y="1513359"/>
            <a:chExt cx="2383666" cy="1658852"/>
          </a:xfrm>
        </p:grpSpPr>
        <p:sp>
          <p:nvSpPr>
            <p:cNvPr id="18" name="TextBox 17"/>
            <p:cNvSpPr txBox="1"/>
            <p:nvPr/>
          </p:nvSpPr>
          <p:spPr>
            <a:xfrm>
              <a:off x="963879" y="2433547"/>
              <a:ext cx="2383666" cy="738664"/>
            </a:xfrm>
            <a:prstGeom prst="rect">
              <a:avLst/>
            </a:prstGeom>
            <a:solidFill>
              <a:schemeClr val="bg1">
                <a:alpha val="70000"/>
              </a:schemeClr>
            </a:solidFill>
          </p:spPr>
          <p:txBody>
            <a:bodyPr wrap="none" lIns="0" tIns="0" rIns="0" bIns="0" rtlCol="0">
              <a:spAutoFit/>
            </a:bodyPr>
            <a:lstStyle/>
            <a:p>
              <a:pPr algn="ctr"/>
              <a:r>
                <a:rPr lang="en-GB" sz="4800" b="1" dirty="0" err="1" smtClean="0">
                  <a:latin typeface="Arial Narrow"/>
                  <a:cs typeface="Arial Narrow"/>
                </a:rPr>
                <a:t>SwissFEL</a:t>
              </a:r>
              <a:endParaRPr lang="en-GB" sz="4800" b="1" dirty="0">
                <a:latin typeface="Arial Narrow"/>
                <a:cs typeface="Arial Narrow"/>
              </a:endParaRPr>
            </a:p>
          </p:txBody>
        </p:sp>
        <p:cxnSp>
          <p:nvCxnSpPr>
            <p:cNvPr id="19" name="Straight Arrow Connector 18"/>
            <p:cNvCxnSpPr/>
            <p:nvPr/>
          </p:nvCxnSpPr>
          <p:spPr bwMode="auto">
            <a:xfrm flipV="1">
              <a:off x="2158774" y="1513359"/>
              <a:ext cx="0" cy="920189"/>
            </a:xfrm>
            <a:prstGeom prst="straightConnector1">
              <a:avLst/>
            </a:prstGeom>
            <a:ln w="60325">
              <a:solidFill>
                <a:schemeClr val="bg1"/>
              </a:solidFill>
              <a:headEnd type="none" w="med" len="med"/>
              <a:tailEnd type="arrow"/>
            </a:ln>
          </p:spPr>
          <p:style>
            <a:lnRef idx="3">
              <a:schemeClr val="accent2"/>
            </a:lnRef>
            <a:fillRef idx="0">
              <a:schemeClr val="accent2"/>
            </a:fillRef>
            <a:effectRef idx="2">
              <a:schemeClr val="accent2"/>
            </a:effectRef>
            <a:fontRef idx="minor">
              <a:schemeClr val="tx1"/>
            </a:fontRef>
          </p:style>
        </p:cxnSp>
      </p:grpSp>
      <p:grpSp>
        <p:nvGrpSpPr>
          <p:cNvPr id="20" name="Group 19"/>
          <p:cNvGrpSpPr/>
          <p:nvPr/>
        </p:nvGrpSpPr>
        <p:grpSpPr>
          <a:xfrm>
            <a:off x="539552" y="4149080"/>
            <a:ext cx="1989327" cy="1665586"/>
            <a:chOff x="539552" y="4149080"/>
            <a:chExt cx="1989327" cy="1665586"/>
          </a:xfrm>
        </p:grpSpPr>
        <p:sp>
          <p:nvSpPr>
            <p:cNvPr id="15" name="TextBox 14"/>
            <p:cNvSpPr txBox="1"/>
            <p:nvPr/>
          </p:nvSpPr>
          <p:spPr>
            <a:xfrm>
              <a:off x="539552" y="5069269"/>
              <a:ext cx="1989327" cy="745397"/>
            </a:xfrm>
            <a:prstGeom prst="rect">
              <a:avLst/>
            </a:prstGeom>
            <a:solidFill>
              <a:schemeClr val="bg1">
                <a:alpha val="70000"/>
              </a:schemeClr>
            </a:solidFill>
          </p:spPr>
          <p:txBody>
            <a:bodyPr wrap="none" lIns="0" tIns="0" rIns="0" bIns="0" rtlCol="0">
              <a:spAutoFit/>
            </a:bodyPr>
            <a:lstStyle/>
            <a:p>
              <a:pPr>
                <a:lnSpc>
                  <a:spcPct val="110000"/>
                </a:lnSpc>
              </a:pPr>
              <a:r>
                <a:rPr lang="en-GB" sz="4800" b="1" dirty="0" smtClean="0">
                  <a:latin typeface="Arial Narrow"/>
                  <a:cs typeface="Arial Narrow"/>
                </a:rPr>
                <a:t>Proscan</a:t>
              </a:r>
              <a:endParaRPr lang="en-GB" sz="4800" b="1" dirty="0">
                <a:latin typeface="Arial Narrow"/>
                <a:cs typeface="Arial Narrow"/>
              </a:endParaRPr>
            </a:p>
          </p:txBody>
        </p:sp>
        <p:cxnSp>
          <p:nvCxnSpPr>
            <p:cNvPr id="23" name="Straight Arrow Connector 22"/>
            <p:cNvCxnSpPr/>
            <p:nvPr/>
          </p:nvCxnSpPr>
          <p:spPr bwMode="auto">
            <a:xfrm flipV="1">
              <a:off x="1475656" y="4149080"/>
              <a:ext cx="0" cy="920189"/>
            </a:xfrm>
            <a:prstGeom prst="straightConnector1">
              <a:avLst/>
            </a:prstGeom>
            <a:ln w="60325">
              <a:solidFill>
                <a:schemeClr val="bg1"/>
              </a:solidFill>
              <a:headEnd type="none" w="med" len="med"/>
              <a:tailEnd type="arrow"/>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7769074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GB" sz="2400" dirty="0" smtClean="0"/>
              <a:t>Each operator knows all accelerators!</a:t>
            </a:r>
          </a:p>
          <a:p>
            <a:pPr marL="522288" lvl="1" indent="-342900">
              <a:buFont typeface="Arial" panose="020B0604020202020204" pitchFamily="34" charset="0"/>
              <a:buChar char="•"/>
            </a:pPr>
            <a:r>
              <a:rPr lang="en-GB" sz="2400" dirty="0" smtClean="0"/>
              <a:t>Easier roster</a:t>
            </a:r>
          </a:p>
          <a:p>
            <a:pPr marL="522288" lvl="1" indent="-342900">
              <a:buFont typeface="Arial" panose="020B0604020202020204" pitchFamily="34" charset="0"/>
              <a:buChar char="•"/>
            </a:pPr>
            <a:r>
              <a:rPr lang="en-GB" sz="2400" dirty="0" smtClean="0"/>
              <a:t>Saves staff costs</a:t>
            </a:r>
          </a:p>
          <a:p>
            <a:pPr marL="522288" lvl="1" indent="-342900">
              <a:buFont typeface="Arial" panose="020B0604020202020204" pitchFamily="34" charset="0"/>
              <a:buChar char="•"/>
            </a:pPr>
            <a:endParaRPr lang="en-GB" sz="2400" dirty="0"/>
          </a:p>
          <a:p>
            <a:pPr lvl="1" indent="0">
              <a:buNone/>
            </a:pPr>
            <a:endParaRPr lang="en-GB" sz="2400" dirty="0" smtClean="0"/>
          </a:p>
          <a:p>
            <a:pPr marL="342900" indent="-342900">
              <a:buFont typeface="Arial" panose="020B0604020202020204" pitchFamily="34" charset="0"/>
              <a:buChar char="•"/>
            </a:pPr>
            <a:r>
              <a:rPr lang="en-GB" sz="2400" dirty="0" smtClean="0"/>
              <a:t>Risks:</a:t>
            </a:r>
            <a:endParaRPr lang="en-GB" sz="2400" dirty="0" smtClean="0"/>
          </a:p>
          <a:p>
            <a:pPr marL="522288" lvl="1" indent="-342900">
              <a:buFont typeface="Arial" panose="020B0604020202020204" pitchFamily="34" charset="0"/>
              <a:buChar char="•"/>
            </a:pPr>
            <a:r>
              <a:rPr lang="en-GB" sz="2400" dirty="0" smtClean="0"/>
              <a:t>Loss of knowledge</a:t>
            </a:r>
          </a:p>
          <a:p>
            <a:pPr marL="522288" lvl="1" indent="-342900">
              <a:buFont typeface="Arial" panose="020B0604020202020204" pitchFamily="34" charset="0"/>
              <a:buChar char="•"/>
            </a:pPr>
            <a:r>
              <a:rPr lang="en-GB" sz="2400" dirty="0" smtClean="0"/>
              <a:t>Less dedication</a:t>
            </a:r>
          </a:p>
          <a:p>
            <a:pPr marL="522288" lvl="1" indent="-342900">
              <a:buFont typeface="Arial" panose="020B0604020202020204" pitchFamily="34" charset="0"/>
              <a:buChar char="•"/>
            </a:pPr>
            <a:r>
              <a:rPr lang="en-GB" sz="2400" dirty="0" smtClean="0"/>
              <a:t>New demands on operator interfaces</a:t>
            </a:r>
          </a:p>
          <a:p>
            <a:pPr marL="522288" lvl="1" indent="-342900">
              <a:buFont typeface="Arial" panose="020B0604020202020204" pitchFamily="34" charset="0"/>
              <a:buChar char="•"/>
            </a:pPr>
            <a:r>
              <a:rPr lang="en-GB" sz="2400" dirty="0" smtClean="0"/>
              <a:t>Operation must become simpler</a:t>
            </a:r>
          </a:p>
          <a:p>
            <a:endParaRPr lang="en-GB" sz="2400" dirty="0"/>
          </a:p>
        </p:txBody>
      </p:sp>
      <p:sp>
        <p:nvSpPr>
          <p:cNvPr id="3" name="Title 2"/>
          <p:cNvSpPr>
            <a:spLocks noGrp="1"/>
          </p:cNvSpPr>
          <p:nvPr>
            <p:ph type="title"/>
          </p:nvPr>
        </p:nvSpPr>
        <p:spPr/>
        <p:txBody>
          <a:bodyPr/>
          <a:lstStyle/>
          <a:p>
            <a:r>
              <a:rPr lang="en-GB" dirty="0" smtClean="0"/>
              <a:t>Combined Control Room → Combined Operation Crew</a:t>
            </a:r>
            <a:endParaRPr lang="en-GB" dirty="0"/>
          </a:p>
        </p:txBody>
      </p:sp>
      <p:sp>
        <p:nvSpPr>
          <p:cNvPr id="4" name="Date Placeholder 3"/>
          <p:cNvSpPr>
            <a:spLocks noGrp="1"/>
          </p:cNvSpPr>
          <p:nvPr>
            <p:ph type="dt" sz="half" idx="10"/>
          </p:nvPr>
        </p:nvSpPr>
        <p:spPr/>
        <p:txBody>
          <a:bodyPr/>
          <a:lstStyle/>
          <a:p>
            <a:fld id="{6464BE8E-C76B-48F1-91C9-DD9341E54781}" type="datetime1">
              <a:rPr lang="de-DE" smtClean="0"/>
              <a:pPr/>
              <a:t>24.10.2014</a:t>
            </a:fld>
            <a:endParaRPr lang="de-DE"/>
          </a:p>
        </p:txBody>
      </p:sp>
      <p:sp>
        <p:nvSpPr>
          <p:cNvPr id="5" name="Footer Placeholder 4"/>
          <p:cNvSpPr>
            <a:spLocks noGrp="1"/>
          </p:cNvSpPr>
          <p:nvPr>
            <p:ph type="ftr" sz="quarter" idx="11"/>
          </p:nvPr>
        </p:nvSpPr>
        <p:spPr/>
        <p:txBody>
          <a:bodyPr/>
          <a:lstStyle/>
          <a:p>
            <a:pPr>
              <a:defRPr/>
            </a:pPr>
            <a:r>
              <a:rPr lang="de-DE" smtClean="0"/>
              <a:t>PSI,</a:t>
            </a:r>
            <a:endParaRPr lang="de-DE"/>
          </a:p>
        </p:txBody>
      </p:sp>
      <p:sp>
        <p:nvSpPr>
          <p:cNvPr id="6" name="Slide Number Placeholder 5"/>
          <p:cNvSpPr>
            <a:spLocks noGrp="1"/>
          </p:cNvSpPr>
          <p:nvPr>
            <p:ph type="sldNum" sz="quarter" idx="12"/>
          </p:nvPr>
        </p:nvSpPr>
        <p:spPr/>
        <p:txBody>
          <a:bodyPr/>
          <a:lstStyle/>
          <a:p>
            <a:r>
              <a:rPr lang="de-DE" smtClean="0"/>
              <a:t>Seite </a:t>
            </a:r>
            <a:fld id="{38E0D9EF-C0A5-4DE2-8C9D-AE4FD3DA60C4}" type="slidenum">
              <a:rPr lang="de-DE" smtClean="0"/>
              <a:pPr/>
              <a:t>7</a:t>
            </a:fld>
            <a:endParaRPr lang="de-DE"/>
          </a:p>
        </p:txBody>
      </p:sp>
    </p:spTree>
    <p:extLst>
      <p:ext uri="{BB962C8B-B14F-4D97-AF65-F5344CB8AC3E}">
        <p14:creationId xmlns:p14="http://schemas.microsoft.com/office/powerpoint/2010/main" val="4821879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lnSpc>
                <a:spcPct val="150000"/>
              </a:lnSpc>
              <a:buFont typeface="Arial" panose="020B0604020202020204" pitchFamily="34" charset="0"/>
              <a:buChar char="•"/>
            </a:pPr>
            <a:r>
              <a:rPr lang="en-GB" sz="2400" dirty="0" smtClean="0"/>
              <a:t>Formal training</a:t>
            </a:r>
          </a:p>
          <a:p>
            <a:pPr marL="285750" indent="-285750">
              <a:lnSpc>
                <a:spcPct val="150000"/>
              </a:lnSpc>
              <a:buFont typeface="Arial" panose="020B0604020202020204" pitchFamily="34" charset="0"/>
              <a:buChar char="•"/>
            </a:pPr>
            <a:r>
              <a:rPr lang="en-GB" sz="2400" dirty="0" smtClean="0"/>
              <a:t>Dedicated beam time for hands-on training</a:t>
            </a:r>
          </a:p>
          <a:p>
            <a:pPr marL="285750" indent="-285750">
              <a:lnSpc>
                <a:spcPct val="150000"/>
              </a:lnSpc>
              <a:buFont typeface="Arial" panose="020B0604020202020204" pitchFamily="34" charset="0"/>
              <a:buChar char="•"/>
            </a:pPr>
            <a:r>
              <a:rPr lang="en-GB" sz="2400" dirty="0" smtClean="0"/>
              <a:t>Presentation tomorrow:</a:t>
            </a:r>
          </a:p>
          <a:p>
            <a:pPr lvl="1" indent="0">
              <a:buNone/>
            </a:pPr>
            <a:r>
              <a:rPr lang="en-GB" sz="2400" b="1" i="1" dirty="0"/>
              <a:t>	How to get to best practices for operator training?</a:t>
            </a:r>
          </a:p>
        </p:txBody>
      </p:sp>
      <p:sp>
        <p:nvSpPr>
          <p:cNvPr id="3" name="Title 2"/>
          <p:cNvSpPr>
            <a:spLocks noGrp="1"/>
          </p:cNvSpPr>
          <p:nvPr>
            <p:ph type="title"/>
          </p:nvPr>
        </p:nvSpPr>
        <p:spPr/>
        <p:txBody>
          <a:bodyPr/>
          <a:lstStyle/>
          <a:p>
            <a:r>
              <a:rPr lang="en-GB" dirty="0" smtClean="0"/>
              <a:t>How to train one operators on three facilities?</a:t>
            </a:r>
            <a:endParaRPr lang="en-GB" dirty="0"/>
          </a:p>
        </p:txBody>
      </p:sp>
      <p:sp>
        <p:nvSpPr>
          <p:cNvPr id="4" name="Date Placeholder 3"/>
          <p:cNvSpPr>
            <a:spLocks noGrp="1"/>
          </p:cNvSpPr>
          <p:nvPr>
            <p:ph type="dt" sz="half" idx="10"/>
          </p:nvPr>
        </p:nvSpPr>
        <p:spPr/>
        <p:txBody>
          <a:bodyPr/>
          <a:lstStyle/>
          <a:p>
            <a:fld id="{6464BE8E-C76B-48F1-91C9-DD9341E54781}" type="datetime1">
              <a:rPr lang="de-DE" smtClean="0"/>
              <a:pPr/>
              <a:t>24.10.2014</a:t>
            </a:fld>
            <a:endParaRPr lang="de-DE"/>
          </a:p>
        </p:txBody>
      </p:sp>
      <p:sp>
        <p:nvSpPr>
          <p:cNvPr id="5" name="Footer Placeholder 4"/>
          <p:cNvSpPr>
            <a:spLocks noGrp="1"/>
          </p:cNvSpPr>
          <p:nvPr>
            <p:ph type="ftr" sz="quarter" idx="11"/>
          </p:nvPr>
        </p:nvSpPr>
        <p:spPr/>
        <p:txBody>
          <a:bodyPr/>
          <a:lstStyle/>
          <a:p>
            <a:pPr>
              <a:defRPr/>
            </a:pPr>
            <a:r>
              <a:rPr lang="de-DE" smtClean="0"/>
              <a:t>PSI,</a:t>
            </a:r>
            <a:endParaRPr lang="de-DE"/>
          </a:p>
        </p:txBody>
      </p:sp>
      <p:sp>
        <p:nvSpPr>
          <p:cNvPr id="6" name="Slide Number Placeholder 5"/>
          <p:cNvSpPr>
            <a:spLocks noGrp="1"/>
          </p:cNvSpPr>
          <p:nvPr>
            <p:ph type="sldNum" sz="quarter" idx="12"/>
          </p:nvPr>
        </p:nvSpPr>
        <p:spPr/>
        <p:txBody>
          <a:bodyPr/>
          <a:lstStyle/>
          <a:p>
            <a:r>
              <a:rPr lang="de-DE" smtClean="0"/>
              <a:t>Seite </a:t>
            </a:r>
            <a:fld id="{38E0D9EF-C0A5-4DE2-8C9D-AE4FD3DA60C4}" type="slidenum">
              <a:rPr lang="de-DE" smtClean="0"/>
              <a:pPr/>
              <a:t>8</a:t>
            </a:fld>
            <a:endParaRPr lang="de-DE"/>
          </a:p>
        </p:txBody>
      </p:sp>
    </p:spTree>
    <p:extLst>
      <p:ext uri="{BB962C8B-B14F-4D97-AF65-F5344CB8AC3E}">
        <p14:creationId xmlns:p14="http://schemas.microsoft.com/office/powerpoint/2010/main" val="4250224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SLS Video and Analogue Signals</a:t>
            </a:r>
            <a:endParaRPr lang="en-GB" dirty="0"/>
          </a:p>
        </p:txBody>
      </p:sp>
      <p:sp>
        <p:nvSpPr>
          <p:cNvPr id="2" name="Content Placeholder 1"/>
          <p:cNvSpPr>
            <a:spLocks noGrp="1"/>
          </p:cNvSpPr>
          <p:nvPr>
            <p:ph sz="half" idx="1"/>
          </p:nvPr>
        </p:nvSpPr>
        <p:spPr>
          <a:xfrm>
            <a:off x="306000" y="900000"/>
            <a:ext cx="3833952" cy="5653200"/>
          </a:xfrm>
        </p:spPr>
        <p:txBody>
          <a:bodyPr/>
          <a:lstStyle/>
          <a:p>
            <a:pPr marL="285750" indent="-285750">
              <a:buFont typeface="Arial" panose="020B0604020202020204" pitchFamily="34" charset="0"/>
              <a:buChar char="•"/>
            </a:pPr>
            <a:r>
              <a:rPr lang="en-GB" sz="2400" b="1" dirty="0" smtClean="0"/>
              <a:t>Analogue Cameras</a:t>
            </a:r>
            <a:endParaRPr lang="en-GB" sz="2400" dirty="0" smtClean="0"/>
          </a:p>
          <a:p>
            <a:pPr marL="465138" lvl="1" indent="-285750">
              <a:buFont typeface="Arial" panose="020B0604020202020204" pitchFamily="34" charset="0"/>
              <a:buChar char="•"/>
            </a:pPr>
            <a:r>
              <a:rPr lang="en-GB" sz="2000" dirty="0" smtClean="0"/>
              <a:t>Fluorescence Screens  </a:t>
            </a:r>
          </a:p>
          <a:p>
            <a:pPr marL="465138" lvl="1" indent="-285750">
              <a:buFont typeface="Arial" panose="020B0604020202020204" pitchFamily="34" charset="0"/>
              <a:buChar char="•"/>
            </a:pPr>
            <a:r>
              <a:rPr lang="en-GB" sz="2000" dirty="0" smtClean="0"/>
              <a:t>Synchrotron Radiation Monitors</a:t>
            </a:r>
          </a:p>
          <a:p>
            <a:pPr marL="465138" lvl="1" indent="-285750">
              <a:buFont typeface="Arial" panose="020B0604020202020204" pitchFamily="34" charset="0"/>
              <a:buChar char="•"/>
            </a:pPr>
            <a:r>
              <a:rPr lang="en-GB" sz="2000" dirty="0" smtClean="0"/>
              <a:t>In old control room: video multiplexer</a:t>
            </a:r>
          </a:p>
          <a:p>
            <a:pPr marL="465138" lvl="1" indent="-285750">
              <a:buFont typeface="Arial" panose="020B0604020202020204" pitchFamily="34" charset="0"/>
              <a:buChar char="•"/>
            </a:pPr>
            <a:r>
              <a:rPr lang="en-GB" sz="2000" dirty="0" smtClean="0"/>
              <a:t>Add remote control</a:t>
            </a:r>
          </a:p>
          <a:p>
            <a:pPr marL="465138" lvl="1" indent="-285750">
              <a:buFont typeface="Arial" panose="020B0604020202020204" pitchFamily="34" charset="0"/>
              <a:buChar char="•"/>
            </a:pPr>
            <a:r>
              <a:rPr lang="en-GB" sz="2000" dirty="0" smtClean="0"/>
              <a:t>Add “Keyboard-Video-Mouse” (KVM) extender for two monitors</a:t>
            </a:r>
          </a:p>
          <a:p>
            <a:pPr marL="465138" lvl="1" indent="-285750">
              <a:buFont typeface="Arial" panose="020B0604020202020204" pitchFamily="34" charset="0"/>
              <a:buChar char="•"/>
            </a:pPr>
            <a:r>
              <a:rPr lang="en-GB" sz="2000" dirty="0" smtClean="0"/>
              <a:t>Optical fibres to new control room</a:t>
            </a:r>
          </a:p>
          <a:p>
            <a:pPr marL="285750" indent="-285750">
              <a:buFont typeface="Arial" panose="020B0604020202020204" pitchFamily="34" charset="0"/>
              <a:buChar char="•"/>
            </a:pPr>
            <a:r>
              <a:rPr lang="en-GB" sz="2400" b="1" dirty="0" smtClean="0"/>
              <a:t>Analogue signals</a:t>
            </a:r>
          </a:p>
          <a:p>
            <a:pPr marL="465138" lvl="1" indent="-285750">
              <a:buFont typeface="Arial" panose="020B0604020202020204" pitchFamily="34" charset="0"/>
              <a:buChar char="•"/>
            </a:pPr>
            <a:r>
              <a:rPr lang="en-GB" sz="2000" dirty="0" smtClean="0"/>
              <a:t>Rarely used</a:t>
            </a:r>
          </a:p>
          <a:p>
            <a:pPr marL="465138" lvl="1" indent="-285750">
              <a:buFont typeface="Arial" panose="020B0604020202020204" pitchFamily="34" charset="0"/>
              <a:buChar char="•"/>
            </a:pPr>
            <a:r>
              <a:rPr lang="en-GB" sz="2000" dirty="0" smtClean="0"/>
              <a:t>Old patch panel moved </a:t>
            </a:r>
          </a:p>
          <a:p>
            <a:pPr marL="641350" lvl="2" indent="-285750">
              <a:buFont typeface="Arial" panose="020B0604020202020204" pitchFamily="34" charset="0"/>
              <a:buChar char="•"/>
            </a:pPr>
            <a:r>
              <a:rPr lang="en-GB" sz="2000" dirty="0" smtClean="0"/>
              <a:t>Local Oscilloscope</a:t>
            </a:r>
          </a:p>
          <a:p>
            <a:pPr marL="644525" lvl="2" indent="-285750">
              <a:buFont typeface="Arial" panose="020B0604020202020204" pitchFamily="34" charset="0"/>
              <a:buChar char="•"/>
            </a:pPr>
            <a:r>
              <a:rPr lang="en-GB" sz="2000" dirty="0" smtClean="0"/>
              <a:t>Local Spectrum Analyser</a:t>
            </a:r>
          </a:p>
          <a:p>
            <a:pPr marL="644525" lvl="2" indent="-285750">
              <a:buFont typeface="Arial" panose="020B0604020202020204" pitchFamily="34" charset="0"/>
              <a:buChar char="•"/>
            </a:pPr>
            <a:r>
              <a:rPr lang="en-GB" sz="2000" dirty="0" smtClean="0"/>
              <a:t>KVM extender again</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97079" y="990256"/>
            <a:ext cx="5040000" cy="4946573"/>
          </a:xfrm>
        </p:spPr>
      </p:pic>
      <p:sp>
        <p:nvSpPr>
          <p:cNvPr id="4" name="Date Placeholder 3"/>
          <p:cNvSpPr>
            <a:spLocks noGrp="1"/>
          </p:cNvSpPr>
          <p:nvPr>
            <p:ph type="dt" sz="half" idx="10"/>
          </p:nvPr>
        </p:nvSpPr>
        <p:spPr/>
        <p:txBody>
          <a:bodyPr/>
          <a:lstStyle/>
          <a:p>
            <a:fld id="{6464BE8E-C76B-48F1-91C9-DD9341E54781}" type="datetime1">
              <a:rPr lang="de-DE" smtClean="0"/>
              <a:pPr/>
              <a:t>24.10.2014</a:t>
            </a:fld>
            <a:endParaRPr lang="de-DE"/>
          </a:p>
        </p:txBody>
      </p:sp>
      <p:sp>
        <p:nvSpPr>
          <p:cNvPr id="5" name="Footer Placeholder 4"/>
          <p:cNvSpPr>
            <a:spLocks noGrp="1"/>
          </p:cNvSpPr>
          <p:nvPr>
            <p:ph type="ftr" sz="quarter" idx="11"/>
          </p:nvPr>
        </p:nvSpPr>
        <p:spPr/>
        <p:txBody>
          <a:bodyPr/>
          <a:lstStyle/>
          <a:p>
            <a:pPr>
              <a:defRPr/>
            </a:pPr>
            <a:r>
              <a:rPr lang="de-DE" smtClean="0"/>
              <a:t>PSI,</a:t>
            </a:r>
            <a:endParaRPr lang="de-DE"/>
          </a:p>
        </p:txBody>
      </p:sp>
      <p:sp>
        <p:nvSpPr>
          <p:cNvPr id="6" name="Slide Number Placeholder 5"/>
          <p:cNvSpPr>
            <a:spLocks noGrp="1"/>
          </p:cNvSpPr>
          <p:nvPr>
            <p:ph type="sldNum" sz="quarter" idx="12"/>
          </p:nvPr>
        </p:nvSpPr>
        <p:spPr/>
        <p:txBody>
          <a:bodyPr/>
          <a:lstStyle/>
          <a:p>
            <a:r>
              <a:rPr lang="de-DE" smtClean="0"/>
              <a:t>Seite </a:t>
            </a:r>
            <a:fld id="{38E0D9EF-C0A5-4DE2-8C9D-AE4FD3DA60C4}" type="slidenum">
              <a:rPr lang="de-DE" smtClean="0"/>
              <a:pPr/>
              <a:t>9</a:t>
            </a:fld>
            <a:endParaRPr lang="de-DE"/>
          </a:p>
        </p:txBody>
      </p:sp>
      <p:grpSp>
        <p:nvGrpSpPr>
          <p:cNvPr id="16" name="Group 15"/>
          <p:cNvGrpSpPr/>
          <p:nvPr/>
        </p:nvGrpSpPr>
        <p:grpSpPr>
          <a:xfrm>
            <a:off x="323528" y="980728"/>
            <a:ext cx="8784976" cy="5256584"/>
            <a:chOff x="323528" y="980728"/>
            <a:chExt cx="8784976" cy="5256584"/>
          </a:xfrm>
        </p:grpSpPr>
        <p:cxnSp>
          <p:nvCxnSpPr>
            <p:cNvPr id="10" name="Straight Connector 9"/>
            <p:cNvCxnSpPr/>
            <p:nvPr/>
          </p:nvCxnSpPr>
          <p:spPr bwMode="auto">
            <a:xfrm>
              <a:off x="323528" y="980728"/>
              <a:ext cx="8712968" cy="5256584"/>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H="1">
              <a:off x="323528" y="980728"/>
              <a:ext cx="8784976" cy="5256584"/>
            </a:xfrm>
            <a:prstGeom prst="line">
              <a:avLst/>
            </a:prstGeom>
            <a:solidFill>
              <a:schemeClr val="accent1"/>
            </a:solidFill>
            <a:ln w="50800"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15737162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heme/theme1.xml><?xml version="1.0" encoding="utf-8"?>
<a:theme xmlns:a="http://schemas.openxmlformats.org/drawingml/2006/main" name="mac_ppt_vorlage_quer">
  <a:themeElements>
    <a:clrScheme name="Office-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Desig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charset="0"/>
          </a:defRPr>
        </a:defPPr>
      </a:lstStyle>
    </a:lnDef>
    <a:txDef>
      <a:spPr>
        <a:noFill/>
      </a:spPr>
      <a:bodyPr wrap="square" lIns="0" tIns="0" rIns="0" bIns="0" rtlCol="0">
        <a:spAutoFit/>
      </a:bodyPr>
      <a:lstStyle>
        <a:defPPr>
          <a:lnSpc>
            <a:spcPct val="110000"/>
          </a:lnSpc>
          <a:defRPr sz="1700" dirty="0" err="1">
            <a:latin typeface="Arial Narrow"/>
            <a:cs typeface="Arial Narrow"/>
          </a:defRPr>
        </a:defPPr>
      </a:lstStyle>
    </a:txDef>
  </a:objectDefaults>
  <a:extraClrSchemeLst>
    <a:extraClrScheme>
      <a:clrScheme name="Office-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716</Words>
  <Application>Microsoft Office PowerPoint</Application>
  <PresentationFormat>On-screen Show (4:3)</PresentationFormat>
  <Paragraphs>105</Paragraphs>
  <Slides>11</Slides>
  <Notes>2</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mac_ppt_vorlage_quer</vt:lpstr>
      <vt:lpstr>THE DIGITAL REVOLUTION</vt:lpstr>
      <vt:lpstr>Paul Scherrer Institut</vt:lpstr>
      <vt:lpstr>Paul Scherrer Institut</vt:lpstr>
      <vt:lpstr>The original Control Room of the SLS (2000)</vt:lpstr>
      <vt:lpstr>The SLS Corner in the HIPA Control Room (2003)</vt:lpstr>
      <vt:lpstr>The new PSI Common Control Room (2007)</vt:lpstr>
      <vt:lpstr>Combined Control Room → Combined Operation Crew</vt:lpstr>
      <vt:lpstr>How to train one operators on three facilities?</vt:lpstr>
      <vt:lpstr>SLS Video and Analogue Signals</vt:lpstr>
      <vt:lpstr>What you should do instead…</vt:lpstr>
      <vt:lpstr>Conclusion</vt:lpstr>
    </vt:vector>
  </TitlesOfParts>
  <Company>Paul Scherrer Institut [PSI.CH]</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Reliability    Definition: ability of a person or system to perform and maintain its functions</dc:title>
  <dc:creator>Andreas Luedeke</dc:creator>
  <cp:lastModifiedBy>Andreas Luedeke</cp:lastModifiedBy>
  <cp:revision>43</cp:revision>
  <cp:lastPrinted>2004-07-12T09:37:01Z</cp:lastPrinted>
  <dcterms:created xsi:type="dcterms:W3CDTF">2014-10-24T14:04:50Z</dcterms:created>
  <dcterms:modified xsi:type="dcterms:W3CDTF">2014-10-24T15:21:40Z</dcterms:modified>
</cp:coreProperties>
</file>