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66FF"/>
    <a:srgbClr val="FF9900"/>
    <a:srgbClr val="FF9933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145" d="100"/>
          <a:sy n="145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28.01.2020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28.01.2020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 28, 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117521" y="1220275"/>
            <a:ext cx="8997904" cy="352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Uranium electrode production at Framatome for 2.7 Hz – </a:t>
            </a:r>
            <a:r>
              <a:rPr lang="en-US" sz="1800" dirty="0" smtClean="0">
                <a:solidFill>
                  <a:srgbClr val="00B050"/>
                </a:solidFill>
              </a:rPr>
              <a:t>tests ongoing (North)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18GHz-ECRIS-Upgrade: Communication started with JYFL@JYU; </a:t>
            </a:r>
            <a:r>
              <a:rPr lang="en-US" sz="1800" dirty="0" smtClean="0">
                <a:solidFill>
                  <a:srgbClr val="00B050"/>
                </a:solidFill>
              </a:rPr>
              <a:t>set up data exchange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Preparation for beam time ongoing at terminal North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and South 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HLI: cleaning after construction works for </a:t>
            </a:r>
            <a:r>
              <a:rPr lang="en-US" sz="1800" dirty="0" err="1" smtClean="0">
                <a:solidFill>
                  <a:schemeClr val="tx1"/>
                </a:solidFill>
              </a:rPr>
              <a:t>LHe</a:t>
            </a:r>
            <a:r>
              <a:rPr lang="en-US" sz="1800" dirty="0" smtClean="0">
                <a:solidFill>
                  <a:schemeClr val="tx1"/>
                </a:solidFill>
              </a:rPr>
              <a:t>-transfer line </a:t>
            </a:r>
            <a:r>
              <a:rPr lang="en-US" sz="1800" dirty="0" smtClean="0">
                <a:solidFill>
                  <a:schemeClr val="tx1"/>
                </a:solidFill>
              </a:rPr>
              <a:t>finished</a:t>
            </a:r>
            <a:r>
              <a:rPr lang="en-US" sz="1800" dirty="0" smtClean="0">
                <a:solidFill>
                  <a:schemeClr val="tx1"/>
                </a:solidFill>
              </a:rPr>
              <a:t>; ECRIS recommissioning achieved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Proton beam from HLI: H</a:t>
            </a:r>
            <a:r>
              <a:rPr lang="en-US" sz="1800" baseline="-30000" dirty="0" smtClean="0">
                <a:solidFill>
                  <a:schemeClr val="tx1"/>
                </a:solidFill>
              </a:rPr>
              <a:t>2</a:t>
            </a:r>
            <a:r>
              <a:rPr lang="en-US" sz="1800" baseline="50000" dirty="0" smtClean="0">
                <a:solidFill>
                  <a:schemeClr val="tx1"/>
                </a:solidFill>
              </a:rPr>
              <a:t>+</a:t>
            </a:r>
            <a:r>
              <a:rPr lang="en-US" sz="1800" dirty="0" smtClean="0">
                <a:solidFill>
                  <a:schemeClr val="tx1"/>
                </a:solidFill>
              </a:rPr>
              <a:t>-operation started on 27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Tinschert, Klaus Dr.</cp:lastModifiedBy>
  <cp:revision>889</cp:revision>
  <cp:lastPrinted>2018-04-10T12:56:10Z</cp:lastPrinted>
  <dcterms:created xsi:type="dcterms:W3CDTF">2012-12-14T15:20:39Z</dcterms:created>
  <dcterms:modified xsi:type="dcterms:W3CDTF">2020-01-28T12:05:47Z</dcterms:modified>
</cp:coreProperties>
</file>