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7" r:id="rId2"/>
    <p:sldId id="258" r:id="rId3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17" d="100"/>
          <a:sy n="117" d="100"/>
        </p:scale>
        <p:origin x="18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3284520" cy="4542064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HSI-RFQ:	</a:t>
            </a:r>
            <a:endParaRPr lang="en-GB" sz="2000" dirty="0" smtClean="0">
              <a:latin typeface="Calibri" panose="020F0502020204030204" pitchFamily="34" charset="0"/>
            </a:endParaRP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Conditioning </a:t>
            </a:r>
            <a:r>
              <a:rPr lang="en-GB" sz="1600" dirty="0" smtClean="0">
                <a:latin typeface="Calibri" panose="020F0502020204030204" pitchFamily="34" charset="0"/>
              </a:rPr>
              <a:t>ongoing</a:t>
            </a:r>
            <a:r>
              <a:rPr lang="en-GB" sz="1600" dirty="0" smtClean="0">
                <a:latin typeface="Calibri" panose="020F0502020204030204" pitchFamily="34" charset="0"/>
              </a:rPr>
              <a:t>. 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Try improved plunger setting now</a:t>
            </a:r>
          </a:p>
          <a:p>
            <a:pPr marL="0" indent="0">
              <a:buNone/>
            </a:pPr>
            <a:endParaRPr lang="en-GB" sz="20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2000" dirty="0">
              <a:latin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</a:rPr>
              <a:t>Gas stripper roots pump: 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All V-belts of the rotary vane pumps broken, at least one rotary vane pump broken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Repair foreseen for 	</a:t>
            </a:r>
            <a:r>
              <a:rPr lang="en-GB" sz="1600" dirty="0" err="1" smtClean="0">
                <a:latin typeface="Calibri" panose="020F0502020204030204" pitchFamily="34" charset="0"/>
              </a:rPr>
              <a:t>Tuesday+Wednesday</a:t>
            </a:r>
            <a:r>
              <a:rPr lang="en-GB" sz="1600" dirty="0" smtClean="0">
                <a:latin typeface="Calibri" panose="020F0502020204030204" pitchFamily="34" charset="0"/>
              </a:rPr>
              <a:t> 	(today +tomorrow), 		incl. replacement 		of the broken pump 		by a spare pump.</a:t>
            </a:r>
            <a:r>
              <a:rPr lang="en-GB" sz="2000" dirty="0" smtClean="0">
                <a:latin typeface="Calibri" panose="020F0502020204030204" pitchFamily="34" charset="0"/>
              </a:rPr>
              <a:t>	</a:t>
            </a:r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 – </a:t>
            </a:r>
            <a:r>
              <a:rPr lang="en-GB" sz="3200" dirty="0" smtClean="0">
                <a:latin typeface="Calibri" panose="020F0502020204030204" pitchFamily="34" charset="0"/>
              </a:rPr>
              <a:t>28.01.2020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556" y="1370994"/>
            <a:ext cx="2797545" cy="20981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65" y="1279327"/>
            <a:ext cx="2471521" cy="18536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5410" y="4360411"/>
            <a:ext cx="2177140" cy="16328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19" y="4702630"/>
            <a:ext cx="2083706" cy="15627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9618" y="4360412"/>
            <a:ext cx="2177140" cy="16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20" y="1314950"/>
            <a:ext cx="7039179" cy="50842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23" y="2311587"/>
            <a:ext cx="1946577" cy="38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31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5</Words>
  <Application>Microsoft Office PowerPoint</Application>
  <PresentationFormat>Bildschirmpräsentation (4:3)</PresentationFormat>
  <Paragraphs>9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Wingdings</vt:lpstr>
      <vt:lpstr>fair-gsi-folienmaster_2018</vt:lpstr>
      <vt:lpstr>Unilac – 28.01.2020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Vormann, Hartmut Dr.</cp:lastModifiedBy>
  <cp:revision>195</cp:revision>
  <cp:lastPrinted>2019-06-18T07:17:53Z</cp:lastPrinted>
  <dcterms:created xsi:type="dcterms:W3CDTF">2018-08-07T05:50:06Z</dcterms:created>
  <dcterms:modified xsi:type="dcterms:W3CDTF">2020-01-28T10:33:50Z</dcterms:modified>
</cp:coreProperties>
</file>