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0" r:id="rId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1969-CC4A-4FA2-ADE7-78654781F7F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53C8-1FAE-4F8D-A44C-7F774D9E70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1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2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02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2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4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15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4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95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46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3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ADF5-85DB-4C35-BEF7-B6113553F89A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2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01117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Status FRS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20624" y="1280160"/>
            <a:ext cx="6406896" cy="4896803"/>
          </a:xfrm>
        </p:spPr>
        <p:txBody>
          <a:bodyPr>
            <a:normAutofit/>
          </a:bodyPr>
          <a:lstStyle/>
          <a:p>
            <a:r>
              <a:rPr lang="de-DE" dirty="0" smtClean="0"/>
              <a:t>Summary </a:t>
            </a:r>
            <a:r>
              <a:rPr lang="de-DE" dirty="0" err="1" smtClean="0"/>
              <a:t>engineering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primary</a:t>
            </a:r>
            <a:r>
              <a:rPr lang="de-DE" dirty="0" smtClean="0"/>
              <a:t> beam </a:t>
            </a:r>
            <a:r>
              <a:rPr lang="de-DE" dirty="0" err="1" smtClean="0"/>
              <a:t>to</a:t>
            </a:r>
            <a:r>
              <a:rPr lang="de-DE" dirty="0" smtClean="0"/>
              <a:t> HFS, FRS-HTC, FRS-ESR</a:t>
            </a:r>
          </a:p>
          <a:p>
            <a:pPr lvl="1"/>
            <a:r>
              <a:rPr lang="de-DE" dirty="0" smtClean="0"/>
              <a:t>Ar </a:t>
            </a:r>
            <a:r>
              <a:rPr lang="de-DE" dirty="0" err="1" smtClean="0"/>
              <a:t>fragment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/>
              <a:t>HFS </a:t>
            </a:r>
            <a:r>
              <a:rPr lang="de-DE" dirty="0" err="1" smtClean="0"/>
              <a:t>and</a:t>
            </a:r>
            <a:r>
              <a:rPr lang="de-DE" dirty="0" smtClean="0"/>
              <a:t> FRS-HTC,  </a:t>
            </a:r>
            <a:endParaRPr lang="de-DE" dirty="0" smtClean="0"/>
          </a:p>
          <a:p>
            <a:pPr lvl="1"/>
            <a:r>
              <a:rPr lang="de-DE" dirty="0" smtClean="0"/>
              <a:t>U </a:t>
            </a:r>
            <a:r>
              <a:rPr lang="de-DE" dirty="0" err="1" smtClean="0"/>
              <a:t>projectile</a:t>
            </a:r>
            <a:r>
              <a:rPr lang="de-DE" dirty="0" smtClean="0"/>
              <a:t> </a:t>
            </a:r>
            <a:r>
              <a:rPr lang="de-DE" dirty="0" err="1" smtClean="0"/>
              <a:t>fragment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HFS</a:t>
            </a:r>
          </a:p>
          <a:p>
            <a:pPr lvl="2"/>
            <a:r>
              <a:rPr lang="de-DE" dirty="0" smtClean="0"/>
              <a:t>in-</a:t>
            </a:r>
            <a:r>
              <a:rPr lang="de-DE" dirty="0" err="1" smtClean="0"/>
              <a:t>flight</a:t>
            </a:r>
            <a:r>
              <a:rPr lang="de-DE" dirty="0" smtClean="0"/>
              <a:t> PID </a:t>
            </a:r>
          </a:p>
          <a:p>
            <a:pPr lvl="2"/>
            <a:r>
              <a:rPr lang="de-DE" dirty="0" err="1" smtClean="0"/>
              <a:t>Tagging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 </a:t>
            </a:r>
            <a:r>
              <a:rPr lang="de-DE" dirty="0" err="1" smtClean="0"/>
              <a:t>fragment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DESPEC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de-DE" dirty="0" smtClean="0"/>
              <a:t>FRS-IC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endParaRPr lang="de-DE" dirty="0"/>
          </a:p>
          <a:p>
            <a:pPr lvl="1"/>
            <a:r>
              <a:rPr lang="de-DE" dirty="0" err="1" smtClean="0"/>
              <a:t>visualization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optic</a:t>
            </a:r>
            <a:r>
              <a:rPr lang="de-DE" dirty="0" smtClean="0"/>
              <a:t> + </a:t>
            </a:r>
            <a:r>
              <a:rPr lang="de-DE" dirty="0" err="1" smtClean="0"/>
              <a:t>refitting</a:t>
            </a:r>
            <a:r>
              <a:rPr lang="de-DE" dirty="0" smtClean="0"/>
              <a:t> + beam </a:t>
            </a:r>
            <a:r>
              <a:rPr lang="de-DE" dirty="0" err="1" smtClean="0"/>
              <a:t>steering</a:t>
            </a:r>
            <a:endParaRPr lang="de-DE" dirty="0" smtClean="0"/>
          </a:p>
          <a:p>
            <a:pPr lvl="1"/>
            <a:r>
              <a:rPr lang="de-DE" dirty="0" smtClean="0"/>
              <a:t>Training/</a:t>
            </a:r>
            <a:r>
              <a:rPr lang="de-DE" dirty="0" err="1" smtClean="0"/>
              <a:t>learning</a:t>
            </a:r>
            <a:r>
              <a:rPr lang="de-DE" dirty="0" smtClean="0"/>
              <a:t>: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, still an </a:t>
            </a:r>
            <a:r>
              <a:rPr lang="de-DE" dirty="0" err="1" smtClean="0"/>
              <a:t>issue</a:t>
            </a:r>
            <a:endParaRPr lang="de-DE" dirty="0"/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demonstrated</a:t>
            </a:r>
            <a:r>
              <a:rPr lang="de-DE" dirty="0" smtClean="0"/>
              <a:t>: </a:t>
            </a:r>
            <a:r>
              <a:rPr lang="de-DE" dirty="0" err="1" smtClean="0"/>
              <a:t>unambigous</a:t>
            </a:r>
            <a:r>
              <a:rPr lang="de-DE" dirty="0" smtClean="0"/>
              <a:t> </a:t>
            </a:r>
            <a:r>
              <a:rPr lang="de-DE" dirty="0" smtClean="0"/>
              <a:t>PID </a:t>
            </a:r>
            <a:r>
              <a:rPr lang="de-DE" dirty="0" err="1" smtClean="0"/>
              <a:t>fission</a:t>
            </a:r>
            <a:r>
              <a:rPr lang="de-DE" dirty="0" smtClean="0"/>
              <a:t> </a:t>
            </a:r>
            <a:r>
              <a:rPr lang="de-DE" dirty="0" err="1" smtClean="0"/>
              <a:t>fragment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686" y="1720786"/>
            <a:ext cx="4325114" cy="386272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25512" y="1351455"/>
            <a:ext cx="227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 </a:t>
            </a:r>
            <a:r>
              <a:rPr lang="de-DE" dirty="0" err="1" smtClean="0"/>
              <a:t>projectile</a:t>
            </a:r>
            <a:r>
              <a:rPr lang="de-DE" dirty="0" smtClean="0"/>
              <a:t> </a:t>
            </a:r>
            <a:r>
              <a:rPr lang="de-DE" dirty="0" err="1" smtClean="0"/>
              <a:t>fragments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8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Shutdown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Ta+S1:</a:t>
            </a:r>
          </a:p>
          <a:p>
            <a:pPr lvl="1"/>
            <a:r>
              <a:rPr lang="de-DE" dirty="0" smtClean="0"/>
              <a:t>Target </a:t>
            </a:r>
            <a:r>
              <a:rPr lang="de-DE" dirty="0" err="1" smtClean="0"/>
              <a:t>ladder</a:t>
            </a:r>
            <a:r>
              <a:rPr lang="de-DE" dirty="0" smtClean="0"/>
              <a:t> #2: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repaired</a:t>
            </a:r>
            <a:endParaRPr lang="de-DE" dirty="0" smtClean="0"/>
          </a:p>
          <a:p>
            <a:pPr lvl="1"/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smtClean="0"/>
              <a:t>TA-area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 smtClean="0"/>
          </a:p>
          <a:p>
            <a:pPr lvl="1"/>
            <a:r>
              <a:rPr lang="de-DE" dirty="0" err="1" smtClean="0"/>
              <a:t>cabling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TOF </a:t>
            </a:r>
            <a:r>
              <a:rPr lang="de-DE" dirty="0" smtClean="0"/>
              <a:t>upgrade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S2:</a:t>
            </a:r>
          </a:p>
          <a:p>
            <a:pPr lvl="1"/>
            <a:r>
              <a:rPr lang="de-DE" dirty="0" err="1" smtClean="0"/>
              <a:t>crane</a:t>
            </a:r>
            <a:r>
              <a:rPr lang="de-DE" dirty="0" smtClean="0"/>
              <a:t> </a:t>
            </a:r>
            <a:r>
              <a:rPr lang="de-DE" dirty="0" err="1" smtClean="0"/>
              <a:t>rail</a:t>
            </a:r>
            <a:r>
              <a:rPr lang="de-DE" dirty="0" smtClean="0"/>
              <a:t> </a:t>
            </a:r>
            <a:r>
              <a:rPr lang="de-DE" dirty="0" err="1" smtClean="0"/>
              <a:t>mounted</a:t>
            </a:r>
            <a:endParaRPr lang="de-DE" dirty="0" smtClean="0"/>
          </a:p>
          <a:p>
            <a:pPr lvl="1"/>
            <a:r>
              <a:rPr lang="de-DE" dirty="0" err="1" smtClean="0"/>
              <a:t>removed</a:t>
            </a:r>
            <a:r>
              <a:rPr lang="de-DE" dirty="0" smtClean="0"/>
              <a:t> </a:t>
            </a:r>
            <a:r>
              <a:rPr lang="de-DE" dirty="0" err="1" smtClean="0"/>
              <a:t>leaking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pockets</a:t>
            </a:r>
            <a:r>
              <a:rPr lang="de-DE" dirty="0" smtClean="0"/>
              <a:t> (MW21+22)</a:t>
            </a:r>
            <a:endParaRPr lang="de-DE" dirty="0" smtClean="0"/>
          </a:p>
          <a:p>
            <a:pPr lvl="1"/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degrader</a:t>
            </a:r>
            <a:r>
              <a:rPr lang="de-DE" dirty="0" smtClean="0"/>
              <a:t> </a:t>
            </a:r>
            <a:r>
              <a:rPr lang="de-DE" dirty="0" err="1" smtClean="0"/>
              <a:t>plates</a:t>
            </a:r>
            <a:r>
              <a:rPr lang="de-DE" dirty="0" smtClean="0"/>
              <a:t> – still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endParaRPr lang="de-DE" dirty="0" smtClean="0"/>
          </a:p>
          <a:p>
            <a:pPr lvl="1"/>
            <a:r>
              <a:rPr lang="de-DE" dirty="0" smtClean="0"/>
              <a:t>Experiment </a:t>
            </a:r>
            <a:r>
              <a:rPr lang="de-DE" dirty="0" err="1" smtClean="0"/>
              <a:t>installation</a:t>
            </a:r>
            <a:r>
              <a:rPr lang="de-DE" dirty="0" smtClean="0"/>
              <a:t> </a:t>
            </a:r>
            <a:r>
              <a:rPr lang="de-DE" dirty="0" smtClean="0"/>
              <a:t>S2 in </a:t>
            </a:r>
            <a:r>
              <a:rPr lang="de-DE" dirty="0" err="1" smtClean="0"/>
              <a:t>air</a:t>
            </a:r>
            <a:r>
              <a:rPr lang="de-DE" dirty="0" smtClean="0"/>
              <a:t> –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6795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Shutdown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S3 </a:t>
            </a:r>
            <a:r>
              <a:rPr lang="de-DE" dirty="0" err="1" smtClean="0"/>
              <a:t>Alignment</a:t>
            </a:r>
            <a:r>
              <a:rPr lang="de-DE" dirty="0" smtClean="0"/>
              <a:t> tpc31 - </a:t>
            </a:r>
            <a:r>
              <a:rPr lang="de-DE" dirty="0" err="1" smtClean="0"/>
              <a:t>done</a:t>
            </a:r>
            <a:endParaRPr lang="de-DE" dirty="0"/>
          </a:p>
          <a:p>
            <a:r>
              <a:rPr lang="de-DE" dirty="0" smtClean="0"/>
              <a:t>S4</a:t>
            </a:r>
            <a:endParaRPr lang="de-DE" dirty="0"/>
          </a:p>
          <a:p>
            <a:pPr lvl="1"/>
            <a:r>
              <a:rPr lang="de-DE" dirty="0" err="1"/>
              <a:t>patch</a:t>
            </a:r>
            <a:r>
              <a:rPr lang="de-DE" dirty="0"/>
              <a:t>-panel, </a:t>
            </a:r>
            <a:r>
              <a:rPr lang="de-DE" dirty="0" err="1"/>
              <a:t>trigger</a:t>
            </a:r>
            <a:r>
              <a:rPr lang="de-DE" dirty="0"/>
              <a:t> </a:t>
            </a:r>
            <a:r>
              <a:rPr lang="de-DE" dirty="0" err="1"/>
              <a:t>cable</a:t>
            </a:r>
            <a:endParaRPr lang="de-DE" dirty="0"/>
          </a:p>
          <a:p>
            <a:pPr lvl="1"/>
            <a:r>
              <a:rPr lang="de-DE" dirty="0"/>
              <a:t>sc41+42</a:t>
            </a:r>
          </a:p>
          <a:p>
            <a:r>
              <a:rPr lang="de-DE" dirty="0"/>
              <a:t>S6</a:t>
            </a:r>
          </a:p>
          <a:p>
            <a:pPr lvl="1"/>
            <a:r>
              <a:rPr lang="de-DE" dirty="0" err="1"/>
              <a:t>vacuum</a:t>
            </a:r>
            <a:r>
              <a:rPr lang="de-DE" dirty="0"/>
              <a:t> </a:t>
            </a:r>
            <a:r>
              <a:rPr lang="de-DE" dirty="0" err="1"/>
              <a:t>pocket</a:t>
            </a:r>
            <a:endParaRPr lang="de-DE" dirty="0"/>
          </a:p>
          <a:p>
            <a:pPr lvl="1"/>
            <a:r>
              <a:rPr lang="de-DE" dirty="0" err="1"/>
              <a:t>installation</a:t>
            </a:r>
            <a:r>
              <a:rPr lang="de-DE" dirty="0"/>
              <a:t> CGs</a:t>
            </a:r>
          </a:p>
          <a:p>
            <a:pPr lvl="1"/>
            <a:r>
              <a:rPr lang="de-DE" dirty="0" err="1"/>
              <a:t>Scraper</a:t>
            </a:r>
            <a:endParaRPr lang="de-DE" dirty="0"/>
          </a:p>
          <a:p>
            <a:r>
              <a:rPr lang="de-DE" dirty="0"/>
              <a:t>S8 </a:t>
            </a:r>
          </a:p>
          <a:p>
            <a:pPr lvl="1"/>
            <a:r>
              <a:rPr lang="de-DE" dirty="0" err="1"/>
              <a:t>gate</a:t>
            </a:r>
            <a:r>
              <a:rPr lang="de-DE" dirty="0"/>
              <a:t> </a:t>
            </a:r>
            <a:r>
              <a:rPr lang="de-DE" dirty="0" err="1" smtClean="0"/>
              <a:t>valve</a:t>
            </a:r>
            <a:r>
              <a:rPr lang="de-DE" dirty="0" smtClean="0"/>
              <a:t> - </a:t>
            </a:r>
            <a:r>
              <a:rPr lang="de-DE" dirty="0" err="1" smtClean="0"/>
              <a:t>ongoing</a:t>
            </a:r>
            <a:endParaRPr lang="de-DE" dirty="0"/>
          </a:p>
          <a:p>
            <a:pPr lvl="1"/>
            <a:r>
              <a:rPr lang="de-DE" dirty="0" err="1"/>
              <a:t>magnet</a:t>
            </a:r>
            <a:r>
              <a:rPr lang="de-DE" dirty="0"/>
              <a:t> </a:t>
            </a:r>
            <a:r>
              <a:rPr lang="de-DE" dirty="0" err="1"/>
              <a:t>cooling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/>
              <a:t>interlock  - </a:t>
            </a:r>
            <a:r>
              <a:rPr lang="de-DE" dirty="0" err="1"/>
              <a:t>ongoing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765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41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Status FRS</vt:lpstr>
      <vt:lpstr>Shutdown work 1</vt:lpstr>
      <vt:lpstr>Shutdown work 2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FRS</dc:title>
  <dc:creator>Haettner, Emma Dr.</dc:creator>
  <cp:lastModifiedBy>Haettner, Emma Dr.</cp:lastModifiedBy>
  <cp:revision>20</cp:revision>
  <cp:lastPrinted>2020-01-28T11:56:56Z</cp:lastPrinted>
  <dcterms:created xsi:type="dcterms:W3CDTF">2019-11-05T12:24:25Z</dcterms:created>
  <dcterms:modified xsi:type="dcterms:W3CDTF">2020-01-28T13:03:44Z</dcterms:modified>
</cp:coreProperties>
</file>