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5"/>
  </p:handoutMasterIdLst>
  <p:sldIdLst>
    <p:sldId id="258" r:id="rId2"/>
    <p:sldId id="259" r:id="rId3"/>
    <p:sldId id="260" r:id="rId4"/>
  </p:sldIdLst>
  <p:sldSz cx="12192000" cy="6858000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 showGuides="1">
      <p:cViewPr varScale="1">
        <p:scale>
          <a:sx n="105" d="100"/>
          <a:sy n="105" d="100"/>
        </p:scale>
        <p:origin x="120" y="2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9C1969-CC4A-4FA2-ADE7-78654781F7FA}" type="datetimeFigureOut">
              <a:rPr lang="de-DE" smtClean="0"/>
              <a:t>28.01.2020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5F53C8-1FAE-4F8D-A44C-7F774D9E70C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946168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AADF5-85DB-4C35-BEF7-B6113553F89A}" type="datetimeFigureOut">
              <a:rPr lang="de-DE" smtClean="0"/>
              <a:t>28.01.2020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34107-7014-4E9D-B606-4ED55692C6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93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AADF5-85DB-4C35-BEF7-B6113553F89A}" type="datetimeFigureOut">
              <a:rPr lang="de-DE" smtClean="0"/>
              <a:t>28.01.2020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34107-7014-4E9D-B606-4ED55692C6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7252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AADF5-85DB-4C35-BEF7-B6113553F89A}" type="datetimeFigureOut">
              <a:rPr lang="de-DE" smtClean="0"/>
              <a:t>28.01.2020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34107-7014-4E9D-B606-4ED55692C6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8022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AADF5-85DB-4C35-BEF7-B6113553F89A}" type="datetimeFigureOut">
              <a:rPr lang="de-DE" smtClean="0"/>
              <a:t>28.01.2020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34107-7014-4E9D-B606-4ED55692C6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3223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AADF5-85DB-4C35-BEF7-B6113553F89A}" type="datetimeFigureOut">
              <a:rPr lang="de-DE" smtClean="0"/>
              <a:t>28.01.2020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34107-7014-4E9D-B606-4ED55692C6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77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AADF5-85DB-4C35-BEF7-B6113553F89A}" type="datetimeFigureOut">
              <a:rPr lang="de-DE" smtClean="0"/>
              <a:t>28.01.2020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34107-7014-4E9D-B606-4ED55692C6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4149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AADF5-85DB-4C35-BEF7-B6113553F89A}" type="datetimeFigureOut">
              <a:rPr lang="de-DE" smtClean="0"/>
              <a:t>28.01.2020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34107-7014-4E9D-B606-4ED55692C6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7156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AADF5-85DB-4C35-BEF7-B6113553F89A}" type="datetimeFigureOut">
              <a:rPr lang="de-DE" smtClean="0"/>
              <a:t>28.01.2020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34107-7014-4E9D-B606-4ED55692C6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5490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AADF5-85DB-4C35-BEF7-B6113553F89A}" type="datetimeFigureOut">
              <a:rPr lang="de-DE" smtClean="0"/>
              <a:t>28.01.2020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34107-7014-4E9D-B606-4ED55692C6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9954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AADF5-85DB-4C35-BEF7-B6113553F89A}" type="datetimeFigureOut">
              <a:rPr lang="de-DE" smtClean="0"/>
              <a:t>28.01.2020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34107-7014-4E9D-B606-4ED55692C6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5468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AADF5-85DB-4C35-BEF7-B6113553F89A}" type="datetimeFigureOut">
              <a:rPr lang="de-DE" smtClean="0"/>
              <a:t>28.01.2020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34107-7014-4E9D-B606-4ED55692C6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6339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5AADF5-85DB-4C35-BEF7-B6113553F89A}" type="datetimeFigureOut">
              <a:rPr lang="de-DE" smtClean="0"/>
              <a:t>28.01.2020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934107-7014-4E9D-B606-4ED55692C6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8262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838200" y="301117"/>
            <a:ext cx="10515600" cy="503555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Status FRS</a:t>
            </a:r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420624" y="1280160"/>
            <a:ext cx="6406896" cy="4896803"/>
          </a:xfrm>
        </p:spPr>
        <p:txBody>
          <a:bodyPr>
            <a:normAutofit/>
          </a:bodyPr>
          <a:lstStyle/>
          <a:p>
            <a:r>
              <a:rPr lang="de-DE" dirty="0" smtClean="0"/>
              <a:t>Summary </a:t>
            </a:r>
            <a:r>
              <a:rPr lang="de-DE" dirty="0" err="1" smtClean="0"/>
              <a:t>engineering</a:t>
            </a:r>
            <a:r>
              <a:rPr lang="de-DE" dirty="0" smtClean="0"/>
              <a:t> </a:t>
            </a:r>
            <a:r>
              <a:rPr lang="de-DE" dirty="0" err="1" smtClean="0"/>
              <a:t>run</a:t>
            </a:r>
            <a:r>
              <a:rPr lang="de-DE" dirty="0" smtClean="0"/>
              <a:t> </a:t>
            </a:r>
          </a:p>
          <a:p>
            <a:pPr lvl="1"/>
            <a:r>
              <a:rPr lang="de-DE" dirty="0" err="1" smtClean="0"/>
              <a:t>primary</a:t>
            </a:r>
            <a:r>
              <a:rPr lang="de-DE" dirty="0" smtClean="0"/>
              <a:t> beam </a:t>
            </a:r>
            <a:r>
              <a:rPr lang="de-DE" dirty="0" err="1" smtClean="0"/>
              <a:t>to</a:t>
            </a:r>
            <a:r>
              <a:rPr lang="de-DE" dirty="0" smtClean="0"/>
              <a:t> HFS, FRS-HTC, FRS-ESR</a:t>
            </a:r>
          </a:p>
          <a:p>
            <a:pPr lvl="1"/>
            <a:r>
              <a:rPr lang="de-DE" dirty="0" smtClean="0"/>
              <a:t>Ar </a:t>
            </a:r>
            <a:r>
              <a:rPr lang="de-DE" dirty="0" err="1" smtClean="0"/>
              <a:t>fragment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smtClean="0"/>
              <a:t>HFS </a:t>
            </a:r>
            <a:r>
              <a:rPr lang="de-DE" dirty="0" err="1" smtClean="0"/>
              <a:t>and</a:t>
            </a:r>
            <a:r>
              <a:rPr lang="de-DE" dirty="0" smtClean="0"/>
              <a:t> FRS-HTC,  </a:t>
            </a:r>
            <a:endParaRPr lang="de-DE" dirty="0" smtClean="0"/>
          </a:p>
          <a:p>
            <a:pPr lvl="1"/>
            <a:r>
              <a:rPr lang="de-DE" dirty="0" smtClean="0"/>
              <a:t>U </a:t>
            </a:r>
            <a:r>
              <a:rPr lang="de-DE" dirty="0" err="1" smtClean="0"/>
              <a:t>projectile</a:t>
            </a:r>
            <a:r>
              <a:rPr lang="de-DE" dirty="0" smtClean="0"/>
              <a:t> </a:t>
            </a:r>
            <a:r>
              <a:rPr lang="de-DE" dirty="0" err="1" smtClean="0"/>
              <a:t>fragment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HFS</a:t>
            </a:r>
          </a:p>
          <a:p>
            <a:pPr lvl="2"/>
            <a:r>
              <a:rPr lang="de-DE" dirty="0" smtClean="0"/>
              <a:t>in-</a:t>
            </a:r>
            <a:r>
              <a:rPr lang="de-DE" dirty="0" err="1" smtClean="0"/>
              <a:t>flight</a:t>
            </a:r>
            <a:r>
              <a:rPr lang="de-DE" dirty="0" smtClean="0"/>
              <a:t> PID </a:t>
            </a:r>
          </a:p>
          <a:p>
            <a:pPr lvl="2"/>
            <a:r>
              <a:rPr lang="de-DE" dirty="0" err="1" smtClean="0"/>
              <a:t>Tagging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U </a:t>
            </a:r>
            <a:r>
              <a:rPr lang="de-DE" dirty="0" err="1" smtClean="0"/>
              <a:t>fragment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DESPEC </a:t>
            </a:r>
            <a:r>
              <a:rPr lang="de-DE" dirty="0" err="1" smtClean="0"/>
              <a:t>and</a:t>
            </a:r>
            <a:r>
              <a:rPr lang="de-DE" dirty="0"/>
              <a:t> </a:t>
            </a:r>
            <a:r>
              <a:rPr lang="de-DE" dirty="0" smtClean="0"/>
              <a:t>FRS-IC </a:t>
            </a:r>
            <a:r>
              <a:rPr lang="de-DE" dirty="0" err="1" smtClean="0"/>
              <a:t>analysis</a:t>
            </a:r>
            <a:r>
              <a:rPr lang="de-DE" dirty="0" smtClean="0"/>
              <a:t> </a:t>
            </a:r>
            <a:r>
              <a:rPr lang="de-DE" dirty="0" err="1" smtClean="0"/>
              <a:t>ongoing</a:t>
            </a:r>
            <a:r>
              <a:rPr lang="de-DE" dirty="0" smtClean="0"/>
              <a:t> </a:t>
            </a:r>
            <a:endParaRPr lang="de-DE" dirty="0"/>
          </a:p>
          <a:p>
            <a:pPr lvl="1"/>
            <a:r>
              <a:rPr lang="de-DE" dirty="0" err="1" smtClean="0"/>
              <a:t>visualization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optic</a:t>
            </a:r>
            <a:r>
              <a:rPr lang="de-DE" dirty="0" smtClean="0"/>
              <a:t> + </a:t>
            </a:r>
            <a:r>
              <a:rPr lang="de-DE" dirty="0" err="1" smtClean="0"/>
              <a:t>refitting</a:t>
            </a:r>
            <a:r>
              <a:rPr lang="de-DE" dirty="0" smtClean="0"/>
              <a:t> + beam </a:t>
            </a:r>
            <a:r>
              <a:rPr lang="de-DE" dirty="0" err="1" smtClean="0"/>
              <a:t>steering</a:t>
            </a:r>
            <a:endParaRPr lang="de-DE" dirty="0" smtClean="0"/>
          </a:p>
          <a:p>
            <a:pPr lvl="1"/>
            <a:r>
              <a:rPr lang="de-DE" dirty="0" smtClean="0"/>
              <a:t>Training/</a:t>
            </a:r>
            <a:r>
              <a:rPr lang="de-DE" dirty="0" err="1" smtClean="0"/>
              <a:t>learning</a:t>
            </a:r>
            <a:r>
              <a:rPr lang="de-DE" dirty="0" smtClean="0"/>
              <a:t>: </a:t>
            </a:r>
            <a:r>
              <a:rPr lang="de-DE" dirty="0" err="1" smtClean="0"/>
              <a:t>every</a:t>
            </a:r>
            <a:r>
              <a:rPr lang="de-DE" dirty="0" smtClean="0"/>
              <a:t> </a:t>
            </a:r>
            <a:r>
              <a:rPr lang="de-DE" dirty="0" err="1" smtClean="0"/>
              <a:t>day</a:t>
            </a:r>
            <a:r>
              <a:rPr lang="de-DE" dirty="0" smtClean="0"/>
              <a:t> </a:t>
            </a:r>
            <a:r>
              <a:rPr lang="de-DE" dirty="0" err="1" smtClean="0"/>
              <a:t>useful</a:t>
            </a:r>
            <a:r>
              <a:rPr lang="de-DE" dirty="0" smtClean="0"/>
              <a:t>, still an </a:t>
            </a:r>
            <a:r>
              <a:rPr lang="de-DE" dirty="0" err="1" smtClean="0"/>
              <a:t>issue</a:t>
            </a:r>
            <a:endParaRPr lang="de-DE" dirty="0"/>
          </a:p>
          <a:p>
            <a:pPr lvl="1"/>
            <a:r>
              <a:rPr lang="de-DE" dirty="0" smtClean="0"/>
              <a:t>Not </a:t>
            </a:r>
            <a:r>
              <a:rPr lang="de-DE" dirty="0" err="1" smtClean="0"/>
              <a:t>demonstrated</a:t>
            </a:r>
            <a:r>
              <a:rPr lang="de-DE" dirty="0" smtClean="0"/>
              <a:t>: </a:t>
            </a:r>
            <a:r>
              <a:rPr lang="de-DE" dirty="0" err="1" smtClean="0"/>
              <a:t>unambigous</a:t>
            </a:r>
            <a:r>
              <a:rPr lang="de-DE" dirty="0" smtClean="0"/>
              <a:t> </a:t>
            </a:r>
            <a:r>
              <a:rPr lang="de-DE" dirty="0" smtClean="0"/>
              <a:t>PID </a:t>
            </a:r>
            <a:r>
              <a:rPr lang="de-DE" dirty="0" err="1" smtClean="0"/>
              <a:t>fission</a:t>
            </a:r>
            <a:r>
              <a:rPr lang="de-DE" dirty="0" smtClean="0"/>
              <a:t> </a:t>
            </a:r>
            <a:r>
              <a:rPr lang="de-DE" dirty="0" err="1" smtClean="0"/>
              <a:t>fragment</a:t>
            </a:r>
            <a:endParaRPr lang="de-DE" dirty="0" smtClean="0"/>
          </a:p>
          <a:p>
            <a:pPr lvl="1"/>
            <a:endParaRPr lang="de-DE" dirty="0" smtClean="0"/>
          </a:p>
          <a:p>
            <a:pPr lvl="1"/>
            <a:endParaRPr lang="de-DE" dirty="0" smtClean="0"/>
          </a:p>
          <a:p>
            <a:pPr lvl="1"/>
            <a:endParaRPr lang="de-DE" dirty="0" smtClean="0"/>
          </a:p>
          <a:p>
            <a:pPr lvl="1"/>
            <a:endParaRPr lang="de-DE" dirty="0" smtClean="0"/>
          </a:p>
          <a:p>
            <a:pPr lvl="1"/>
            <a:endParaRPr lang="de-DE" dirty="0" smtClean="0"/>
          </a:p>
          <a:p>
            <a:pPr marL="0" indent="0">
              <a:buNone/>
            </a:pPr>
            <a:endParaRPr lang="de-DE" dirty="0" smtClean="0"/>
          </a:p>
          <a:p>
            <a:endParaRPr lang="de-DE" dirty="0" smtClean="0"/>
          </a:p>
          <a:p>
            <a:pPr lvl="1"/>
            <a:endParaRPr lang="de-DE" dirty="0" smtClean="0"/>
          </a:p>
          <a:p>
            <a:pPr lvl="1"/>
            <a:endParaRPr lang="de-DE" dirty="0" smtClean="0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8686" y="1720786"/>
            <a:ext cx="4325114" cy="3862725"/>
          </a:xfrm>
          <a:prstGeom prst="rect">
            <a:avLst/>
          </a:prstGeom>
        </p:spPr>
      </p:pic>
      <p:sp>
        <p:nvSpPr>
          <p:cNvPr id="6" name="Textfeld 5"/>
          <p:cNvSpPr txBox="1"/>
          <p:nvPr/>
        </p:nvSpPr>
        <p:spPr>
          <a:xfrm>
            <a:off x="7525512" y="1351455"/>
            <a:ext cx="2275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 </a:t>
            </a:r>
            <a:r>
              <a:rPr lang="de-DE" dirty="0" err="1" smtClean="0"/>
              <a:t>projectile</a:t>
            </a:r>
            <a:r>
              <a:rPr lang="de-DE" dirty="0" smtClean="0"/>
              <a:t> </a:t>
            </a:r>
            <a:r>
              <a:rPr lang="de-DE" dirty="0" err="1" smtClean="0"/>
              <a:t>fragments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0581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Shutdown</a:t>
            </a:r>
            <a:r>
              <a:rPr lang="de-DE" dirty="0" smtClean="0"/>
              <a:t> </a:t>
            </a:r>
            <a:r>
              <a:rPr lang="de-DE" dirty="0" err="1" smtClean="0"/>
              <a:t>work</a:t>
            </a:r>
            <a:r>
              <a:rPr lang="de-DE" dirty="0" smtClean="0"/>
              <a:t> 1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Ta+S1:</a:t>
            </a:r>
          </a:p>
          <a:p>
            <a:pPr lvl="1"/>
            <a:r>
              <a:rPr lang="de-DE" dirty="0" smtClean="0"/>
              <a:t>Target </a:t>
            </a:r>
            <a:r>
              <a:rPr lang="de-DE" dirty="0" err="1" smtClean="0"/>
              <a:t>ladder</a:t>
            </a:r>
            <a:r>
              <a:rPr lang="de-DE" dirty="0" smtClean="0"/>
              <a:t> #2: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repaired</a:t>
            </a:r>
            <a:endParaRPr lang="de-DE" dirty="0" smtClean="0"/>
          </a:p>
          <a:p>
            <a:pPr lvl="1"/>
            <a:r>
              <a:rPr lang="de-DE" dirty="0" err="1" smtClean="0"/>
              <a:t>alignment</a:t>
            </a:r>
            <a:r>
              <a:rPr lang="de-DE" dirty="0" smtClean="0"/>
              <a:t> </a:t>
            </a:r>
            <a:r>
              <a:rPr lang="de-DE" dirty="0" smtClean="0"/>
              <a:t>TA-area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ongoing</a:t>
            </a:r>
            <a:endParaRPr lang="de-DE" dirty="0" smtClean="0"/>
          </a:p>
          <a:p>
            <a:pPr lvl="1"/>
            <a:r>
              <a:rPr lang="de-DE" dirty="0" err="1" smtClean="0"/>
              <a:t>cabling</a:t>
            </a:r>
            <a:r>
              <a:rPr lang="de-DE" dirty="0" smtClean="0"/>
              <a:t> </a:t>
            </a:r>
            <a:r>
              <a:rPr lang="de-DE" dirty="0" err="1" smtClean="0"/>
              <a:t>work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smtClean="0"/>
              <a:t>TOF </a:t>
            </a:r>
            <a:r>
              <a:rPr lang="de-DE" dirty="0" smtClean="0"/>
              <a:t>upgrade </a:t>
            </a:r>
            <a:r>
              <a:rPr lang="de-DE" dirty="0" err="1" smtClean="0"/>
              <a:t>ongoing</a:t>
            </a:r>
            <a:r>
              <a:rPr lang="de-DE" dirty="0" smtClean="0"/>
              <a:t> </a:t>
            </a:r>
            <a:endParaRPr lang="de-DE" dirty="0" smtClean="0"/>
          </a:p>
          <a:p>
            <a:pPr marL="457200" lvl="1" indent="0">
              <a:buNone/>
            </a:pPr>
            <a:endParaRPr lang="de-DE" dirty="0" smtClean="0"/>
          </a:p>
          <a:p>
            <a:r>
              <a:rPr lang="de-DE" dirty="0" smtClean="0"/>
              <a:t>S2:</a:t>
            </a:r>
          </a:p>
          <a:p>
            <a:pPr lvl="1"/>
            <a:r>
              <a:rPr lang="de-DE" dirty="0" err="1" smtClean="0"/>
              <a:t>crane</a:t>
            </a:r>
            <a:r>
              <a:rPr lang="de-DE" dirty="0" smtClean="0"/>
              <a:t> </a:t>
            </a:r>
            <a:r>
              <a:rPr lang="de-DE" dirty="0" err="1" smtClean="0"/>
              <a:t>rail</a:t>
            </a:r>
            <a:r>
              <a:rPr lang="de-DE" dirty="0" smtClean="0"/>
              <a:t> </a:t>
            </a:r>
            <a:r>
              <a:rPr lang="de-DE" dirty="0" err="1" smtClean="0"/>
              <a:t>mounted</a:t>
            </a:r>
            <a:endParaRPr lang="de-DE" dirty="0" smtClean="0"/>
          </a:p>
          <a:p>
            <a:pPr lvl="1"/>
            <a:r>
              <a:rPr lang="de-DE" dirty="0" err="1" smtClean="0"/>
              <a:t>removed</a:t>
            </a:r>
            <a:r>
              <a:rPr lang="de-DE" dirty="0" smtClean="0"/>
              <a:t> </a:t>
            </a:r>
            <a:r>
              <a:rPr lang="de-DE" dirty="0" err="1" smtClean="0"/>
              <a:t>leaking</a:t>
            </a:r>
            <a:r>
              <a:rPr lang="de-DE" dirty="0" smtClean="0"/>
              <a:t> </a:t>
            </a:r>
            <a:r>
              <a:rPr lang="de-DE" dirty="0" err="1" smtClean="0"/>
              <a:t>detector</a:t>
            </a:r>
            <a:r>
              <a:rPr lang="de-DE" dirty="0" smtClean="0"/>
              <a:t> </a:t>
            </a:r>
            <a:r>
              <a:rPr lang="de-DE" dirty="0" err="1" smtClean="0"/>
              <a:t>pockets</a:t>
            </a:r>
            <a:r>
              <a:rPr lang="de-DE" dirty="0" smtClean="0"/>
              <a:t> (MW21+22)</a:t>
            </a:r>
            <a:endParaRPr lang="de-DE" dirty="0" smtClean="0"/>
          </a:p>
          <a:p>
            <a:pPr lvl="1"/>
            <a:r>
              <a:rPr lang="de-DE" dirty="0" err="1" smtClean="0"/>
              <a:t>new</a:t>
            </a:r>
            <a:r>
              <a:rPr lang="de-DE" dirty="0" smtClean="0"/>
              <a:t> </a:t>
            </a:r>
            <a:r>
              <a:rPr lang="de-DE" dirty="0" err="1" smtClean="0"/>
              <a:t>degrader</a:t>
            </a:r>
            <a:r>
              <a:rPr lang="de-DE" dirty="0" smtClean="0"/>
              <a:t> </a:t>
            </a:r>
            <a:r>
              <a:rPr lang="de-DE" dirty="0" err="1" smtClean="0"/>
              <a:t>plates</a:t>
            </a:r>
            <a:r>
              <a:rPr lang="de-DE" dirty="0" smtClean="0"/>
              <a:t> – still </a:t>
            </a:r>
            <a:r>
              <a:rPr lang="de-DE" dirty="0" err="1" smtClean="0"/>
              <a:t>to</a:t>
            </a:r>
            <a:r>
              <a:rPr lang="de-DE" dirty="0" smtClean="0"/>
              <a:t> do </a:t>
            </a:r>
            <a:endParaRPr lang="de-DE" dirty="0" smtClean="0"/>
          </a:p>
          <a:p>
            <a:pPr lvl="1"/>
            <a:r>
              <a:rPr lang="de-DE" dirty="0" smtClean="0"/>
              <a:t>Experiment </a:t>
            </a:r>
            <a:r>
              <a:rPr lang="de-DE" dirty="0" err="1" smtClean="0"/>
              <a:t>installation</a:t>
            </a:r>
            <a:r>
              <a:rPr lang="de-DE" dirty="0" smtClean="0"/>
              <a:t> </a:t>
            </a:r>
            <a:r>
              <a:rPr lang="de-DE" dirty="0" smtClean="0"/>
              <a:t>S2 in </a:t>
            </a:r>
            <a:r>
              <a:rPr lang="de-DE" dirty="0" err="1" smtClean="0"/>
              <a:t>air</a:t>
            </a:r>
            <a:r>
              <a:rPr lang="de-DE" dirty="0" smtClean="0"/>
              <a:t> –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ongoing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3467958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Shutdown</a:t>
            </a:r>
            <a:r>
              <a:rPr lang="de-DE" dirty="0" smtClean="0"/>
              <a:t> </a:t>
            </a:r>
            <a:r>
              <a:rPr lang="de-DE" dirty="0" err="1" smtClean="0"/>
              <a:t>work</a:t>
            </a:r>
            <a:r>
              <a:rPr lang="de-DE" dirty="0" smtClean="0"/>
              <a:t> 2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 smtClean="0"/>
              <a:t>S3 </a:t>
            </a:r>
            <a:r>
              <a:rPr lang="de-DE" dirty="0" err="1" smtClean="0"/>
              <a:t>Alignment</a:t>
            </a:r>
            <a:r>
              <a:rPr lang="de-DE" dirty="0" smtClean="0"/>
              <a:t> tpc31 - </a:t>
            </a:r>
            <a:r>
              <a:rPr lang="de-DE" dirty="0" err="1" smtClean="0"/>
              <a:t>done</a:t>
            </a:r>
            <a:endParaRPr lang="de-DE" dirty="0"/>
          </a:p>
          <a:p>
            <a:r>
              <a:rPr lang="de-DE" dirty="0" smtClean="0"/>
              <a:t>S4</a:t>
            </a:r>
            <a:endParaRPr lang="de-DE" dirty="0"/>
          </a:p>
          <a:p>
            <a:pPr lvl="1"/>
            <a:r>
              <a:rPr lang="de-DE" dirty="0" err="1"/>
              <a:t>patch</a:t>
            </a:r>
            <a:r>
              <a:rPr lang="de-DE" dirty="0"/>
              <a:t>-panel, </a:t>
            </a:r>
            <a:r>
              <a:rPr lang="de-DE" dirty="0" err="1"/>
              <a:t>trigger</a:t>
            </a:r>
            <a:r>
              <a:rPr lang="de-DE" dirty="0"/>
              <a:t> </a:t>
            </a:r>
            <a:r>
              <a:rPr lang="de-DE" dirty="0" err="1"/>
              <a:t>cable</a:t>
            </a:r>
            <a:endParaRPr lang="de-DE" dirty="0"/>
          </a:p>
          <a:p>
            <a:pPr lvl="1"/>
            <a:r>
              <a:rPr lang="de-DE" dirty="0"/>
              <a:t>sc41+42</a:t>
            </a:r>
          </a:p>
          <a:p>
            <a:r>
              <a:rPr lang="de-DE" dirty="0"/>
              <a:t>S6</a:t>
            </a:r>
          </a:p>
          <a:p>
            <a:pPr lvl="1"/>
            <a:r>
              <a:rPr lang="de-DE" dirty="0" err="1"/>
              <a:t>vacuum</a:t>
            </a:r>
            <a:r>
              <a:rPr lang="de-DE" dirty="0"/>
              <a:t> </a:t>
            </a:r>
            <a:r>
              <a:rPr lang="de-DE" dirty="0" err="1"/>
              <a:t>pocket</a:t>
            </a:r>
            <a:endParaRPr lang="de-DE" dirty="0"/>
          </a:p>
          <a:p>
            <a:pPr lvl="1"/>
            <a:r>
              <a:rPr lang="de-DE" dirty="0" err="1"/>
              <a:t>installation</a:t>
            </a:r>
            <a:r>
              <a:rPr lang="de-DE" dirty="0"/>
              <a:t> CGs</a:t>
            </a:r>
          </a:p>
          <a:p>
            <a:pPr lvl="1"/>
            <a:r>
              <a:rPr lang="de-DE" dirty="0" err="1"/>
              <a:t>Scraper</a:t>
            </a:r>
            <a:endParaRPr lang="de-DE" dirty="0"/>
          </a:p>
          <a:p>
            <a:r>
              <a:rPr lang="de-DE" dirty="0"/>
              <a:t>S8 </a:t>
            </a:r>
          </a:p>
          <a:p>
            <a:pPr lvl="1"/>
            <a:r>
              <a:rPr lang="de-DE" dirty="0" err="1"/>
              <a:t>gate</a:t>
            </a:r>
            <a:r>
              <a:rPr lang="de-DE" dirty="0"/>
              <a:t> </a:t>
            </a:r>
            <a:r>
              <a:rPr lang="de-DE" dirty="0" err="1" smtClean="0"/>
              <a:t>valve</a:t>
            </a:r>
            <a:r>
              <a:rPr lang="de-DE" dirty="0" smtClean="0"/>
              <a:t> - </a:t>
            </a:r>
            <a:r>
              <a:rPr lang="de-DE" dirty="0" err="1" smtClean="0"/>
              <a:t>ongoing</a:t>
            </a:r>
            <a:endParaRPr lang="de-DE" dirty="0"/>
          </a:p>
          <a:p>
            <a:pPr lvl="1"/>
            <a:r>
              <a:rPr lang="de-DE" dirty="0" err="1"/>
              <a:t>magnet</a:t>
            </a:r>
            <a:r>
              <a:rPr lang="de-DE" dirty="0"/>
              <a:t> </a:t>
            </a:r>
            <a:r>
              <a:rPr lang="de-DE" dirty="0" err="1"/>
              <a:t>cooling</a:t>
            </a:r>
            <a:r>
              <a:rPr lang="de-DE" dirty="0"/>
              <a:t> </a:t>
            </a:r>
            <a:r>
              <a:rPr lang="de-DE" dirty="0" err="1"/>
              <a:t>water</a:t>
            </a:r>
            <a:r>
              <a:rPr lang="de-DE" dirty="0"/>
              <a:t> </a:t>
            </a:r>
            <a:r>
              <a:rPr lang="de-DE" dirty="0"/>
              <a:t>interlock  - </a:t>
            </a:r>
            <a:r>
              <a:rPr lang="de-DE" dirty="0" err="1"/>
              <a:t>ongoing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376552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144</Words>
  <Application>Microsoft Office PowerPoint</Application>
  <PresentationFormat>Breitbild</PresentationFormat>
  <Paragraphs>41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Status FRS</vt:lpstr>
      <vt:lpstr>Shutdown work 1</vt:lpstr>
      <vt:lpstr>Shutdown work 2</vt:lpstr>
    </vt:vector>
  </TitlesOfParts>
  <Company>GSI Helmholtzzentrum für Schwerionenforschung GmbH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Status FRS</dc:title>
  <dc:creator>Haettner, Emma Dr.</dc:creator>
  <cp:lastModifiedBy>Haettner, Emma Dr.</cp:lastModifiedBy>
  <cp:revision>20</cp:revision>
  <cp:lastPrinted>2020-01-28T11:56:56Z</cp:lastPrinted>
  <dcterms:created xsi:type="dcterms:W3CDTF">2019-11-05T12:24:25Z</dcterms:created>
  <dcterms:modified xsi:type="dcterms:W3CDTF">2020-01-28T13:03:44Z</dcterms:modified>
</cp:coreProperties>
</file>