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50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316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32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32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6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1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42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11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59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70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24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FE0B3-6D13-4B55-A1C0-227285FF87F9}" type="datetimeFigureOut">
              <a:rPr lang="de-DE" smtClean="0"/>
              <a:t>07.01.2020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1FE58-4F0C-4F59-B491-5E6CB363B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68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78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SIS18 Status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Shutdown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started</a:t>
            </a:r>
            <a:endParaRPr lang="de-DE" dirty="0" smtClean="0"/>
          </a:p>
          <a:p>
            <a:pPr lvl="1"/>
            <a:r>
              <a:rPr lang="de-DE" dirty="0" smtClean="0"/>
              <a:t>TE BD </a:t>
            </a:r>
            <a:r>
              <a:rPr lang="de-DE" dirty="0" err="1" smtClean="0"/>
              <a:t>repair</a:t>
            </a:r>
            <a:endParaRPr lang="de-DE" dirty="0" smtClean="0"/>
          </a:p>
          <a:p>
            <a:pPr lvl="1"/>
            <a:r>
              <a:rPr lang="de-DE" dirty="0" smtClean="0"/>
              <a:t>GAF (4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permits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cooling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leakage</a:t>
            </a:r>
            <a:endParaRPr lang="de-DE" dirty="0" smtClean="0"/>
          </a:p>
          <a:p>
            <a:pPr lvl="1"/>
            <a:r>
              <a:rPr lang="de-DE" dirty="0" err="1" smtClean="0"/>
              <a:t>eventually</a:t>
            </a:r>
            <a:r>
              <a:rPr lang="de-DE" dirty="0" smtClean="0"/>
              <a:t> </a:t>
            </a:r>
            <a:r>
              <a:rPr lang="de-DE" dirty="0" err="1" smtClean="0"/>
              <a:t>cabeling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colling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IPM </a:t>
            </a:r>
          </a:p>
          <a:p>
            <a:r>
              <a:rPr lang="de-DE" dirty="0" smtClean="0"/>
              <a:t>Security </a:t>
            </a:r>
            <a:r>
              <a:rPr lang="de-DE" dirty="0" err="1" smtClean="0"/>
              <a:t>checks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„Anlagen“ </a:t>
            </a:r>
            <a:r>
              <a:rPr lang="de-DE" smtClean="0"/>
              <a:t>Friday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549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Breitbild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SIS18 Status 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Stadlmann, Jens Dr.</dc:creator>
  <cp:lastModifiedBy>Stadlmann, Jens Dr.</cp:lastModifiedBy>
  <cp:revision>1</cp:revision>
  <dcterms:created xsi:type="dcterms:W3CDTF">2020-01-07T13:15:54Z</dcterms:created>
  <dcterms:modified xsi:type="dcterms:W3CDTF">2020-01-07T13:16:08Z</dcterms:modified>
</cp:coreProperties>
</file>