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0" r:id="rId4"/>
    <p:sldId id="282" r:id="rId5"/>
    <p:sldId id="283" r:id="rId6"/>
    <p:sldId id="284" r:id="rId7"/>
    <p:sldId id="285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69348"/>
    <a:srgbClr val="EB9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3636-F599-4B3D-B019-B97DA84D44E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61F7A-3C3D-40CC-A941-5F0D15F31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97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E611E-C168-4805-98DC-400D2B84645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56E77-353D-4F00-BA63-08C9671C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3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6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0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5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55B4-9993-4460-B057-550F3CDB3523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9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3736-EF5F-4946-B0A3-DA335C1B81B3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1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7FEE-F925-469F-AF7A-9D34BAFF739C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7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5E86-B0F5-47B7-A043-CF563C7CE19D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8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271C-473E-4C74-BDB3-6288FF3B524D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447D-3AC3-45AC-B5A9-C8A4E7B80E83}" type="datetime1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F01-CC96-47C1-91FB-51958DABBADC}" type="datetime1">
              <a:rPr lang="ru-RU" smtClean="0"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5C4A-5C8C-4713-AC1A-02E7B366CF8E}" type="datetime1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1942-56FD-4068-9CC2-6F473217627A}" type="datetime1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2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36B-ED64-4C98-B5A4-5EAB49898D13}" type="datetime1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9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20A9-B293-421B-BD4C-2FE41F64F5EF}" type="datetime1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BA67-B290-46FC-88C6-B66D9E051E52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S.Pivovarov</a:t>
            </a:r>
            <a:r>
              <a:rPr lang="en-US" dirty="0" smtClean="0"/>
              <a:t>, </a:t>
            </a:r>
            <a:r>
              <a:rPr lang="en-US" dirty="0" err="1" smtClean="0"/>
              <a:t>E.Pyata</a:t>
            </a:r>
            <a:r>
              <a:rPr lang="en-US" dirty="0" smtClean="0"/>
              <a:t>, M. </a:t>
            </a:r>
            <a:r>
              <a:rPr lang="en-US" dirty="0" err="1" smtClean="0"/>
              <a:t>Azimbaev</a:t>
            </a:r>
            <a:r>
              <a:rPr lang="en-US" dirty="0" smtClean="0"/>
              <a:t>  BINP                             PANDA Magnet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40184" y="87549"/>
            <a:ext cx="9333781" cy="6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Status of the PANDA Solenoid Magnet Production in BINP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27993" y="6218814"/>
            <a:ext cx="640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E.Pyata,S.Pivovarov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M.Kholopov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M.Azimbaev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BINP</a:t>
            </a:r>
            <a:r>
              <a:rPr lang="en-US" b="1" dirty="0" smtClean="0">
                <a:solidFill>
                  <a:srgbClr val="FF0000"/>
                </a:solidFill>
              </a:rPr>
              <a:t>, Novosibirsk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330" y="914399"/>
            <a:ext cx="9955430" cy="51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0B13-BAB1-4248-8189-8ED6F3679DF4}" type="datetime1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0212" y="6356350"/>
            <a:ext cx="4114800" cy="365125"/>
          </a:xfrm>
        </p:spPr>
        <p:txBody>
          <a:bodyPr/>
          <a:lstStyle/>
          <a:p>
            <a:r>
              <a:rPr lang="en-US" dirty="0" err="1"/>
              <a:t>E.Pyata</a:t>
            </a:r>
            <a:r>
              <a:rPr lang="en-US" dirty="0" smtClean="0"/>
              <a:t>, </a:t>
            </a:r>
            <a:r>
              <a:rPr lang="en-US" dirty="0" err="1" smtClean="0"/>
              <a:t>M.Kholopov</a:t>
            </a:r>
            <a:r>
              <a:rPr lang="en-US" dirty="0" smtClean="0"/>
              <a:t>, </a:t>
            </a:r>
            <a:r>
              <a:rPr lang="en-US" dirty="0" err="1" smtClean="0"/>
              <a:t>S.Pivovarov</a:t>
            </a:r>
            <a:r>
              <a:rPr lang="en-US" dirty="0" smtClean="0"/>
              <a:t>     PANDA Magnet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35267" y="185865"/>
            <a:ext cx="9249157" cy="3655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Development of the PANDA solenoid magnet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566311"/>
              </p:ext>
            </p:extLst>
          </p:nvPr>
        </p:nvGraphicFramePr>
        <p:xfrm>
          <a:off x="384643" y="832507"/>
          <a:ext cx="11405937" cy="5242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1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4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Name of item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Status of work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Yoke and frame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 production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Cryostat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solenoid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 technological development, purchasing raw material, preparation drawings of tooling, workshops. Call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 tender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Cold mass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 technological development, purchasing raw material, preparation drawings of tooling, workshops. Call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 tender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Conductor purchasing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Development work, preparation Call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for tender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9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Control Dewar box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Preliminary design December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PANDA solenoid power cabling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 production</a:t>
                      </a: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6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supply and energy extraction system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Detail design is ready, production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Power supply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devices 1,1 kA will be an industrial production not BINP</a:t>
                      </a:r>
                    </a:p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/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A.Erokhin</a:t>
                      </a:r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Magnet safety system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process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Preparation place for PANDA solenoid installation, procedures installation, development a flow scheme of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connection KEDR-PANDA solenoid cryogenics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56159" y="6151847"/>
            <a:ext cx="67367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Status of work of the PANDA solenoid production.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6B7-8B2D-4824-895B-255920B47D43}" type="datetime1">
              <a:rPr lang="ru-RU" smtClean="0"/>
              <a:t>12.12.2019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010" y="365534"/>
            <a:ext cx="6476760" cy="5231026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838219" y="31524"/>
            <a:ext cx="7056783" cy="378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solenoid magnet, BINP responsibility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2530" y="5877786"/>
            <a:ext cx="7608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1. Arrangement of the components of the PANDA solenoid.</a:t>
            </a:r>
            <a:endParaRPr lang="en-US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3661" y="571047"/>
            <a:ext cx="203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Power supply and energy extraction system 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38577" y="2767736"/>
            <a:ext cx="1287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Cable channel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7082" y="1971704"/>
            <a:ext cx="167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Control Dewar box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98416" y="3555463"/>
            <a:ext cx="1612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Solenoid and yoke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11339" y="4049223"/>
            <a:ext cx="165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Frame of Yoke</a:t>
            </a:r>
            <a:endParaRPr lang="ru-RU" sz="14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581400" y="905683"/>
            <a:ext cx="1106241" cy="63845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30782" y="4245190"/>
            <a:ext cx="1327215" cy="22362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422879" y="3774821"/>
            <a:ext cx="1222980" cy="307778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666403" y="2192939"/>
            <a:ext cx="732963" cy="39632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55680" y="2394012"/>
            <a:ext cx="977320" cy="500139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0212" y="6356350"/>
            <a:ext cx="4114800" cy="365125"/>
          </a:xfrm>
        </p:spPr>
        <p:txBody>
          <a:bodyPr/>
          <a:lstStyle/>
          <a:p>
            <a:r>
              <a:rPr lang="en-US" dirty="0" err="1"/>
              <a:t>E.Pyata</a:t>
            </a:r>
            <a:r>
              <a:rPr lang="en-US" dirty="0" smtClean="0"/>
              <a:t>, </a:t>
            </a:r>
            <a:r>
              <a:rPr lang="en-US" dirty="0" err="1" smtClean="0"/>
              <a:t>M.Kholopov</a:t>
            </a:r>
            <a:r>
              <a:rPr lang="en-US" dirty="0" smtClean="0"/>
              <a:t>, </a:t>
            </a:r>
            <a:r>
              <a:rPr lang="en-US" dirty="0" err="1" smtClean="0"/>
              <a:t>S.Pivovarov</a:t>
            </a:r>
            <a:r>
              <a:rPr lang="en-US" dirty="0" smtClean="0"/>
              <a:t>     PANDA Magnet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2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3D model of the Magnet and Control Dewar.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t="14950" r="43824" b="7090"/>
          <a:stretch/>
        </p:blipFill>
        <p:spPr>
          <a:xfrm>
            <a:off x="2968132" y="722451"/>
            <a:ext cx="4536504" cy="5699712"/>
          </a:xfrm>
        </p:spPr>
      </p:pic>
      <p:sp>
        <p:nvSpPr>
          <p:cNvPr id="7" name="TextBox 6"/>
          <p:cNvSpPr txBox="1"/>
          <p:nvPr/>
        </p:nvSpPr>
        <p:spPr>
          <a:xfrm>
            <a:off x="8196044" y="1701057"/>
            <a:ext cx="209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 Dewar box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4970" y="4056195"/>
            <a:ext cx="1801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Cryostat and Coil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774794" y="4268330"/>
            <a:ext cx="780176" cy="31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239699" y="1929468"/>
            <a:ext cx="956345" cy="45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6E7-0B32-4499-A998-62E81A5A8AE1}" type="datetime1">
              <a:rPr lang="ru-RU" smtClean="0"/>
              <a:t>12.12.2019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4</a:t>
            </a:fld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735540" y="6323534"/>
            <a:ext cx="4114800" cy="365125"/>
          </a:xfrm>
        </p:spPr>
        <p:txBody>
          <a:bodyPr/>
          <a:lstStyle/>
          <a:p>
            <a:r>
              <a:rPr lang="en-US" dirty="0" err="1"/>
              <a:t>E.Pyata</a:t>
            </a:r>
            <a:r>
              <a:rPr lang="en-US" dirty="0" smtClean="0"/>
              <a:t>, </a:t>
            </a:r>
            <a:r>
              <a:rPr lang="en-US" dirty="0" err="1" smtClean="0"/>
              <a:t>M.Kholopov</a:t>
            </a:r>
            <a:r>
              <a:rPr lang="en-US" dirty="0" smtClean="0"/>
              <a:t>, </a:t>
            </a:r>
            <a:r>
              <a:rPr lang="en-US" dirty="0" err="1" smtClean="0"/>
              <a:t>S.Pivovarov</a:t>
            </a:r>
            <a:r>
              <a:rPr lang="en-US" dirty="0" smtClean="0"/>
              <a:t>     PANDA Magnet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4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ontrol_Dewar_PANDA_092019.png"/>
          <p:cNvPicPr>
            <a:picLocks noChangeAspect="1"/>
          </p:cNvPicPr>
          <p:nvPr/>
        </p:nvPicPr>
        <p:blipFill>
          <a:blip r:embed="rId2" cstate="print"/>
          <a:srcRect l="68837" t="50962" r="2915" b="6474"/>
          <a:stretch>
            <a:fillRect/>
          </a:stretch>
        </p:blipFill>
        <p:spPr>
          <a:xfrm rot="10800000">
            <a:off x="8992088" y="678706"/>
            <a:ext cx="2458111" cy="52354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2182" y="6132314"/>
            <a:ext cx="528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Dimensions and weight of the control Dewar.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ontrol_Dewar_PANDA_092019.png"/>
          <p:cNvPicPr>
            <a:picLocks noChangeAspect="1"/>
          </p:cNvPicPr>
          <p:nvPr/>
        </p:nvPicPr>
        <p:blipFill>
          <a:blip r:embed="rId2" cstate="print"/>
          <a:srcRect l="7938" t="50962" r="30429" b="6474"/>
          <a:stretch>
            <a:fillRect/>
          </a:stretch>
        </p:blipFill>
        <p:spPr>
          <a:xfrm rot="5400000">
            <a:off x="978378" y="489530"/>
            <a:ext cx="5514324" cy="53830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261943" y="6022320"/>
            <a:ext cx="2941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Weight control Dewar about 3160 kg. with vacuum post 3350 kg.</a:t>
            </a:r>
            <a:endPara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576265" y="4805771"/>
            <a:ext cx="2083242" cy="1216549"/>
          </a:xfrm>
          <a:prstGeom prst="wedgeEllipseCallout">
            <a:avLst>
              <a:gd name="adj1" fmla="val -55451"/>
              <a:gd name="adj2" fmla="val -694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The surface of the common platform.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339590" y="953870"/>
            <a:ext cx="1319917" cy="602974"/>
          </a:xfrm>
          <a:prstGeom prst="wedgeEllipseCallout">
            <a:avLst>
              <a:gd name="adj1" fmla="val -78945"/>
              <a:gd name="adj2" fmla="val -549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noFill/>
              </a:rPr>
              <a:t>Flexible contact</a:t>
            </a:r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1558123" y="1271301"/>
            <a:ext cx="1068251" cy="446723"/>
          </a:xfrm>
          <a:prstGeom prst="wedgeEllipseCallout">
            <a:avLst>
              <a:gd name="adj1" fmla="val -70018"/>
              <a:gd name="adj2" fmla="val 1563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rgbClr val="FF0000"/>
                  </a:solidFill>
                </a:ln>
                <a:noFill/>
              </a:rPr>
              <a:t>2318.5mm</a:t>
            </a:r>
            <a:endParaRPr lang="ru-RU" sz="12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charset="0"/>
              </a:rPr>
              <a:t>Control Dewar</a:t>
            </a:r>
            <a:endParaRPr lang="ru-RU" sz="28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6E7-0B32-4499-A998-62E81A5A8AE1}" type="datetime1">
              <a:rPr lang="ru-RU" smtClean="0"/>
              <a:t>12.12.2019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5</a:t>
            </a:fld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735540" y="6323534"/>
            <a:ext cx="4114800" cy="365125"/>
          </a:xfrm>
        </p:spPr>
        <p:txBody>
          <a:bodyPr/>
          <a:lstStyle/>
          <a:p>
            <a:r>
              <a:rPr lang="en-US" dirty="0" err="1"/>
              <a:t>E.Pyata</a:t>
            </a:r>
            <a:r>
              <a:rPr lang="en-US" dirty="0" smtClean="0"/>
              <a:t>, </a:t>
            </a:r>
            <a:r>
              <a:rPr lang="en-US" dirty="0" err="1" smtClean="0"/>
              <a:t>M.Kholopov</a:t>
            </a:r>
            <a:r>
              <a:rPr lang="en-US" dirty="0" smtClean="0"/>
              <a:t>, </a:t>
            </a:r>
            <a:r>
              <a:rPr lang="en-US" dirty="0" err="1" smtClean="0"/>
              <a:t>S.Pivovarov</a:t>
            </a:r>
            <a:r>
              <a:rPr lang="en-US" dirty="0" smtClean="0"/>
              <a:t>     PANDA Magnet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1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5620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charset="0"/>
              </a:rPr>
              <a:t>Control Dewar</a:t>
            </a:r>
            <a:endParaRPr lang="ru-RU" sz="28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6E7-0B32-4499-A998-62E81A5A8AE1}" type="datetime1">
              <a:rPr lang="ru-RU" smtClean="0"/>
              <a:t>12.12.2019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6</a:t>
            </a:fld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735540" y="6323534"/>
            <a:ext cx="4114800" cy="365125"/>
          </a:xfrm>
        </p:spPr>
        <p:txBody>
          <a:bodyPr/>
          <a:lstStyle/>
          <a:p>
            <a:r>
              <a:rPr lang="en-US" dirty="0" err="1"/>
              <a:t>E.Pyata</a:t>
            </a:r>
            <a:r>
              <a:rPr lang="en-US" dirty="0" smtClean="0"/>
              <a:t>, </a:t>
            </a:r>
            <a:r>
              <a:rPr lang="en-US" dirty="0" err="1" smtClean="0"/>
              <a:t>M.Kholopov</a:t>
            </a:r>
            <a:r>
              <a:rPr lang="en-US" dirty="0" smtClean="0"/>
              <a:t>, </a:t>
            </a:r>
            <a:r>
              <a:rPr lang="en-US" dirty="0" err="1" smtClean="0"/>
              <a:t>S.Pivovarov</a:t>
            </a:r>
            <a:r>
              <a:rPr lang="en-US" dirty="0" smtClean="0"/>
              <a:t>     PANDA Magnet </a:t>
            </a:r>
            <a:endParaRPr lang="ru-RU" dirty="0"/>
          </a:p>
        </p:txBody>
      </p:sp>
      <p:pic>
        <p:nvPicPr>
          <p:cNvPr id="6" name="Рисунок 5" descr="Control_Dewar_PANDA7.jpg"/>
          <p:cNvPicPr>
            <a:picLocks noChangeAspect="1"/>
          </p:cNvPicPr>
          <p:nvPr/>
        </p:nvPicPr>
        <p:blipFill>
          <a:blip r:embed="rId2" cstate="print"/>
          <a:srcRect l="21827" t="2426" r="28846"/>
          <a:stretch>
            <a:fillRect/>
          </a:stretch>
        </p:blipFill>
        <p:spPr>
          <a:xfrm>
            <a:off x="8227023" y="1492248"/>
            <a:ext cx="3507026" cy="3897892"/>
          </a:xfrm>
          <a:prstGeom prst="rect">
            <a:avLst/>
          </a:prstGeom>
        </p:spPr>
      </p:pic>
      <p:pic>
        <p:nvPicPr>
          <p:cNvPr id="7" name="Рисунок 6" descr="Control_Dewar_PANDA6.jpg"/>
          <p:cNvPicPr>
            <a:picLocks noChangeAspect="1"/>
          </p:cNvPicPr>
          <p:nvPr/>
        </p:nvPicPr>
        <p:blipFill>
          <a:blip r:embed="rId3" cstate="print"/>
          <a:srcRect l="21731" t="1912" r="29135"/>
          <a:stretch>
            <a:fillRect/>
          </a:stretch>
        </p:blipFill>
        <p:spPr>
          <a:xfrm>
            <a:off x="4042829" y="1492248"/>
            <a:ext cx="3500222" cy="3926104"/>
          </a:xfrm>
          <a:prstGeom prst="rect">
            <a:avLst/>
          </a:prstGeom>
        </p:spPr>
      </p:pic>
      <p:pic>
        <p:nvPicPr>
          <p:cNvPr id="8" name="Рисунок 7" descr="Control_Dewar_PANDA5.jpg"/>
          <p:cNvPicPr>
            <a:picLocks noChangeAspect="1"/>
          </p:cNvPicPr>
          <p:nvPr/>
        </p:nvPicPr>
        <p:blipFill>
          <a:blip r:embed="rId4" cstate="print"/>
          <a:srcRect l="24808" r="34712" b="2084"/>
          <a:stretch>
            <a:fillRect/>
          </a:stretch>
        </p:blipFill>
        <p:spPr>
          <a:xfrm>
            <a:off x="630936" y="1492248"/>
            <a:ext cx="2924689" cy="39749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8700" y="759555"/>
            <a:ext cx="8732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just"/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3. Installation pipelines on the lid and </a:t>
            </a:r>
            <a:r>
              <a:rPr lang="en-US" sz="2000" b="1" dirty="0" smtClean="0">
                <a:solidFill>
                  <a:schemeClr val="accent1"/>
                </a:solidFill>
              </a:rPr>
              <a:t>thermal shields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  <a:cs typeface="Aharoni" pitchFamily="2" charset="-79"/>
              </a:rPr>
              <a:t> to the vacuum shell</a:t>
            </a:r>
          </a:p>
          <a:p>
            <a:pPr marL="538163" algn="just"/>
            <a:endParaRPr lang="en-US" sz="1400" b="1" dirty="0" smtClean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  <a:p>
            <a:pPr marL="538163" algn="just"/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6E7-0B32-4499-A998-62E81A5A8AE1}" type="datetime1">
              <a:rPr lang="ru-RU" smtClean="0"/>
              <a:t>12.12.2019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7</a:t>
            </a:fld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735540" y="6323534"/>
            <a:ext cx="4114800" cy="365125"/>
          </a:xfrm>
        </p:spPr>
        <p:txBody>
          <a:bodyPr/>
          <a:lstStyle/>
          <a:p>
            <a:r>
              <a:rPr lang="en-US" dirty="0" err="1"/>
              <a:t>E.Pyata</a:t>
            </a:r>
            <a:r>
              <a:rPr lang="en-US" dirty="0" smtClean="0"/>
              <a:t>, </a:t>
            </a:r>
            <a:r>
              <a:rPr lang="en-US" dirty="0" err="1" smtClean="0"/>
              <a:t>M.Kholopov</a:t>
            </a:r>
            <a:r>
              <a:rPr lang="en-US" dirty="0" smtClean="0"/>
              <a:t>, </a:t>
            </a:r>
            <a:r>
              <a:rPr lang="en-US" dirty="0" err="1" smtClean="0"/>
              <a:t>S.Pivovarov</a:t>
            </a:r>
            <a:r>
              <a:rPr lang="en-US" dirty="0" smtClean="0"/>
              <a:t>     PANDA Magnet </a:t>
            </a:r>
            <a:endParaRPr lang="ru-RU" dirty="0"/>
          </a:p>
        </p:txBody>
      </p:sp>
      <p:pic>
        <p:nvPicPr>
          <p:cNvPr id="6" name="Рисунок 5" descr="Vac_shell_CD_PANDA1.jpg"/>
          <p:cNvPicPr>
            <a:picLocks noChangeAspect="1"/>
          </p:cNvPicPr>
          <p:nvPr/>
        </p:nvPicPr>
        <p:blipFill>
          <a:blip r:embed="rId2" cstate="print"/>
          <a:srcRect l="4231" t="6191" r="11250" b="7217"/>
          <a:stretch>
            <a:fillRect/>
          </a:stretch>
        </p:blipFill>
        <p:spPr>
          <a:xfrm>
            <a:off x="6607824" y="808052"/>
            <a:ext cx="4536641" cy="2611536"/>
          </a:xfrm>
          <a:prstGeom prst="rect">
            <a:avLst/>
          </a:prstGeom>
        </p:spPr>
      </p:pic>
      <p:pic>
        <p:nvPicPr>
          <p:cNvPr id="7" name="Рисунок 6" descr="Vac_shell_CD_PANDA.jpg"/>
          <p:cNvPicPr>
            <a:picLocks noChangeAspect="1"/>
          </p:cNvPicPr>
          <p:nvPr/>
        </p:nvPicPr>
        <p:blipFill>
          <a:blip r:embed="rId3" cstate="print"/>
          <a:srcRect l="17500" t="5848" r="26058" b="543"/>
          <a:stretch>
            <a:fillRect/>
          </a:stretch>
        </p:blipFill>
        <p:spPr>
          <a:xfrm>
            <a:off x="819151" y="809626"/>
            <a:ext cx="3925065" cy="3657599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439208" y="239045"/>
            <a:ext cx="7046633" cy="41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Design of the Vacuum shell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2247901" y="4554661"/>
            <a:ext cx="1133474" cy="341190"/>
          </a:xfrm>
          <a:prstGeom prst="borderCallout2">
            <a:avLst>
              <a:gd name="adj1" fmla="val 1430"/>
              <a:gd name="adj2" fmla="val 50480"/>
              <a:gd name="adj3" fmla="val -74903"/>
              <a:gd name="adj4" fmla="val 49837"/>
              <a:gd name="adj5" fmla="val -277919"/>
              <a:gd name="adj6" fmla="val 8614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G10 supports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endCxn id="12" idx="3"/>
          </p:cNvCxnSpPr>
          <p:nvPr/>
        </p:nvCxnSpPr>
        <p:spPr>
          <a:xfrm>
            <a:off x="1790700" y="3800475"/>
            <a:ext cx="1023938" cy="754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ыноска 2 13"/>
          <p:cNvSpPr/>
          <p:nvPr/>
        </p:nvSpPr>
        <p:spPr>
          <a:xfrm>
            <a:off x="4962525" y="1628775"/>
            <a:ext cx="837957" cy="409575"/>
          </a:xfrm>
          <a:prstGeom prst="borderCallout2">
            <a:avLst>
              <a:gd name="adj1" fmla="val 98930"/>
              <a:gd name="adj2" fmla="val 53890"/>
              <a:gd name="adj3" fmla="val 162754"/>
              <a:gd name="adj4" fmla="val 24830"/>
              <a:gd name="adj5" fmla="val 219412"/>
              <a:gd name="adj6" fmla="val -345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The Frame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5129785" y="3933825"/>
            <a:ext cx="1795386" cy="720471"/>
          </a:xfrm>
          <a:prstGeom prst="borderCallout2">
            <a:avLst>
              <a:gd name="adj1" fmla="val -805"/>
              <a:gd name="adj2" fmla="val 100232"/>
              <a:gd name="adj3" fmla="val -13138"/>
              <a:gd name="adj4" fmla="val 116153"/>
              <a:gd name="adj5" fmla="val -148918"/>
              <a:gd name="adj6" fmla="val 31384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Removable wall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39609" y="317592"/>
            <a:ext cx="2941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Vacuum shell Assembly, top view.</a:t>
            </a:r>
            <a:endPara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8200" y="5446875"/>
            <a:ext cx="5329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material of the frame and walls of the Vacuum shell is low alloy steel. m=1670 kg.</a:t>
            </a:r>
            <a:endParaRPr lang="en-US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endCxn id="15" idx="3"/>
          </p:cNvCxnSpPr>
          <p:nvPr/>
        </p:nvCxnSpPr>
        <p:spPr>
          <a:xfrm flipH="1">
            <a:off x="6027478" y="3419588"/>
            <a:ext cx="1616906" cy="514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5" idx="3"/>
          </p:cNvCxnSpPr>
          <p:nvPr/>
        </p:nvCxnSpPr>
        <p:spPr>
          <a:xfrm flipH="1">
            <a:off x="6027478" y="3095625"/>
            <a:ext cx="982923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Vac_shell_CD_PANDA.png"/>
          <p:cNvPicPr>
            <a:picLocks noChangeAspect="1"/>
          </p:cNvPicPr>
          <p:nvPr/>
        </p:nvPicPr>
        <p:blipFill>
          <a:blip r:embed="rId4" cstate="print"/>
          <a:srcRect l="26200" t="32124" r="44973" b="38459"/>
          <a:stretch>
            <a:fillRect/>
          </a:stretch>
        </p:blipFill>
        <p:spPr>
          <a:xfrm rot="5400000">
            <a:off x="7894351" y="3396216"/>
            <a:ext cx="2429983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00EA-DC0F-47AA-9010-4BD68FA707DB}" type="datetime1">
              <a:rPr lang="ru-RU" smtClean="0"/>
              <a:t>12.12.2019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84" y="138535"/>
            <a:ext cx="10404453" cy="585140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81200" y="567055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solidFill>
                  <a:srgbClr val="17375E"/>
                </a:solidFill>
                <a:latin typeface="Comic Sans MS" pitchFamily="66" charset="0"/>
              </a:rPr>
              <a:t>Thank you for your attention</a:t>
            </a:r>
            <a:endParaRPr lang="ru-RU" sz="3600" dirty="0" smtClean="0">
              <a:solidFill>
                <a:srgbClr val="17375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375</Words>
  <Application>Microsoft Office PowerPoint</Application>
  <PresentationFormat>Широкоэкранный</PresentationFormat>
  <Paragraphs>74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Aharoni</vt:lpstr>
      <vt:lpstr>Arial</vt:lpstr>
      <vt:lpstr>Arial Narrow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3D model of the Magnet and Control Dewar.</vt:lpstr>
      <vt:lpstr>Control Dewar</vt:lpstr>
      <vt:lpstr>Control Dewar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 pyata</dc:creator>
  <cp:lastModifiedBy>evgeny pyata</cp:lastModifiedBy>
  <cp:revision>95</cp:revision>
  <dcterms:created xsi:type="dcterms:W3CDTF">2019-06-26T06:52:52Z</dcterms:created>
  <dcterms:modified xsi:type="dcterms:W3CDTF">2019-12-12T08:26:55Z</dcterms:modified>
</cp:coreProperties>
</file>