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34" r:id="rId1"/>
  </p:sldMasterIdLst>
  <p:notesMasterIdLst>
    <p:notesMasterId r:id="rId25"/>
  </p:notesMasterIdLst>
  <p:handoutMasterIdLst>
    <p:handoutMasterId r:id="rId26"/>
  </p:handoutMasterIdLst>
  <p:sldIdLst>
    <p:sldId id="274" r:id="rId2"/>
    <p:sldId id="312" r:id="rId3"/>
    <p:sldId id="353" r:id="rId4"/>
    <p:sldId id="314" r:id="rId5"/>
    <p:sldId id="354" r:id="rId6"/>
    <p:sldId id="319" r:id="rId7"/>
    <p:sldId id="323" r:id="rId8"/>
    <p:sldId id="341" r:id="rId9"/>
    <p:sldId id="356" r:id="rId10"/>
    <p:sldId id="357" r:id="rId11"/>
    <p:sldId id="344" r:id="rId12"/>
    <p:sldId id="342" r:id="rId13"/>
    <p:sldId id="355" r:id="rId14"/>
    <p:sldId id="384" r:id="rId15"/>
    <p:sldId id="385" r:id="rId16"/>
    <p:sldId id="386" r:id="rId17"/>
    <p:sldId id="387" r:id="rId18"/>
    <p:sldId id="380" r:id="rId19"/>
    <p:sldId id="388" r:id="rId20"/>
    <p:sldId id="389" r:id="rId21"/>
    <p:sldId id="282" r:id="rId22"/>
    <p:sldId id="390" r:id="rId23"/>
    <p:sldId id="391" r:id="rId24"/>
  </p:sldIdLst>
  <p:sldSz cx="9144000" cy="6858000" type="screen4x3"/>
  <p:notesSz cx="6797675" cy="9928225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Outline" id="{5E9E291A-F37F-944A-BF4C-AF005A462D40}">
          <p14:sldIdLst>
            <p14:sldId id="274"/>
          </p14:sldIdLst>
        </p14:section>
        <p14:section name="Introduction" id="{5878EED0-A82D-4AC9-8738-1E87B0848D2B}">
          <p14:sldIdLst>
            <p14:sldId id="312"/>
            <p14:sldId id="353"/>
            <p14:sldId id="314"/>
            <p14:sldId id="354"/>
          </p14:sldIdLst>
        </p14:section>
        <p14:section name="Setup" id="{7AA12403-6C38-439B-8D8E-2F1B29944D03}">
          <p14:sldIdLst>
            <p14:sldId id="319"/>
            <p14:sldId id="323"/>
          </p14:sldIdLst>
        </p14:section>
        <p14:section name="Lifetime" id="{6ACBE5B4-43C8-AF48-ADC1-5ED06DB856CD}">
          <p14:sldIdLst>
            <p14:sldId id="341"/>
            <p14:sldId id="356"/>
            <p14:sldId id="357"/>
            <p14:sldId id="344"/>
            <p14:sldId id="342"/>
            <p14:sldId id="355"/>
          </p14:sldIdLst>
        </p14:section>
        <p14:section name="Summary" id="{0A14CB13-EA29-B24B-BB96-1F9ECD3C141A}">
          <p14:sldIdLst>
            <p14:sldId id="384"/>
            <p14:sldId id="385"/>
            <p14:sldId id="386"/>
            <p14:sldId id="387"/>
            <p14:sldId id="380"/>
            <p14:sldId id="388"/>
            <p14:sldId id="389"/>
            <p14:sldId id="282"/>
          </p14:sldIdLst>
        </p14:section>
        <p14:section name="Backup" id="{70C72823-E04A-491D-A0EB-D110FB394180}">
          <p14:sldIdLst>
            <p14:sldId id="390"/>
            <p14:sldId id="3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19">
          <p15:clr>
            <a:srgbClr val="A4A3A4"/>
          </p15:clr>
        </p15:guide>
        <p15:guide id="2" pos="3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969696"/>
    <a:srgbClr val="002554"/>
    <a:srgbClr val="003366"/>
    <a:srgbClr val="00254D"/>
    <a:srgbClr val="011C44"/>
    <a:srgbClr val="00306E"/>
    <a:srgbClr val="093265"/>
    <a:srgbClr val="0425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0" autoAdjust="0"/>
    <p:restoredTop sz="90683" autoAdjust="0"/>
  </p:normalViewPr>
  <p:slideViewPr>
    <p:cSldViewPr snapToGrid="0" snapToObjects="1" showGuides="1">
      <p:cViewPr varScale="1">
        <p:scale>
          <a:sx n="96" d="100"/>
          <a:sy n="96" d="100"/>
        </p:scale>
        <p:origin x="96" y="138"/>
      </p:cViewPr>
      <p:guideLst>
        <p:guide orient="horz" pos="3619"/>
        <p:guide pos="3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21" d="100"/>
          <a:sy n="121" d="100"/>
        </p:scale>
        <p:origin x="-3744" y="-12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4C40E0-94C1-1044-AF4F-68DF81B887F8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B6BC579-7392-104C-9774-6912AD7A5BED}">
      <dgm:prSet phldrT="[Text]" custT="1"/>
      <dgm:spPr/>
      <dgm:t>
        <a:bodyPr/>
        <a:lstStyle/>
        <a:p>
          <a:r>
            <a:rPr lang="en-US" sz="1200" dirty="0"/>
            <a:t>Manufacturer</a:t>
          </a:r>
        </a:p>
      </dgm:t>
    </dgm:pt>
    <dgm:pt modelId="{F9B082E5-7179-5C49-A664-9F85F374D27B}" type="parTrans" cxnId="{93DD3C6F-7647-8A40-B815-0BC58014F105}">
      <dgm:prSet/>
      <dgm:spPr/>
      <dgm:t>
        <a:bodyPr/>
        <a:lstStyle/>
        <a:p>
          <a:endParaRPr lang="en-US"/>
        </a:p>
      </dgm:t>
    </dgm:pt>
    <dgm:pt modelId="{0BA65684-4AA1-3949-AF80-6A8BA7557237}" type="sibTrans" cxnId="{93DD3C6F-7647-8A40-B815-0BC58014F105}">
      <dgm:prSet/>
      <dgm:spPr/>
      <dgm:t>
        <a:bodyPr/>
        <a:lstStyle/>
        <a:p>
          <a:endParaRPr lang="en-US"/>
        </a:p>
      </dgm:t>
    </dgm:pt>
    <dgm:pt modelId="{7B9A28EE-5D36-D749-9F74-F588D348C3A9}">
      <dgm:prSet phldrT="[Text]" custT="1"/>
      <dgm:spPr/>
      <dgm:t>
        <a:bodyPr/>
        <a:lstStyle/>
        <a:p>
          <a:r>
            <a:rPr lang="en-US" sz="1400" dirty="0"/>
            <a:t>Senor ID</a:t>
          </a:r>
        </a:p>
      </dgm:t>
    </dgm:pt>
    <dgm:pt modelId="{9A8CB3A7-F11A-B34E-B3CD-69EE063FFBE8}" type="parTrans" cxnId="{6F52434E-02B7-FF45-BFE6-3DB4DF08836F}">
      <dgm:prSet/>
      <dgm:spPr/>
      <dgm:t>
        <a:bodyPr/>
        <a:lstStyle/>
        <a:p>
          <a:endParaRPr lang="en-US" dirty="0"/>
        </a:p>
      </dgm:t>
    </dgm:pt>
    <dgm:pt modelId="{2E8AC00E-D467-3546-8673-9EEC594FA38A}" type="sibTrans" cxnId="{6F52434E-02B7-FF45-BFE6-3DB4DF08836F}">
      <dgm:prSet/>
      <dgm:spPr/>
      <dgm:t>
        <a:bodyPr/>
        <a:lstStyle/>
        <a:p>
          <a:endParaRPr lang="en-US"/>
        </a:p>
      </dgm:t>
    </dgm:pt>
    <dgm:pt modelId="{8FAF1AFE-A1B9-744E-A5B0-01C6C8882065}">
      <dgm:prSet phldrT="[Text]" custT="1"/>
      <dgm:spPr/>
      <dgm:t>
        <a:bodyPr/>
        <a:lstStyle/>
        <a:p>
          <a:r>
            <a:rPr lang="en-US" sz="1400" dirty="0" smtClean="0"/>
            <a:t>IAC</a:t>
          </a:r>
          <a:endParaRPr lang="en-US" sz="1400" dirty="0"/>
        </a:p>
        <a:p>
          <a:r>
            <a:rPr lang="en-US" sz="1400" dirty="0"/>
            <a:t>[</a:t>
          </a:r>
          <a:r>
            <a:rPr lang="en-US" sz="1400" dirty="0" err="1" smtClean="0"/>
            <a:t>mC</a:t>
          </a:r>
          <a:r>
            <a:rPr lang="en-US" sz="1400" smtClean="0"/>
            <a:t>/cm²]</a:t>
          </a:r>
          <a:endParaRPr lang="en-US" sz="1400" dirty="0"/>
        </a:p>
      </dgm:t>
    </dgm:pt>
    <dgm:pt modelId="{36AE22BB-5052-9442-8CDA-92FF6591074E}" type="parTrans" cxnId="{222CE408-79D1-EB42-A55A-849BD852DA9D}">
      <dgm:prSet/>
      <dgm:spPr/>
      <dgm:t>
        <a:bodyPr/>
        <a:lstStyle/>
        <a:p>
          <a:endParaRPr lang="en-US" dirty="0"/>
        </a:p>
      </dgm:t>
    </dgm:pt>
    <dgm:pt modelId="{D6912144-B17B-A246-80BE-41C24977751F}" type="sibTrans" cxnId="{222CE408-79D1-EB42-A55A-849BD852DA9D}">
      <dgm:prSet/>
      <dgm:spPr/>
      <dgm:t>
        <a:bodyPr/>
        <a:lstStyle/>
        <a:p>
          <a:endParaRPr lang="en-US"/>
        </a:p>
      </dgm:t>
    </dgm:pt>
    <dgm:pt modelId="{83A59B01-BFBF-2940-BF5B-F0A3B94718ED}">
      <dgm:prSet phldrT="[Text]" custT="1"/>
      <dgm:spPr/>
      <dgm:t>
        <a:bodyPr/>
        <a:lstStyle/>
        <a:p>
          <a:r>
            <a:rPr lang="en-US" sz="1400" dirty="0"/>
            <a:t>QE latest [%]</a:t>
          </a:r>
        </a:p>
      </dgm:t>
    </dgm:pt>
    <dgm:pt modelId="{5F659ADB-56CE-8D48-ADC2-BABB3865CCA2}" type="parTrans" cxnId="{CEB699AF-DCA3-B94C-8444-D1DEA7D6932F}">
      <dgm:prSet/>
      <dgm:spPr/>
      <dgm:t>
        <a:bodyPr/>
        <a:lstStyle/>
        <a:p>
          <a:endParaRPr lang="en-US" dirty="0"/>
        </a:p>
      </dgm:t>
    </dgm:pt>
    <dgm:pt modelId="{6BD4B04F-03F4-7A4E-B73A-6149CF2E9A78}" type="sibTrans" cxnId="{CEB699AF-DCA3-B94C-8444-D1DEA7D6932F}">
      <dgm:prSet/>
      <dgm:spPr/>
      <dgm:t>
        <a:bodyPr/>
        <a:lstStyle/>
        <a:p>
          <a:endParaRPr lang="en-US"/>
        </a:p>
      </dgm:t>
    </dgm:pt>
    <dgm:pt modelId="{C05D6453-FED5-5B47-8A4A-EEF3E5276806}">
      <dgm:prSet custT="1"/>
      <dgm:spPr/>
      <dgm:t>
        <a:bodyPr/>
        <a:lstStyle/>
        <a:p>
          <a:r>
            <a:rPr lang="en-US" sz="1400" dirty="0"/>
            <a:t>QE latest/QE start [%]</a:t>
          </a:r>
        </a:p>
      </dgm:t>
    </dgm:pt>
    <dgm:pt modelId="{47C40307-2489-B248-95EC-FF88AF99ACC5}" type="parTrans" cxnId="{3CA3789B-25C8-3040-A30E-F950AD843025}">
      <dgm:prSet/>
      <dgm:spPr/>
      <dgm:t>
        <a:bodyPr/>
        <a:lstStyle/>
        <a:p>
          <a:endParaRPr lang="en-US" dirty="0"/>
        </a:p>
      </dgm:t>
    </dgm:pt>
    <dgm:pt modelId="{2782B152-DCA3-5B44-96E1-3ACEACFD62DB}" type="sibTrans" cxnId="{3CA3789B-25C8-3040-A30E-F950AD843025}">
      <dgm:prSet/>
      <dgm:spPr/>
      <dgm:t>
        <a:bodyPr/>
        <a:lstStyle/>
        <a:p>
          <a:endParaRPr lang="en-US"/>
        </a:p>
      </dgm:t>
    </dgm:pt>
    <dgm:pt modelId="{02C2666B-A8B4-5C4E-A29A-D985F5D2A3EB}">
      <dgm:prSet custT="1"/>
      <dgm:spPr/>
      <dgm:t>
        <a:bodyPr/>
        <a:lstStyle/>
        <a:p>
          <a:r>
            <a:rPr lang="en-US" sz="1400" dirty="0"/>
            <a:t>QE start [%]</a:t>
          </a:r>
        </a:p>
      </dgm:t>
    </dgm:pt>
    <dgm:pt modelId="{38346E3B-DAF3-7E4C-BD38-932A68FEBAEE}" type="parTrans" cxnId="{CC7BA902-972B-C04F-963C-CEDFF3BB6368}">
      <dgm:prSet/>
      <dgm:spPr/>
      <dgm:t>
        <a:bodyPr/>
        <a:lstStyle/>
        <a:p>
          <a:endParaRPr lang="en-US" dirty="0"/>
        </a:p>
      </dgm:t>
    </dgm:pt>
    <dgm:pt modelId="{A38DD76B-B6BF-A141-8FF7-A24DF78A3A25}" type="sibTrans" cxnId="{CC7BA902-972B-C04F-963C-CEDFF3BB6368}">
      <dgm:prSet/>
      <dgm:spPr/>
      <dgm:t>
        <a:bodyPr/>
        <a:lstStyle/>
        <a:p>
          <a:endParaRPr lang="en-US"/>
        </a:p>
      </dgm:t>
    </dgm:pt>
    <dgm:pt modelId="{987D033F-593C-2D46-B6A7-4363DC4624DE}">
      <dgm:prSet custT="1"/>
      <dgm:spPr/>
      <dgm:t>
        <a:bodyPr/>
        <a:lstStyle/>
        <a:p>
          <a:r>
            <a:rPr lang="en-US" sz="2000" dirty="0"/>
            <a:t>Photonis</a:t>
          </a:r>
        </a:p>
        <a:p>
          <a:r>
            <a:rPr lang="en-US" sz="2000" dirty="0"/>
            <a:t>XP85112</a:t>
          </a:r>
        </a:p>
      </dgm:t>
    </dgm:pt>
    <dgm:pt modelId="{F4FAD42B-B819-0B46-97F1-97FF56C81B14}" type="parTrans" cxnId="{96763ECF-1476-8F4A-8AB1-04C7AB479C4C}">
      <dgm:prSet/>
      <dgm:spPr/>
      <dgm:t>
        <a:bodyPr/>
        <a:lstStyle/>
        <a:p>
          <a:endParaRPr lang="en-US"/>
        </a:p>
      </dgm:t>
    </dgm:pt>
    <dgm:pt modelId="{D9F0960E-AB4E-904C-BDCB-F2BFC68EF7CE}" type="sibTrans" cxnId="{96763ECF-1476-8F4A-8AB1-04C7AB479C4C}">
      <dgm:prSet/>
      <dgm:spPr/>
      <dgm:t>
        <a:bodyPr/>
        <a:lstStyle/>
        <a:p>
          <a:endParaRPr lang="en-US"/>
        </a:p>
      </dgm:t>
    </dgm:pt>
    <dgm:pt modelId="{EB86DA2F-0627-C440-A34B-AEB3F8158979}">
      <dgm:prSet custT="1"/>
      <dgm:spPr/>
      <dgm:t>
        <a:bodyPr/>
        <a:lstStyle/>
        <a:p>
          <a:r>
            <a:rPr lang="en-US" sz="1400" dirty="0"/>
            <a:t>Hamamatsu</a:t>
          </a:r>
          <a:r>
            <a:rPr lang="en-US" sz="2000" dirty="0"/>
            <a:t> R10754X</a:t>
          </a:r>
        </a:p>
      </dgm:t>
    </dgm:pt>
    <dgm:pt modelId="{36B1EE4D-76F3-4D4F-AB43-E699FE9BBADB}" type="parTrans" cxnId="{221B5A5D-DA7F-9F4B-9587-859BB93C511B}">
      <dgm:prSet/>
      <dgm:spPr/>
      <dgm:t>
        <a:bodyPr/>
        <a:lstStyle/>
        <a:p>
          <a:endParaRPr lang="en-US"/>
        </a:p>
      </dgm:t>
    </dgm:pt>
    <dgm:pt modelId="{1F6C5DB2-3BC2-F749-A80C-3B066C65E3AA}" type="sibTrans" cxnId="{221B5A5D-DA7F-9F4B-9587-859BB93C511B}">
      <dgm:prSet/>
      <dgm:spPr/>
      <dgm:t>
        <a:bodyPr/>
        <a:lstStyle/>
        <a:p>
          <a:endParaRPr lang="en-US"/>
        </a:p>
      </dgm:t>
    </dgm:pt>
    <dgm:pt modelId="{D4D11324-753B-A549-9533-DC043CA50B0A}">
      <dgm:prSet custT="1"/>
      <dgm:spPr/>
      <dgm:t>
        <a:bodyPr/>
        <a:lstStyle/>
        <a:p>
          <a:r>
            <a:rPr lang="en-US" sz="1400" dirty="0"/>
            <a:t>Hamamatsu</a:t>
          </a:r>
          <a:r>
            <a:rPr lang="en-US" sz="2000" dirty="0"/>
            <a:t> </a:t>
          </a:r>
          <a:r>
            <a:rPr lang="de-DE" sz="1400" dirty="0"/>
            <a:t>R13266-07-M768 / M64</a:t>
          </a:r>
          <a:endParaRPr lang="en-US" sz="1400" dirty="0"/>
        </a:p>
      </dgm:t>
    </dgm:pt>
    <dgm:pt modelId="{23E5FC1A-8424-384D-BF48-0CF9CDC57CDD}" type="parTrans" cxnId="{3E77EA34-8991-7747-BA51-4604AC758473}">
      <dgm:prSet/>
      <dgm:spPr/>
      <dgm:t>
        <a:bodyPr/>
        <a:lstStyle/>
        <a:p>
          <a:endParaRPr lang="en-US"/>
        </a:p>
      </dgm:t>
    </dgm:pt>
    <dgm:pt modelId="{A0D3B0E9-4A88-4740-9469-24570803BE13}" type="sibTrans" cxnId="{3E77EA34-8991-7747-BA51-4604AC758473}">
      <dgm:prSet/>
      <dgm:spPr/>
      <dgm:t>
        <a:bodyPr/>
        <a:lstStyle/>
        <a:p>
          <a:endParaRPr lang="en-US"/>
        </a:p>
      </dgm:t>
    </dgm:pt>
    <dgm:pt modelId="{3AA12214-3727-154C-A516-9B8D3911A768}">
      <dgm:prSet custT="1"/>
      <dgm:spPr/>
      <dgm:t>
        <a:bodyPr/>
        <a:lstStyle/>
        <a:p>
          <a:r>
            <a:rPr lang="en-US" sz="1200" dirty="0"/>
            <a:t>9001223</a:t>
          </a:r>
        </a:p>
      </dgm:t>
    </dgm:pt>
    <dgm:pt modelId="{6574709C-B360-0B47-A788-8C3A32D380F0}" type="parTrans" cxnId="{8E5FADBE-13A4-DA41-AED8-F5E1B3236ED9}">
      <dgm:prSet/>
      <dgm:spPr/>
      <dgm:t>
        <a:bodyPr/>
        <a:lstStyle/>
        <a:p>
          <a:endParaRPr lang="en-US" dirty="0"/>
        </a:p>
      </dgm:t>
    </dgm:pt>
    <dgm:pt modelId="{8764CC57-5150-4B4E-8AA1-2DA11FD89847}" type="sibTrans" cxnId="{8E5FADBE-13A4-DA41-AED8-F5E1B3236ED9}">
      <dgm:prSet/>
      <dgm:spPr/>
      <dgm:t>
        <a:bodyPr/>
        <a:lstStyle/>
        <a:p>
          <a:endParaRPr lang="en-US"/>
        </a:p>
      </dgm:t>
    </dgm:pt>
    <dgm:pt modelId="{2A674ACF-5D7F-AF4A-B160-7258FCB514C4}">
      <dgm:prSet custT="1"/>
      <dgm:spPr/>
      <dgm:t>
        <a:bodyPr/>
        <a:lstStyle/>
        <a:p>
          <a:r>
            <a:rPr lang="en-US" sz="1200" dirty="0"/>
            <a:t>9001332</a:t>
          </a:r>
        </a:p>
      </dgm:t>
    </dgm:pt>
    <dgm:pt modelId="{47F4D747-E875-EA40-A558-023F49D3439B}" type="parTrans" cxnId="{7A732ACE-6E28-9545-B8F8-53320E696771}">
      <dgm:prSet/>
      <dgm:spPr/>
      <dgm:t>
        <a:bodyPr/>
        <a:lstStyle/>
        <a:p>
          <a:endParaRPr lang="en-US" dirty="0"/>
        </a:p>
      </dgm:t>
    </dgm:pt>
    <dgm:pt modelId="{968E850A-C4E0-EA49-81AD-63DA2FD50316}" type="sibTrans" cxnId="{7A732ACE-6E28-9545-B8F8-53320E696771}">
      <dgm:prSet/>
      <dgm:spPr/>
      <dgm:t>
        <a:bodyPr/>
        <a:lstStyle/>
        <a:p>
          <a:endParaRPr lang="en-US"/>
        </a:p>
      </dgm:t>
    </dgm:pt>
    <dgm:pt modelId="{CD536C25-8EE1-224B-B7CF-DB27B8D7402A}">
      <dgm:prSet custT="1"/>
      <dgm:spPr/>
      <dgm:t>
        <a:bodyPr/>
        <a:lstStyle/>
        <a:p>
          <a:r>
            <a:rPr lang="en-US" sz="1200" dirty="0"/>
            <a:t>9001393</a:t>
          </a:r>
        </a:p>
      </dgm:t>
    </dgm:pt>
    <dgm:pt modelId="{FF7C8121-8932-A84C-AC80-B517279E4091}" type="parTrans" cxnId="{62CE4023-ABF4-0042-B233-1481D0B74685}">
      <dgm:prSet/>
      <dgm:spPr/>
      <dgm:t>
        <a:bodyPr/>
        <a:lstStyle/>
        <a:p>
          <a:endParaRPr lang="en-US" dirty="0"/>
        </a:p>
      </dgm:t>
    </dgm:pt>
    <dgm:pt modelId="{60469999-90B7-5449-9770-A9A355E972AC}" type="sibTrans" cxnId="{62CE4023-ABF4-0042-B233-1481D0B74685}">
      <dgm:prSet/>
      <dgm:spPr/>
      <dgm:t>
        <a:bodyPr/>
        <a:lstStyle/>
        <a:p>
          <a:endParaRPr lang="en-US"/>
        </a:p>
      </dgm:t>
    </dgm:pt>
    <dgm:pt modelId="{5FF882CD-10E2-E94C-BD51-7195DE2BB2D8}">
      <dgm:prSet custT="1"/>
      <dgm:spPr/>
      <dgm:t>
        <a:bodyPr/>
        <a:lstStyle/>
        <a:p>
          <a:r>
            <a:rPr lang="en-US" sz="1400" dirty="0"/>
            <a:t>22.1</a:t>
          </a:r>
        </a:p>
      </dgm:t>
    </dgm:pt>
    <dgm:pt modelId="{33398626-261F-4B41-950D-3959E03269E8}" type="parTrans" cxnId="{66E7C700-18CB-4140-8A8F-989C7D3A20F9}">
      <dgm:prSet custT="1"/>
      <dgm:spPr/>
      <dgm:t>
        <a:bodyPr/>
        <a:lstStyle/>
        <a:p>
          <a:endParaRPr lang="en-US" sz="1400" dirty="0"/>
        </a:p>
      </dgm:t>
    </dgm:pt>
    <dgm:pt modelId="{70799658-D54E-E14C-B4E6-69603A7221D6}" type="sibTrans" cxnId="{66E7C700-18CB-4140-8A8F-989C7D3A20F9}">
      <dgm:prSet/>
      <dgm:spPr/>
      <dgm:t>
        <a:bodyPr/>
        <a:lstStyle/>
        <a:p>
          <a:endParaRPr lang="en-US"/>
        </a:p>
      </dgm:t>
    </dgm:pt>
    <dgm:pt modelId="{C7E89006-B880-6E4D-A858-B70402BFB8E6}">
      <dgm:prSet custT="1"/>
      <dgm:spPr/>
      <dgm:t>
        <a:bodyPr/>
        <a:lstStyle/>
        <a:p>
          <a:r>
            <a:rPr lang="en-US" sz="1400" dirty="0"/>
            <a:t>5.3</a:t>
          </a:r>
        </a:p>
      </dgm:t>
    </dgm:pt>
    <dgm:pt modelId="{56A6FA8A-6309-3941-8DA5-C4FFEA930B47}" type="parTrans" cxnId="{37F78953-1F6E-164C-8E16-E3ECB0AB25C9}">
      <dgm:prSet custT="1"/>
      <dgm:spPr/>
      <dgm:t>
        <a:bodyPr/>
        <a:lstStyle/>
        <a:p>
          <a:endParaRPr lang="en-US" sz="1400" dirty="0"/>
        </a:p>
      </dgm:t>
    </dgm:pt>
    <dgm:pt modelId="{2B76B734-AAC8-594E-8BBE-0558C207535E}" type="sibTrans" cxnId="{37F78953-1F6E-164C-8E16-E3ECB0AB25C9}">
      <dgm:prSet/>
      <dgm:spPr/>
      <dgm:t>
        <a:bodyPr/>
        <a:lstStyle/>
        <a:p>
          <a:endParaRPr lang="en-US"/>
        </a:p>
      </dgm:t>
    </dgm:pt>
    <dgm:pt modelId="{AF3FB7D0-264D-C04D-8DDD-7ECAE324789E}">
      <dgm:prSet custT="1"/>
      <dgm:spPr/>
      <dgm:t>
        <a:bodyPr/>
        <a:lstStyle/>
        <a:p>
          <a:r>
            <a:rPr lang="en-US" sz="1400" dirty="0">
              <a:solidFill>
                <a:schemeClr val="bg1"/>
              </a:solidFill>
            </a:rPr>
            <a:t>24</a:t>
          </a:r>
        </a:p>
      </dgm:t>
    </dgm:pt>
    <dgm:pt modelId="{51EC0FA9-144A-5E41-9D61-02EFB590B6ED}" type="parTrans" cxnId="{99B0FC6C-FB4E-BA45-9113-C18500BEE63D}">
      <dgm:prSet custT="1"/>
      <dgm:spPr/>
      <dgm:t>
        <a:bodyPr/>
        <a:lstStyle/>
        <a:p>
          <a:endParaRPr lang="en-US" sz="1400" dirty="0"/>
        </a:p>
      </dgm:t>
    </dgm:pt>
    <dgm:pt modelId="{CA79A12B-F19D-DF41-99A3-43C2ADF26246}" type="sibTrans" cxnId="{99B0FC6C-FB4E-BA45-9113-C18500BEE63D}">
      <dgm:prSet/>
      <dgm:spPr/>
      <dgm:t>
        <a:bodyPr/>
        <a:lstStyle/>
        <a:p>
          <a:endParaRPr lang="en-US"/>
        </a:p>
      </dgm:t>
    </dgm:pt>
    <dgm:pt modelId="{4ADD14EE-F24E-2547-84A3-07EE480AA81D}">
      <dgm:prSet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de-DE" sz="1400" dirty="0" smtClean="0">
              <a:solidFill>
                <a:schemeClr val="bg1"/>
              </a:solidFill>
            </a:rPr>
            <a:t>15909</a:t>
          </a:r>
          <a:endParaRPr lang="en-US" sz="1400" dirty="0">
            <a:solidFill>
              <a:schemeClr val="bg1"/>
            </a:solidFill>
          </a:endParaRPr>
        </a:p>
      </dgm:t>
    </dgm:pt>
    <dgm:pt modelId="{47B93BE1-3734-804B-90EF-7344CC546704}" type="parTrans" cxnId="{7A129F0A-153F-0A42-95A4-404A08D7D2A5}">
      <dgm:prSet custT="1"/>
      <dgm:spPr/>
      <dgm:t>
        <a:bodyPr/>
        <a:lstStyle/>
        <a:p>
          <a:endParaRPr lang="en-US" sz="1200" dirty="0"/>
        </a:p>
      </dgm:t>
    </dgm:pt>
    <dgm:pt modelId="{90457B62-980D-914A-8905-46EB539FAC06}" type="sibTrans" cxnId="{7A129F0A-153F-0A42-95A4-404A08D7D2A5}">
      <dgm:prSet/>
      <dgm:spPr/>
      <dgm:t>
        <a:bodyPr/>
        <a:lstStyle/>
        <a:p>
          <a:endParaRPr lang="en-US"/>
        </a:p>
      </dgm:t>
    </dgm:pt>
    <dgm:pt modelId="{E12830E8-639D-4B4D-99F9-ED4879DB23D4}">
      <dgm:prSet custT="1"/>
      <dgm:spPr/>
      <dgm:t>
        <a:bodyPr/>
        <a:lstStyle/>
        <a:p>
          <a:r>
            <a:rPr lang="en-US" sz="1400" dirty="0"/>
            <a:t>23.0</a:t>
          </a:r>
        </a:p>
      </dgm:t>
    </dgm:pt>
    <dgm:pt modelId="{89C8E3F3-7DB9-9B41-990B-258C4814C522}" type="parTrans" cxnId="{BA22ABD2-5264-7E47-8DAD-9BE7780EA0C9}">
      <dgm:prSet custT="1"/>
      <dgm:spPr/>
      <dgm:t>
        <a:bodyPr/>
        <a:lstStyle/>
        <a:p>
          <a:endParaRPr lang="en-US" sz="1400" dirty="0"/>
        </a:p>
      </dgm:t>
    </dgm:pt>
    <dgm:pt modelId="{93DE9CC6-3A0B-9F41-8099-FACDBC79FAB0}" type="sibTrans" cxnId="{BA22ABD2-5264-7E47-8DAD-9BE7780EA0C9}">
      <dgm:prSet/>
      <dgm:spPr/>
      <dgm:t>
        <a:bodyPr/>
        <a:lstStyle/>
        <a:p>
          <a:endParaRPr lang="en-US"/>
        </a:p>
      </dgm:t>
    </dgm:pt>
    <dgm:pt modelId="{8707A65A-939B-3C43-A281-ACB5C0FD0066}">
      <dgm:prSet custT="1"/>
      <dgm:spPr/>
      <dgm:t>
        <a:bodyPr/>
        <a:lstStyle/>
        <a:p>
          <a:r>
            <a:rPr lang="en-US" sz="1400" dirty="0" smtClean="0"/>
            <a:t>8.2</a:t>
          </a:r>
          <a:endParaRPr lang="en-US" sz="1400" dirty="0"/>
        </a:p>
      </dgm:t>
    </dgm:pt>
    <dgm:pt modelId="{1070AB6A-02E7-BA4C-8B8C-665A193F990B}" type="parTrans" cxnId="{33A6842F-7B36-C04F-AFA1-7530974F0A78}">
      <dgm:prSet custT="1"/>
      <dgm:spPr/>
      <dgm:t>
        <a:bodyPr/>
        <a:lstStyle/>
        <a:p>
          <a:endParaRPr lang="en-US" sz="1400" dirty="0"/>
        </a:p>
      </dgm:t>
    </dgm:pt>
    <dgm:pt modelId="{295D7B5B-F37F-A140-8590-310B1CB9936D}" type="sibTrans" cxnId="{33A6842F-7B36-C04F-AFA1-7530974F0A78}">
      <dgm:prSet/>
      <dgm:spPr/>
      <dgm:t>
        <a:bodyPr/>
        <a:lstStyle/>
        <a:p>
          <a:endParaRPr lang="en-US"/>
        </a:p>
      </dgm:t>
    </dgm:pt>
    <dgm:pt modelId="{45747954-A795-1442-94A4-365AE2E5234C}">
      <dgm:prSet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36</a:t>
          </a:r>
          <a:endParaRPr lang="en-US" sz="1400" dirty="0">
            <a:solidFill>
              <a:schemeClr val="bg1"/>
            </a:solidFill>
          </a:endParaRPr>
        </a:p>
      </dgm:t>
    </dgm:pt>
    <dgm:pt modelId="{0EE4D5F4-0D8B-A84E-8C8D-1680AB00064D}" type="parTrans" cxnId="{DA731FE2-A382-0140-86E8-5B0670D97BD3}">
      <dgm:prSet custT="1"/>
      <dgm:spPr/>
      <dgm:t>
        <a:bodyPr/>
        <a:lstStyle/>
        <a:p>
          <a:endParaRPr lang="en-US" sz="1400" dirty="0"/>
        </a:p>
      </dgm:t>
    </dgm:pt>
    <dgm:pt modelId="{4F3BADA5-CBD2-1443-8E3F-ECE79A1F18FC}" type="sibTrans" cxnId="{DA731FE2-A382-0140-86E8-5B0670D97BD3}">
      <dgm:prSet/>
      <dgm:spPr/>
      <dgm:t>
        <a:bodyPr/>
        <a:lstStyle/>
        <a:p>
          <a:endParaRPr lang="en-US"/>
        </a:p>
      </dgm:t>
    </dgm:pt>
    <dgm:pt modelId="{8956C6AF-A831-B842-B491-7CA451A856D5}">
      <dgm:prSet custT="1"/>
      <dgm:spPr/>
      <dgm:t>
        <a:bodyPr/>
        <a:lstStyle/>
        <a:p>
          <a:r>
            <a:rPr lang="en-US" sz="1400" dirty="0"/>
            <a:t>19.1</a:t>
          </a:r>
        </a:p>
      </dgm:t>
    </dgm:pt>
    <dgm:pt modelId="{EF24791E-A27B-6647-8C36-A15487EA680C}" type="parTrans" cxnId="{04326CF4-9F60-1E43-A522-5226E9714975}">
      <dgm:prSet custT="1"/>
      <dgm:spPr/>
      <dgm:t>
        <a:bodyPr/>
        <a:lstStyle/>
        <a:p>
          <a:endParaRPr lang="en-US" sz="1400" dirty="0"/>
        </a:p>
      </dgm:t>
    </dgm:pt>
    <dgm:pt modelId="{1E9CBFBD-0CBE-F643-B341-DD7DB7EFBE7B}" type="sibTrans" cxnId="{04326CF4-9F60-1E43-A522-5226E9714975}">
      <dgm:prSet/>
      <dgm:spPr/>
      <dgm:t>
        <a:bodyPr/>
        <a:lstStyle/>
        <a:p>
          <a:endParaRPr lang="en-US"/>
        </a:p>
      </dgm:t>
    </dgm:pt>
    <dgm:pt modelId="{C5109FE1-2757-8040-80F4-14FD7F0E8F99}">
      <dgm:prSet custT="1"/>
      <dgm:spPr/>
      <dgm:t>
        <a:bodyPr/>
        <a:lstStyle/>
        <a:p>
          <a:r>
            <a:rPr lang="de-DE" sz="1400" dirty="0" smtClean="0"/>
            <a:t>19.3</a:t>
          </a:r>
          <a:endParaRPr lang="en-US" sz="1400" dirty="0"/>
        </a:p>
      </dgm:t>
    </dgm:pt>
    <dgm:pt modelId="{67C41FD3-25DC-B94F-A96B-9041DBA3D094}" type="parTrans" cxnId="{73947C81-AC4A-9E46-8F0C-1A249E45F9FD}">
      <dgm:prSet custT="1"/>
      <dgm:spPr/>
      <dgm:t>
        <a:bodyPr/>
        <a:lstStyle/>
        <a:p>
          <a:endParaRPr lang="en-US" sz="1400" dirty="0"/>
        </a:p>
      </dgm:t>
    </dgm:pt>
    <dgm:pt modelId="{38AF33CC-CA8E-A940-A1A7-4A571BE7C9EF}" type="sibTrans" cxnId="{73947C81-AC4A-9E46-8F0C-1A249E45F9FD}">
      <dgm:prSet/>
      <dgm:spPr/>
      <dgm:t>
        <a:bodyPr/>
        <a:lstStyle/>
        <a:p>
          <a:endParaRPr lang="en-US"/>
        </a:p>
      </dgm:t>
    </dgm:pt>
    <dgm:pt modelId="{C9EDCDB0-669E-A949-9FDB-A1F3ED5C24AD}">
      <dgm:prSet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101</a:t>
          </a:r>
          <a:endParaRPr lang="en-US" sz="1400" dirty="0">
            <a:solidFill>
              <a:schemeClr val="bg1"/>
            </a:solidFill>
          </a:endParaRPr>
        </a:p>
      </dgm:t>
    </dgm:pt>
    <dgm:pt modelId="{3A1B924F-DC33-064B-9438-4D1DDDB8AF90}" type="parTrans" cxnId="{2B9794DB-8B9A-1A42-B4FE-A5A2EC8923A3}">
      <dgm:prSet custT="1"/>
      <dgm:spPr/>
      <dgm:t>
        <a:bodyPr/>
        <a:lstStyle/>
        <a:p>
          <a:endParaRPr lang="en-US" sz="1400" dirty="0"/>
        </a:p>
      </dgm:t>
    </dgm:pt>
    <dgm:pt modelId="{741E4B58-B8DC-9D4A-B559-F27C62A445B7}" type="sibTrans" cxnId="{2B9794DB-8B9A-1A42-B4FE-A5A2EC8923A3}">
      <dgm:prSet/>
      <dgm:spPr/>
      <dgm:t>
        <a:bodyPr/>
        <a:lstStyle/>
        <a:p>
          <a:endParaRPr lang="en-US"/>
        </a:p>
      </dgm:t>
    </dgm:pt>
    <dgm:pt modelId="{C74A0C52-6EBF-C544-B803-2F876DABFA35}">
      <dgm:prSet custT="1"/>
      <dgm:spPr/>
      <dgm:t>
        <a:bodyPr/>
        <a:lstStyle/>
        <a:p>
          <a:r>
            <a:rPr lang="en-US" sz="1200" dirty="0"/>
            <a:t>KT0001 (M16M)</a:t>
          </a:r>
        </a:p>
      </dgm:t>
    </dgm:pt>
    <dgm:pt modelId="{ACF0FFD4-62AB-2E49-BF36-A5B16E59FF3A}" type="parTrans" cxnId="{6A2AF3E5-05D8-E143-82CA-8E9E7F1346CC}">
      <dgm:prSet/>
      <dgm:spPr/>
      <dgm:t>
        <a:bodyPr/>
        <a:lstStyle/>
        <a:p>
          <a:endParaRPr lang="en-US" dirty="0"/>
        </a:p>
      </dgm:t>
    </dgm:pt>
    <dgm:pt modelId="{125A4AFD-5B1E-D449-8977-DDC8663B4976}" type="sibTrans" cxnId="{6A2AF3E5-05D8-E143-82CA-8E9E7F1346CC}">
      <dgm:prSet/>
      <dgm:spPr/>
      <dgm:t>
        <a:bodyPr/>
        <a:lstStyle/>
        <a:p>
          <a:endParaRPr lang="en-US"/>
        </a:p>
      </dgm:t>
    </dgm:pt>
    <dgm:pt modelId="{B05F08B1-1FF2-0044-8DAC-3177FBA554DA}">
      <dgm:prSet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de-DE" sz="1400" dirty="0" smtClean="0">
              <a:solidFill>
                <a:schemeClr val="bg1"/>
              </a:solidFill>
            </a:rPr>
            <a:t>19534</a:t>
          </a:r>
          <a:endParaRPr lang="en-US" sz="1400" dirty="0">
            <a:solidFill>
              <a:schemeClr val="bg1"/>
            </a:solidFill>
          </a:endParaRPr>
        </a:p>
      </dgm:t>
    </dgm:pt>
    <dgm:pt modelId="{3C2A2D76-7924-6346-A31E-0608357A857F}" type="parTrans" cxnId="{851D307B-EF38-F243-8251-081677307906}">
      <dgm:prSet custT="1"/>
      <dgm:spPr/>
      <dgm:t>
        <a:bodyPr/>
        <a:lstStyle/>
        <a:p>
          <a:endParaRPr lang="en-US" sz="1200" dirty="0"/>
        </a:p>
      </dgm:t>
    </dgm:pt>
    <dgm:pt modelId="{A04B172D-8ABA-EB4A-9835-ECDEC276E8E3}" type="sibTrans" cxnId="{851D307B-EF38-F243-8251-081677307906}">
      <dgm:prSet/>
      <dgm:spPr/>
      <dgm:t>
        <a:bodyPr/>
        <a:lstStyle/>
        <a:p>
          <a:endParaRPr lang="en-US"/>
        </a:p>
      </dgm:t>
    </dgm:pt>
    <dgm:pt modelId="{F6F3A701-69E0-314A-A842-55A69CA6A30E}">
      <dgm:prSet custT="1"/>
      <dgm:spPr/>
      <dgm:t>
        <a:bodyPr/>
        <a:lstStyle/>
        <a:p>
          <a:r>
            <a:rPr lang="en-US" sz="1400" dirty="0"/>
            <a:t>21.7</a:t>
          </a:r>
        </a:p>
      </dgm:t>
    </dgm:pt>
    <dgm:pt modelId="{9F245403-847C-5E41-BBC1-05FD59F72408}" type="parTrans" cxnId="{0F484096-1BC0-BB44-9EBB-92BDFFC4B660}">
      <dgm:prSet custT="1"/>
      <dgm:spPr/>
      <dgm:t>
        <a:bodyPr/>
        <a:lstStyle/>
        <a:p>
          <a:endParaRPr lang="en-US" sz="1400" dirty="0"/>
        </a:p>
      </dgm:t>
    </dgm:pt>
    <dgm:pt modelId="{A654886E-270F-994C-8EA1-AF03F8456472}" type="sibTrans" cxnId="{0F484096-1BC0-BB44-9EBB-92BDFFC4B660}">
      <dgm:prSet/>
      <dgm:spPr/>
      <dgm:t>
        <a:bodyPr/>
        <a:lstStyle/>
        <a:p>
          <a:endParaRPr lang="en-US"/>
        </a:p>
      </dgm:t>
    </dgm:pt>
    <dgm:pt modelId="{64FE2EF8-3FFC-F545-AA07-48F515E7C9ED}">
      <dgm:prSet custT="1"/>
      <dgm:spPr/>
      <dgm:t>
        <a:bodyPr/>
        <a:lstStyle/>
        <a:p>
          <a:r>
            <a:rPr lang="en-US" sz="1400" dirty="0" smtClean="0"/>
            <a:t>5.6</a:t>
          </a:r>
          <a:endParaRPr lang="en-US" sz="1400" dirty="0"/>
        </a:p>
      </dgm:t>
    </dgm:pt>
    <dgm:pt modelId="{67257183-F28B-504E-8DA2-DBE9F06D88C3}" type="parTrans" cxnId="{D6825C1B-0D97-8B4A-A94A-87DC25EC57BD}">
      <dgm:prSet custT="1"/>
      <dgm:spPr/>
      <dgm:t>
        <a:bodyPr/>
        <a:lstStyle/>
        <a:p>
          <a:endParaRPr lang="en-US" sz="1400" dirty="0"/>
        </a:p>
      </dgm:t>
    </dgm:pt>
    <dgm:pt modelId="{59CE8EE8-5485-7D42-A15F-FC097A12A0A1}" type="sibTrans" cxnId="{D6825C1B-0D97-8B4A-A94A-87DC25EC57BD}">
      <dgm:prSet/>
      <dgm:spPr/>
      <dgm:t>
        <a:bodyPr/>
        <a:lstStyle/>
        <a:p>
          <a:endParaRPr lang="en-US"/>
        </a:p>
      </dgm:t>
    </dgm:pt>
    <dgm:pt modelId="{03F15726-6DBC-3C41-8C0D-59BB03B700C5}">
      <dgm:prSet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26</a:t>
          </a:r>
        </a:p>
      </dgm:t>
    </dgm:pt>
    <dgm:pt modelId="{DA4F136A-D201-0B4F-B83B-12968700B002}" type="parTrans" cxnId="{5732A918-B214-194C-8B7D-D70018EF6DAF}">
      <dgm:prSet custT="1"/>
      <dgm:spPr/>
      <dgm:t>
        <a:bodyPr/>
        <a:lstStyle/>
        <a:p>
          <a:endParaRPr lang="en-US" sz="1400" dirty="0"/>
        </a:p>
      </dgm:t>
    </dgm:pt>
    <dgm:pt modelId="{71903A36-B485-EC4C-B09A-C6DEB4A26867}" type="sibTrans" cxnId="{5732A918-B214-194C-8B7D-D70018EF6DAF}">
      <dgm:prSet/>
      <dgm:spPr/>
      <dgm:t>
        <a:bodyPr/>
        <a:lstStyle/>
        <a:p>
          <a:endParaRPr lang="en-US"/>
        </a:p>
      </dgm:t>
    </dgm:pt>
    <dgm:pt modelId="{6B3DCE58-6955-564F-AF3A-05BE169E54F3}">
      <dgm:prSet custT="1"/>
      <dgm:spPr/>
      <dgm:t>
        <a:bodyPr/>
        <a:lstStyle/>
        <a:p>
          <a:r>
            <a:rPr lang="en-US" sz="1200" dirty="0"/>
            <a:t>KT0002 (M16M)</a:t>
          </a:r>
        </a:p>
      </dgm:t>
    </dgm:pt>
    <dgm:pt modelId="{B81A1F3A-5262-C54D-8548-D7F0F1864953}" type="parTrans" cxnId="{4A21A2C6-8CF6-3245-BCD6-162FD57EAF2D}">
      <dgm:prSet/>
      <dgm:spPr/>
      <dgm:t>
        <a:bodyPr/>
        <a:lstStyle/>
        <a:p>
          <a:endParaRPr lang="en-US" dirty="0"/>
        </a:p>
      </dgm:t>
    </dgm:pt>
    <dgm:pt modelId="{DAA0F545-F071-0742-846F-F078B2026C4D}" type="sibTrans" cxnId="{4A21A2C6-8CF6-3245-BCD6-162FD57EAF2D}">
      <dgm:prSet/>
      <dgm:spPr/>
      <dgm:t>
        <a:bodyPr/>
        <a:lstStyle/>
        <a:p>
          <a:endParaRPr lang="en-US"/>
        </a:p>
      </dgm:t>
    </dgm:pt>
    <dgm:pt modelId="{CDBA835D-8518-104C-B094-5DF78EF07D6F}">
      <dgm:prSet custT="1"/>
      <dgm:spPr/>
      <dgm:t>
        <a:bodyPr/>
        <a:lstStyle/>
        <a:p>
          <a:r>
            <a:rPr lang="en-US" sz="1400" dirty="0" smtClean="0"/>
            <a:t>18175</a:t>
          </a:r>
          <a:endParaRPr lang="en-US" sz="1400" dirty="0"/>
        </a:p>
      </dgm:t>
    </dgm:pt>
    <dgm:pt modelId="{90671517-DFD5-1740-A1D6-422AE0627BF9}" type="parTrans" cxnId="{DEE1E3FA-70BF-5D4B-86DB-3A6F4DF544E7}">
      <dgm:prSet custT="1"/>
      <dgm:spPr/>
      <dgm:t>
        <a:bodyPr/>
        <a:lstStyle/>
        <a:p>
          <a:endParaRPr lang="en-US" sz="1200" dirty="0"/>
        </a:p>
      </dgm:t>
    </dgm:pt>
    <dgm:pt modelId="{1CDA4A32-E8A4-1F47-9766-CF54B146ED65}" type="sibTrans" cxnId="{DEE1E3FA-70BF-5D4B-86DB-3A6F4DF544E7}">
      <dgm:prSet/>
      <dgm:spPr/>
      <dgm:t>
        <a:bodyPr/>
        <a:lstStyle/>
        <a:p>
          <a:endParaRPr lang="en-US"/>
        </a:p>
      </dgm:t>
    </dgm:pt>
    <dgm:pt modelId="{539583F6-A436-EB4A-922E-7B6F74F654D4}">
      <dgm:prSet custT="1"/>
      <dgm:spPr/>
      <dgm:t>
        <a:bodyPr/>
        <a:lstStyle/>
        <a:p>
          <a:r>
            <a:rPr lang="en-US" sz="1400" dirty="0"/>
            <a:t>21.1</a:t>
          </a:r>
        </a:p>
      </dgm:t>
    </dgm:pt>
    <dgm:pt modelId="{971B8EB3-AD3B-7042-9808-0E9D8513E1D9}" type="parTrans" cxnId="{B9E9468B-18C0-1147-8C8E-3DF33726D3A3}">
      <dgm:prSet custT="1"/>
      <dgm:spPr/>
      <dgm:t>
        <a:bodyPr/>
        <a:lstStyle/>
        <a:p>
          <a:endParaRPr lang="en-US" sz="1400" dirty="0"/>
        </a:p>
      </dgm:t>
    </dgm:pt>
    <dgm:pt modelId="{5104F911-345E-014C-91D9-594F85536B96}" type="sibTrans" cxnId="{B9E9468B-18C0-1147-8C8E-3DF33726D3A3}">
      <dgm:prSet/>
      <dgm:spPr/>
      <dgm:t>
        <a:bodyPr/>
        <a:lstStyle/>
        <a:p>
          <a:endParaRPr lang="en-US"/>
        </a:p>
      </dgm:t>
    </dgm:pt>
    <dgm:pt modelId="{4CA6B30F-89A3-B04D-A631-9629461ADD9D}">
      <dgm:prSet custT="1"/>
      <dgm:spPr/>
      <dgm:t>
        <a:bodyPr/>
        <a:lstStyle/>
        <a:p>
          <a:r>
            <a:rPr lang="en-US" sz="1400" dirty="0" smtClean="0"/>
            <a:t>6.2</a:t>
          </a:r>
          <a:endParaRPr lang="en-US" sz="1400" dirty="0"/>
        </a:p>
      </dgm:t>
    </dgm:pt>
    <dgm:pt modelId="{3CA3BEAF-E654-F545-A2B8-0A2B00F69684}" type="parTrans" cxnId="{8600EF17-7241-454B-BF53-671EA21BD71B}">
      <dgm:prSet custT="1"/>
      <dgm:spPr/>
      <dgm:t>
        <a:bodyPr/>
        <a:lstStyle/>
        <a:p>
          <a:endParaRPr lang="en-US" sz="1400" dirty="0"/>
        </a:p>
      </dgm:t>
    </dgm:pt>
    <dgm:pt modelId="{5BD24FD4-F002-B04E-BFD8-F553295BD4BF}" type="sibTrans" cxnId="{8600EF17-7241-454B-BF53-671EA21BD71B}">
      <dgm:prSet/>
      <dgm:spPr/>
      <dgm:t>
        <a:bodyPr/>
        <a:lstStyle/>
        <a:p>
          <a:endParaRPr lang="en-US"/>
        </a:p>
      </dgm:t>
    </dgm:pt>
    <dgm:pt modelId="{6610AE8B-69F7-D649-B536-CA6F81D55CA3}">
      <dgm:prSet custT="1"/>
      <dgm:spPr/>
      <dgm:t>
        <a:bodyPr/>
        <a:lstStyle/>
        <a:p>
          <a:r>
            <a:rPr lang="de-DE" sz="1200" dirty="0"/>
            <a:t>JS0022 (64 pix.)</a:t>
          </a:r>
          <a:endParaRPr lang="en-US" sz="1200" dirty="0"/>
        </a:p>
      </dgm:t>
    </dgm:pt>
    <dgm:pt modelId="{5ADBB7FA-B569-1A4B-98FC-4EBE34040D25}" type="parTrans" cxnId="{24951D41-92AF-C545-BA80-BA6B1C2BB25D}">
      <dgm:prSet custT="1"/>
      <dgm:spPr/>
      <dgm:t>
        <a:bodyPr/>
        <a:lstStyle/>
        <a:p>
          <a:endParaRPr lang="en-US" sz="1400" dirty="0"/>
        </a:p>
      </dgm:t>
    </dgm:pt>
    <dgm:pt modelId="{931EF157-C437-FF45-AA81-A7F3556F22C7}" type="sibTrans" cxnId="{24951D41-92AF-C545-BA80-BA6B1C2BB25D}">
      <dgm:prSet/>
      <dgm:spPr/>
      <dgm:t>
        <a:bodyPr/>
        <a:lstStyle/>
        <a:p>
          <a:endParaRPr lang="en-US"/>
        </a:p>
      </dgm:t>
    </dgm:pt>
    <dgm:pt modelId="{F85D07AC-2A2E-104C-A7C8-0159F9744B93}">
      <dgm:prSet custT="1"/>
      <dgm:spPr/>
      <dgm:t>
        <a:bodyPr/>
        <a:lstStyle/>
        <a:p>
          <a:r>
            <a:rPr lang="en-US" sz="1400" dirty="0" smtClean="0"/>
            <a:t>608</a:t>
          </a:r>
          <a:endParaRPr lang="en-US" sz="1400" dirty="0"/>
        </a:p>
      </dgm:t>
    </dgm:pt>
    <dgm:pt modelId="{FCF32483-04DA-4F4D-8366-65D998B29C13}" type="parTrans" cxnId="{AD3142D0-B61A-3244-935C-E37C8509BAC8}">
      <dgm:prSet custT="1"/>
      <dgm:spPr/>
      <dgm:t>
        <a:bodyPr/>
        <a:lstStyle/>
        <a:p>
          <a:endParaRPr lang="en-US" sz="1200" dirty="0"/>
        </a:p>
      </dgm:t>
    </dgm:pt>
    <dgm:pt modelId="{7051DF95-5AD2-D742-930B-E65CD2226EE3}" type="sibTrans" cxnId="{AD3142D0-B61A-3244-935C-E37C8509BAC8}">
      <dgm:prSet/>
      <dgm:spPr/>
      <dgm:t>
        <a:bodyPr/>
        <a:lstStyle/>
        <a:p>
          <a:endParaRPr lang="en-US"/>
        </a:p>
      </dgm:t>
    </dgm:pt>
    <dgm:pt modelId="{C0536CBA-952A-024B-9C9C-BA3FD3CD745E}">
      <dgm:prSet custT="1"/>
      <dgm:spPr/>
      <dgm:t>
        <a:bodyPr/>
        <a:lstStyle/>
        <a:p>
          <a:r>
            <a:rPr lang="de-DE" sz="1400" dirty="0"/>
            <a:t>17.4</a:t>
          </a:r>
          <a:endParaRPr lang="en-US" sz="1400" dirty="0"/>
        </a:p>
      </dgm:t>
    </dgm:pt>
    <dgm:pt modelId="{D7EF1257-210B-2A43-BDDB-55CCAFA1E820}" type="parTrans" cxnId="{D9ABCF78-D99C-D546-BF6C-E2F5F4E338B0}">
      <dgm:prSet custT="1"/>
      <dgm:spPr/>
      <dgm:t>
        <a:bodyPr/>
        <a:lstStyle/>
        <a:p>
          <a:endParaRPr lang="en-US" sz="1400" dirty="0"/>
        </a:p>
      </dgm:t>
    </dgm:pt>
    <dgm:pt modelId="{B269D5C5-640D-854A-82A7-CB3DBE71DF89}" type="sibTrans" cxnId="{D9ABCF78-D99C-D546-BF6C-E2F5F4E338B0}">
      <dgm:prSet/>
      <dgm:spPr/>
      <dgm:t>
        <a:bodyPr/>
        <a:lstStyle/>
        <a:p>
          <a:endParaRPr lang="en-US"/>
        </a:p>
      </dgm:t>
    </dgm:pt>
    <dgm:pt modelId="{7AC898C1-5529-FC47-9EBF-45D635FD1766}">
      <dgm:prSet custT="1"/>
      <dgm:spPr/>
      <dgm:t>
        <a:bodyPr/>
        <a:lstStyle/>
        <a:p>
          <a:r>
            <a:rPr lang="en-US" sz="1400" dirty="0" smtClean="0"/>
            <a:t>4.9</a:t>
          </a:r>
          <a:endParaRPr lang="en-US" sz="1400" dirty="0"/>
        </a:p>
      </dgm:t>
    </dgm:pt>
    <dgm:pt modelId="{70E32833-94DC-AD44-AEB4-0C88F57C5E8B}" type="parTrans" cxnId="{6190F032-A39C-7143-9FF0-CD78DBB36BFB}">
      <dgm:prSet custT="1"/>
      <dgm:spPr/>
      <dgm:t>
        <a:bodyPr/>
        <a:lstStyle/>
        <a:p>
          <a:endParaRPr lang="en-US" sz="1400" dirty="0"/>
        </a:p>
      </dgm:t>
    </dgm:pt>
    <dgm:pt modelId="{0705BC21-A55F-9E45-8F88-5B1DE6AF132E}" type="sibTrans" cxnId="{6190F032-A39C-7143-9FF0-CD78DBB36BFB}">
      <dgm:prSet/>
      <dgm:spPr/>
      <dgm:t>
        <a:bodyPr/>
        <a:lstStyle/>
        <a:p>
          <a:endParaRPr lang="en-US"/>
        </a:p>
      </dgm:t>
    </dgm:pt>
    <dgm:pt modelId="{D09EC9FD-3090-4345-A686-067DBA4E6954}">
      <dgm:prSet custT="1"/>
      <dgm:spPr/>
      <dgm:t>
        <a:bodyPr/>
        <a:lstStyle/>
        <a:p>
          <a:r>
            <a:rPr lang="en-US" sz="1400" dirty="0" smtClean="0"/>
            <a:t>28</a:t>
          </a:r>
        </a:p>
      </dgm:t>
    </dgm:pt>
    <dgm:pt modelId="{167BE5A8-7D88-0C4D-8E7A-43E4FCA26B53}" type="parTrans" cxnId="{F349A5BE-BD6E-A741-A4F3-C19B1CB800A8}">
      <dgm:prSet custT="1"/>
      <dgm:spPr/>
      <dgm:t>
        <a:bodyPr/>
        <a:lstStyle/>
        <a:p>
          <a:endParaRPr lang="en-US" sz="1400" dirty="0"/>
        </a:p>
      </dgm:t>
    </dgm:pt>
    <dgm:pt modelId="{E9402F8D-EB26-2B49-B678-FECC44133187}" type="sibTrans" cxnId="{F349A5BE-BD6E-A741-A4F3-C19B1CB800A8}">
      <dgm:prSet/>
      <dgm:spPr/>
      <dgm:t>
        <a:bodyPr/>
        <a:lstStyle/>
        <a:p>
          <a:endParaRPr lang="en-US"/>
        </a:p>
      </dgm:t>
    </dgm:pt>
    <dgm:pt modelId="{AD1C745A-4A96-4444-9C4B-C3B0888224AC}">
      <dgm:prSet custT="1"/>
      <dgm:spPr/>
      <dgm:t>
        <a:bodyPr/>
        <a:lstStyle/>
        <a:p>
          <a:r>
            <a:rPr lang="de-DE" sz="1400" dirty="0">
              <a:solidFill>
                <a:schemeClr val="bg1"/>
              </a:solidFill>
            </a:rPr>
            <a:t>9234</a:t>
          </a:r>
          <a:endParaRPr lang="en-US" sz="1400" dirty="0">
            <a:solidFill>
              <a:schemeClr val="bg1"/>
            </a:solidFill>
          </a:endParaRPr>
        </a:p>
      </dgm:t>
    </dgm:pt>
    <dgm:pt modelId="{FC86B390-16ED-C146-A6C8-695E337E6E92}" type="sibTrans" cxnId="{22D92119-6ABA-E54A-93FB-3FCDA32A8623}">
      <dgm:prSet/>
      <dgm:spPr/>
      <dgm:t>
        <a:bodyPr/>
        <a:lstStyle/>
        <a:p>
          <a:endParaRPr lang="en-US"/>
        </a:p>
      </dgm:t>
    </dgm:pt>
    <dgm:pt modelId="{1105A3DF-2825-4547-B61C-1704F20A448B}" type="parTrans" cxnId="{22D92119-6ABA-E54A-93FB-3FCDA32A8623}">
      <dgm:prSet custT="1"/>
      <dgm:spPr/>
      <dgm:t>
        <a:bodyPr/>
        <a:lstStyle/>
        <a:p>
          <a:endParaRPr lang="en-US" sz="1200" dirty="0"/>
        </a:p>
      </dgm:t>
    </dgm:pt>
    <dgm:pt modelId="{9BDE72E1-BF43-4F78-84D3-A6934B7DA552}">
      <dgm:prSet custT="1"/>
      <dgm:spPr/>
      <dgm:t>
        <a:bodyPr/>
        <a:lstStyle/>
        <a:p>
          <a:r>
            <a:rPr lang="en-US" sz="1400" dirty="0" smtClean="0"/>
            <a:t>97</a:t>
          </a:r>
          <a:endParaRPr lang="en-US" sz="1400" dirty="0"/>
        </a:p>
      </dgm:t>
    </dgm:pt>
    <dgm:pt modelId="{3B81CAF4-9D16-48A1-9D8D-DFBECAA3745A}" type="parTrans" cxnId="{B20ACAF6-7956-47D8-9003-11994BCB768D}">
      <dgm:prSet/>
      <dgm:spPr/>
      <dgm:t>
        <a:bodyPr/>
        <a:lstStyle/>
        <a:p>
          <a:endParaRPr lang="de-DE" dirty="0"/>
        </a:p>
      </dgm:t>
    </dgm:pt>
    <dgm:pt modelId="{FD482F2E-F7F0-41F8-A9F3-54057A533E41}" type="sibTrans" cxnId="{B20ACAF6-7956-47D8-9003-11994BCB768D}">
      <dgm:prSet/>
      <dgm:spPr/>
      <dgm:t>
        <a:bodyPr/>
        <a:lstStyle/>
        <a:p>
          <a:endParaRPr lang="de-DE"/>
        </a:p>
      </dgm:t>
    </dgm:pt>
    <dgm:pt modelId="{67DFAF82-A501-4912-8DA4-CBB58EFF33DC}">
      <dgm:prSet custT="1"/>
      <dgm:spPr/>
      <dgm:t>
        <a:bodyPr/>
        <a:lstStyle/>
        <a:p>
          <a:r>
            <a:rPr lang="en-US" sz="1400" dirty="0" smtClean="0"/>
            <a:t>18</a:t>
          </a:r>
          <a:endParaRPr lang="en-US" sz="1400" dirty="0"/>
        </a:p>
      </dgm:t>
    </dgm:pt>
    <dgm:pt modelId="{1B9B70F2-556C-4576-8183-C95F6404D97D}" type="parTrans" cxnId="{8623B0FE-7B47-4F43-B8CC-D19995E17D24}">
      <dgm:prSet/>
      <dgm:spPr/>
      <dgm:t>
        <a:bodyPr/>
        <a:lstStyle/>
        <a:p>
          <a:endParaRPr lang="de-DE" dirty="0"/>
        </a:p>
      </dgm:t>
    </dgm:pt>
    <dgm:pt modelId="{8AA02FB5-B572-419B-BA9D-DD30F8A27220}" type="sibTrans" cxnId="{8623B0FE-7B47-4F43-B8CC-D19995E17D24}">
      <dgm:prSet/>
      <dgm:spPr/>
      <dgm:t>
        <a:bodyPr/>
        <a:lstStyle/>
        <a:p>
          <a:endParaRPr lang="de-DE"/>
        </a:p>
      </dgm:t>
    </dgm:pt>
    <dgm:pt modelId="{067B5F38-E82E-4B31-BB5B-684ABDE83FCB}">
      <dgm:prSet custT="1"/>
      <dgm:spPr/>
      <dgm:t>
        <a:bodyPr/>
        <a:lstStyle/>
        <a:p>
          <a:r>
            <a:rPr lang="en-US" sz="1200" dirty="0"/>
            <a:t>JS0035 (64 pix.)</a:t>
          </a:r>
        </a:p>
      </dgm:t>
    </dgm:pt>
    <dgm:pt modelId="{D28D7262-15F9-46F8-BAAC-B6874159722F}" type="parTrans" cxnId="{AE400BBE-D0E0-4474-BA2A-0D12A54A8CBC}">
      <dgm:prSet/>
      <dgm:spPr/>
      <dgm:t>
        <a:bodyPr/>
        <a:lstStyle/>
        <a:p>
          <a:endParaRPr lang="de-DE" dirty="0"/>
        </a:p>
      </dgm:t>
    </dgm:pt>
    <dgm:pt modelId="{5161C7D6-C840-4611-9AF1-007154E9E7D2}" type="sibTrans" cxnId="{AE400BBE-D0E0-4474-BA2A-0D12A54A8CBC}">
      <dgm:prSet/>
      <dgm:spPr/>
      <dgm:t>
        <a:bodyPr/>
        <a:lstStyle/>
        <a:p>
          <a:endParaRPr lang="de-DE"/>
        </a:p>
      </dgm:t>
    </dgm:pt>
    <dgm:pt modelId="{2F43F2FD-CEF0-4C9F-B436-290591C965EB}">
      <dgm:prSet custT="1"/>
      <dgm:spPr/>
      <dgm:t>
        <a:bodyPr/>
        <a:lstStyle/>
        <a:p>
          <a:r>
            <a:rPr lang="en-US" sz="1400" dirty="0" smtClean="0"/>
            <a:t>5294</a:t>
          </a:r>
          <a:endParaRPr lang="en-US" sz="1400" dirty="0"/>
        </a:p>
      </dgm:t>
    </dgm:pt>
    <dgm:pt modelId="{DF1D06A0-A202-4C50-9FCA-3A2DC378DF1F}" type="parTrans" cxnId="{95DEF049-5D90-4A2A-9AEC-06017FFC5DBC}">
      <dgm:prSet/>
      <dgm:spPr/>
      <dgm:t>
        <a:bodyPr/>
        <a:lstStyle/>
        <a:p>
          <a:endParaRPr lang="de-DE" dirty="0"/>
        </a:p>
      </dgm:t>
    </dgm:pt>
    <dgm:pt modelId="{A8F23F2D-8A71-4E11-995C-442D0ADA3CC0}" type="sibTrans" cxnId="{95DEF049-5D90-4A2A-9AEC-06017FFC5DBC}">
      <dgm:prSet/>
      <dgm:spPr/>
      <dgm:t>
        <a:bodyPr/>
        <a:lstStyle/>
        <a:p>
          <a:endParaRPr lang="de-DE"/>
        </a:p>
      </dgm:t>
    </dgm:pt>
    <dgm:pt modelId="{965A2D68-A586-478B-9DA2-7D1B0D56F349}">
      <dgm:prSet custT="1"/>
      <dgm:spPr/>
      <dgm:t>
        <a:bodyPr/>
        <a:lstStyle/>
        <a:p>
          <a:r>
            <a:rPr lang="en-US" sz="1400" dirty="0"/>
            <a:t>25.5</a:t>
          </a:r>
        </a:p>
      </dgm:t>
    </dgm:pt>
    <dgm:pt modelId="{87E8AF8B-E1C8-46D4-A9D8-8474053E1C96}" type="parTrans" cxnId="{61ED01DE-67EE-4F95-A559-5696D9965C7B}">
      <dgm:prSet/>
      <dgm:spPr/>
      <dgm:t>
        <a:bodyPr/>
        <a:lstStyle/>
        <a:p>
          <a:endParaRPr lang="de-DE" dirty="0"/>
        </a:p>
      </dgm:t>
    </dgm:pt>
    <dgm:pt modelId="{B528E10C-0D45-4C29-A273-E4D292C1D79B}" type="sibTrans" cxnId="{61ED01DE-67EE-4F95-A559-5696D9965C7B}">
      <dgm:prSet/>
      <dgm:spPr/>
      <dgm:t>
        <a:bodyPr/>
        <a:lstStyle/>
        <a:p>
          <a:endParaRPr lang="de-DE"/>
        </a:p>
      </dgm:t>
    </dgm:pt>
    <dgm:pt modelId="{5329DEBA-4740-45AE-BCEC-EB9D49443C1E}">
      <dgm:prSet custT="1"/>
      <dgm:spPr/>
      <dgm:t>
        <a:bodyPr/>
        <a:lstStyle/>
        <a:p>
          <a:r>
            <a:rPr lang="en-US" sz="1400" dirty="0" smtClean="0"/>
            <a:t>24.8</a:t>
          </a:r>
          <a:endParaRPr lang="en-US" sz="1400" dirty="0"/>
        </a:p>
      </dgm:t>
    </dgm:pt>
    <dgm:pt modelId="{0C96B022-1DB3-4299-A1B3-434AD4AA51E0}" type="parTrans" cxnId="{9080E8C9-2562-4E9D-9D17-2015244A04FA}">
      <dgm:prSet/>
      <dgm:spPr/>
      <dgm:t>
        <a:bodyPr/>
        <a:lstStyle/>
        <a:p>
          <a:endParaRPr lang="de-DE" dirty="0"/>
        </a:p>
      </dgm:t>
    </dgm:pt>
    <dgm:pt modelId="{5D1AA87F-4E37-4A89-97C2-91B64836D5C6}" type="sibTrans" cxnId="{9080E8C9-2562-4E9D-9D17-2015244A04FA}">
      <dgm:prSet/>
      <dgm:spPr/>
      <dgm:t>
        <a:bodyPr/>
        <a:lstStyle/>
        <a:p>
          <a:endParaRPr lang="de-DE"/>
        </a:p>
      </dgm:t>
    </dgm:pt>
    <dgm:pt modelId="{2A9DD4B1-930E-4EC2-9C31-19B11392A756}">
      <dgm:prSet custT="1"/>
      <dgm:spPr/>
      <dgm:t>
        <a:bodyPr/>
        <a:lstStyle/>
        <a:p>
          <a:r>
            <a:rPr lang="en-US" sz="1200" dirty="0"/>
            <a:t>JS0018 (768 pix.)</a:t>
          </a:r>
        </a:p>
      </dgm:t>
    </dgm:pt>
    <dgm:pt modelId="{3CC0BD60-A056-4793-9AC5-27E218F27ECA}" type="parTrans" cxnId="{95213736-0FF8-4DB4-8DCF-49A3230A1AAF}">
      <dgm:prSet/>
      <dgm:spPr/>
      <dgm:t>
        <a:bodyPr/>
        <a:lstStyle/>
        <a:p>
          <a:endParaRPr lang="de-DE" dirty="0"/>
        </a:p>
      </dgm:t>
    </dgm:pt>
    <dgm:pt modelId="{757EFFC4-C6DA-4681-A1E7-3242D9D5250A}" type="sibTrans" cxnId="{95213736-0FF8-4DB4-8DCF-49A3230A1AAF}">
      <dgm:prSet/>
      <dgm:spPr/>
      <dgm:t>
        <a:bodyPr/>
        <a:lstStyle/>
        <a:p>
          <a:endParaRPr lang="de-DE"/>
        </a:p>
      </dgm:t>
    </dgm:pt>
    <dgm:pt modelId="{DCDFC1D3-E26E-4823-BF9E-0A39C69E05E8}">
      <dgm:prSet custT="1"/>
      <dgm:spPr/>
      <dgm:t>
        <a:bodyPr/>
        <a:lstStyle/>
        <a:p>
          <a:r>
            <a:rPr lang="en-US" sz="1400" dirty="0" smtClean="0"/>
            <a:t>1133</a:t>
          </a:r>
          <a:endParaRPr lang="en-US" sz="1400" dirty="0"/>
        </a:p>
      </dgm:t>
    </dgm:pt>
    <dgm:pt modelId="{9521403C-63B2-431F-B744-A4F2AB1D1BFE}" type="parTrans" cxnId="{0B0B6005-10B1-46CD-8FE6-876FFBE759CF}">
      <dgm:prSet/>
      <dgm:spPr/>
      <dgm:t>
        <a:bodyPr/>
        <a:lstStyle/>
        <a:p>
          <a:endParaRPr lang="de-DE" dirty="0"/>
        </a:p>
      </dgm:t>
    </dgm:pt>
    <dgm:pt modelId="{6F372E34-5670-4765-AA35-588EE9A3403E}" type="sibTrans" cxnId="{0B0B6005-10B1-46CD-8FE6-876FFBE759CF}">
      <dgm:prSet/>
      <dgm:spPr/>
      <dgm:t>
        <a:bodyPr/>
        <a:lstStyle/>
        <a:p>
          <a:endParaRPr lang="de-DE"/>
        </a:p>
      </dgm:t>
    </dgm:pt>
    <dgm:pt modelId="{99A2D247-4A11-4C2C-8A15-FAB9EA86E64B}">
      <dgm:prSet custT="1"/>
      <dgm:spPr/>
      <dgm:t>
        <a:bodyPr/>
        <a:lstStyle/>
        <a:p>
          <a:r>
            <a:rPr lang="en-US" sz="1400" dirty="0"/>
            <a:t>18.0</a:t>
          </a:r>
        </a:p>
      </dgm:t>
    </dgm:pt>
    <dgm:pt modelId="{DD31B1BF-00BD-4243-9038-D59F4B35EAAB}" type="parTrans" cxnId="{039630A2-9F10-4F11-98E1-DAB39FB37373}">
      <dgm:prSet/>
      <dgm:spPr/>
      <dgm:t>
        <a:bodyPr/>
        <a:lstStyle/>
        <a:p>
          <a:endParaRPr lang="de-DE" dirty="0"/>
        </a:p>
      </dgm:t>
    </dgm:pt>
    <dgm:pt modelId="{16E2DF20-DE3F-4A46-AFC7-3D0A69D1B0CB}" type="sibTrans" cxnId="{039630A2-9F10-4F11-98E1-DAB39FB37373}">
      <dgm:prSet/>
      <dgm:spPr/>
      <dgm:t>
        <a:bodyPr/>
        <a:lstStyle/>
        <a:p>
          <a:endParaRPr lang="de-DE"/>
        </a:p>
      </dgm:t>
    </dgm:pt>
    <dgm:pt modelId="{4D769633-3C1A-49C4-A8CB-5FB208691A23}">
      <dgm:prSet custT="1"/>
      <dgm:spPr/>
      <dgm:t>
        <a:bodyPr/>
        <a:lstStyle/>
        <a:p>
          <a:r>
            <a:rPr lang="en-US" sz="1200" dirty="0"/>
            <a:t>JS0027 (768 pix.)</a:t>
          </a:r>
        </a:p>
      </dgm:t>
    </dgm:pt>
    <dgm:pt modelId="{6AB28E9D-96A6-4B93-9877-C7E9E504188C}" type="parTrans" cxnId="{123067B0-19AF-4EAC-A90A-7BD6603368B1}">
      <dgm:prSet/>
      <dgm:spPr/>
      <dgm:t>
        <a:bodyPr/>
        <a:lstStyle/>
        <a:p>
          <a:endParaRPr lang="de-DE" dirty="0"/>
        </a:p>
      </dgm:t>
    </dgm:pt>
    <dgm:pt modelId="{71D6932B-DDED-4674-B36D-9F96EC7FFC40}" type="sibTrans" cxnId="{123067B0-19AF-4EAC-A90A-7BD6603368B1}">
      <dgm:prSet/>
      <dgm:spPr/>
      <dgm:t>
        <a:bodyPr/>
        <a:lstStyle/>
        <a:p>
          <a:endParaRPr lang="de-DE"/>
        </a:p>
      </dgm:t>
    </dgm:pt>
    <dgm:pt modelId="{4515A921-7348-4F1E-9644-D86F5131606B}">
      <dgm:prSet custT="1"/>
      <dgm:spPr/>
      <dgm:t>
        <a:bodyPr/>
        <a:lstStyle/>
        <a:p>
          <a:r>
            <a:rPr lang="en-US" sz="1400" dirty="0" smtClean="0"/>
            <a:t>2261</a:t>
          </a:r>
          <a:endParaRPr lang="en-US" sz="1400" dirty="0"/>
        </a:p>
      </dgm:t>
    </dgm:pt>
    <dgm:pt modelId="{8C33F70E-01BC-49F6-BB18-047CBAF9CA80}" type="parTrans" cxnId="{52F75CC2-2E9E-489B-A2CD-EFB774403B19}">
      <dgm:prSet/>
      <dgm:spPr/>
      <dgm:t>
        <a:bodyPr/>
        <a:lstStyle/>
        <a:p>
          <a:endParaRPr lang="de-DE" dirty="0"/>
        </a:p>
      </dgm:t>
    </dgm:pt>
    <dgm:pt modelId="{5795FCB1-A94A-400B-B7CB-0BCE738163B6}" type="sibTrans" cxnId="{52F75CC2-2E9E-489B-A2CD-EFB774403B19}">
      <dgm:prSet/>
      <dgm:spPr/>
      <dgm:t>
        <a:bodyPr/>
        <a:lstStyle/>
        <a:p>
          <a:endParaRPr lang="de-DE"/>
        </a:p>
      </dgm:t>
    </dgm:pt>
    <dgm:pt modelId="{B5063719-2C29-4622-B628-AAFD25634603}">
      <dgm:prSet custT="1"/>
      <dgm:spPr/>
      <dgm:t>
        <a:bodyPr/>
        <a:lstStyle/>
        <a:p>
          <a:r>
            <a:rPr lang="en-US" sz="1400" dirty="0"/>
            <a:t>24.3</a:t>
          </a:r>
        </a:p>
      </dgm:t>
    </dgm:pt>
    <dgm:pt modelId="{9450D9B0-1FE1-4D57-91CA-466B6BD50947}" type="parTrans" cxnId="{3E9BF93B-C06F-4234-8D1D-D25F764E287C}">
      <dgm:prSet/>
      <dgm:spPr/>
      <dgm:t>
        <a:bodyPr/>
        <a:lstStyle/>
        <a:p>
          <a:endParaRPr lang="de-DE" dirty="0"/>
        </a:p>
      </dgm:t>
    </dgm:pt>
    <dgm:pt modelId="{F205C3BD-0201-4B25-AEAB-3196682E59BB}" type="sibTrans" cxnId="{3E9BF93B-C06F-4234-8D1D-D25F764E287C}">
      <dgm:prSet/>
      <dgm:spPr/>
      <dgm:t>
        <a:bodyPr/>
        <a:lstStyle/>
        <a:p>
          <a:endParaRPr lang="de-DE"/>
        </a:p>
      </dgm:t>
    </dgm:pt>
    <dgm:pt modelId="{F87BE850-329B-4EFA-A9B1-933E4488BB7B}">
      <dgm:prSet custT="1"/>
      <dgm:spPr/>
      <dgm:t>
        <a:bodyPr/>
        <a:lstStyle/>
        <a:p>
          <a:r>
            <a:rPr lang="en-US" sz="1400" dirty="0" smtClean="0"/>
            <a:t>22.2</a:t>
          </a:r>
          <a:endParaRPr lang="en-US" sz="1400" dirty="0"/>
        </a:p>
      </dgm:t>
    </dgm:pt>
    <dgm:pt modelId="{896299DA-C895-4AA6-8C8A-4841FC944774}" type="parTrans" cxnId="{DED74A41-258D-48BF-BC9B-A03F4D83C5BB}">
      <dgm:prSet/>
      <dgm:spPr/>
      <dgm:t>
        <a:bodyPr/>
        <a:lstStyle/>
        <a:p>
          <a:endParaRPr lang="de-DE" dirty="0"/>
        </a:p>
      </dgm:t>
    </dgm:pt>
    <dgm:pt modelId="{A058B56F-5B83-4661-9091-8B85F9DF585E}" type="sibTrans" cxnId="{DED74A41-258D-48BF-BC9B-A03F4D83C5BB}">
      <dgm:prSet/>
      <dgm:spPr/>
      <dgm:t>
        <a:bodyPr/>
        <a:lstStyle/>
        <a:p>
          <a:endParaRPr lang="de-DE"/>
        </a:p>
      </dgm:t>
    </dgm:pt>
    <dgm:pt modelId="{43A29A54-5195-4C6C-897A-82C2E973C2F9}">
      <dgm:prSet custT="1"/>
      <dgm:spPr/>
      <dgm:t>
        <a:bodyPr/>
        <a:lstStyle/>
        <a:p>
          <a:r>
            <a:rPr lang="en-US" sz="1400" dirty="0" smtClean="0"/>
            <a:t>91</a:t>
          </a:r>
          <a:endParaRPr lang="en-US" sz="1400" dirty="0"/>
        </a:p>
      </dgm:t>
    </dgm:pt>
    <dgm:pt modelId="{02355DDC-3866-4ACD-86C7-670EDE267915}" type="parTrans" cxnId="{F46D71DC-12FD-45B8-914A-E5BAAC6E431A}">
      <dgm:prSet/>
      <dgm:spPr/>
      <dgm:t>
        <a:bodyPr/>
        <a:lstStyle/>
        <a:p>
          <a:endParaRPr lang="de-DE" dirty="0"/>
        </a:p>
      </dgm:t>
    </dgm:pt>
    <dgm:pt modelId="{42B0A971-2FA9-446F-8A7C-4E8DE4917856}" type="sibTrans" cxnId="{F46D71DC-12FD-45B8-914A-E5BAAC6E431A}">
      <dgm:prSet/>
      <dgm:spPr/>
      <dgm:t>
        <a:bodyPr/>
        <a:lstStyle/>
        <a:p>
          <a:endParaRPr lang="de-DE"/>
        </a:p>
      </dgm:t>
    </dgm:pt>
    <dgm:pt modelId="{CD758CC3-EDCF-464F-842F-AE193AF95264}">
      <dgm:prSet custT="1"/>
      <dgm:spPr/>
      <dgm:t>
        <a:bodyPr/>
        <a:lstStyle/>
        <a:p>
          <a:r>
            <a:rPr lang="en-US" sz="1400" dirty="0" smtClean="0"/>
            <a:t>3.22</a:t>
          </a:r>
          <a:endParaRPr lang="en-US" sz="1400" dirty="0"/>
        </a:p>
      </dgm:t>
    </dgm:pt>
    <dgm:pt modelId="{419EC5F1-993A-4885-95CC-A46CDD1254D1}" type="sibTrans" cxnId="{17473B41-7557-4BBD-9FD7-75E40F7FD79F}">
      <dgm:prSet/>
      <dgm:spPr/>
      <dgm:t>
        <a:bodyPr/>
        <a:lstStyle/>
        <a:p>
          <a:endParaRPr lang="de-DE"/>
        </a:p>
      </dgm:t>
    </dgm:pt>
    <dgm:pt modelId="{03D89A1D-7AE9-4363-810B-D491F5E75EEE}" type="parTrans" cxnId="{17473B41-7557-4BBD-9FD7-75E40F7FD79F}">
      <dgm:prSet/>
      <dgm:spPr/>
      <dgm:t>
        <a:bodyPr/>
        <a:lstStyle/>
        <a:p>
          <a:endParaRPr lang="de-DE" dirty="0"/>
        </a:p>
      </dgm:t>
    </dgm:pt>
    <dgm:pt modelId="{E80ECC04-DB38-3249-AC51-7610F4FC46F3}">
      <dgm:prSet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17942</a:t>
          </a:r>
          <a:endParaRPr lang="en-US" sz="1400" dirty="0">
            <a:solidFill>
              <a:schemeClr val="bg1"/>
            </a:solidFill>
          </a:endParaRPr>
        </a:p>
      </dgm:t>
    </dgm:pt>
    <dgm:pt modelId="{56A9CBD1-D2BC-7042-BDBC-2C0B5CC35642}" type="sibTrans" cxnId="{D035800D-6D6E-0846-938E-EE12946082FA}">
      <dgm:prSet/>
      <dgm:spPr/>
      <dgm:t>
        <a:bodyPr/>
        <a:lstStyle/>
        <a:p>
          <a:endParaRPr lang="en-US"/>
        </a:p>
      </dgm:t>
    </dgm:pt>
    <dgm:pt modelId="{34577260-8728-8443-885B-1531F045B015}" type="parTrans" cxnId="{D035800D-6D6E-0846-938E-EE12946082FA}">
      <dgm:prSet custT="1"/>
      <dgm:spPr/>
      <dgm:t>
        <a:bodyPr/>
        <a:lstStyle/>
        <a:p>
          <a:endParaRPr lang="en-US" sz="1200" dirty="0"/>
        </a:p>
      </dgm:t>
    </dgm:pt>
    <dgm:pt modelId="{65913F67-C999-414A-B461-AF72392FD3C5}">
      <dgm:prSet custT="1"/>
      <dgm:spPr/>
      <dgm:t>
        <a:bodyPr/>
        <a:lstStyle/>
        <a:p>
          <a:r>
            <a:rPr lang="en-US" sz="1400" dirty="0" smtClean="0"/>
            <a:t>29</a:t>
          </a:r>
          <a:endParaRPr lang="en-US" sz="1400" dirty="0"/>
        </a:p>
      </dgm:t>
    </dgm:pt>
    <dgm:pt modelId="{4E2C2233-973B-C646-B509-2F99C802933C}" type="sibTrans" cxnId="{31CFC8C7-6AC0-F54B-A194-C2F486EA4F4F}">
      <dgm:prSet/>
      <dgm:spPr/>
      <dgm:t>
        <a:bodyPr/>
        <a:lstStyle/>
        <a:p>
          <a:endParaRPr lang="en-US"/>
        </a:p>
      </dgm:t>
    </dgm:pt>
    <dgm:pt modelId="{BCC5BB18-626C-5448-9105-A2312F34A474}" type="parTrans" cxnId="{31CFC8C7-6AC0-F54B-A194-C2F486EA4F4F}">
      <dgm:prSet custT="1"/>
      <dgm:spPr/>
      <dgm:t>
        <a:bodyPr/>
        <a:lstStyle/>
        <a:p>
          <a:endParaRPr lang="en-US" sz="1400" dirty="0"/>
        </a:p>
      </dgm:t>
    </dgm:pt>
    <dgm:pt modelId="{57AAAC47-392A-DA43-85DE-9160CB741705}" type="pres">
      <dgm:prSet presAssocID="{174C40E0-94C1-1044-AF4F-68DF81B887F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6EC5993-FEA1-4947-A2C9-D44606AD47DA}" type="pres">
      <dgm:prSet presAssocID="{1B6BC579-7392-104C-9774-6912AD7A5BED}" presName="root1" presStyleCnt="0"/>
      <dgm:spPr/>
    </dgm:pt>
    <dgm:pt modelId="{1B4803F0-D757-0B4F-A76E-961A299F3C89}" type="pres">
      <dgm:prSet presAssocID="{1B6BC579-7392-104C-9774-6912AD7A5BED}" presName="LevelOneTextNode" presStyleLbl="node0" presStyleIdx="0" presStyleCnt="4" custScaleX="348230" custScaleY="9715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129C4AF-925A-A340-8CD2-B388213F2DB0}" type="pres">
      <dgm:prSet presAssocID="{1B6BC579-7392-104C-9774-6912AD7A5BED}" presName="level2hierChild" presStyleCnt="0"/>
      <dgm:spPr/>
    </dgm:pt>
    <dgm:pt modelId="{2E871617-9B10-284F-B00E-E4A49D6463E5}" type="pres">
      <dgm:prSet presAssocID="{9A8CB3A7-F11A-B34E-B3CD-69EE063FFBE8}" presName="conn2-1" presStyleLbl="parChTrans1D2" presStyleIdx="0" presStyleCnt="10"/>
      <dgm:spPr/>
      <dgm:t>
        <a:bodyPr/>
        <a:lstStyle/>
        <a:p>
          <a:endParaRPr lang="de-DE"/>
        </a:p>
      </dgm:t>
    </dgm:pt>
    <dgm:pt modelId="{7871C241-5A6B-EA4A-97B1-12E941A56746}" type="pres">
      <dgm:prSet presAssocID="{9A8CB3A7-F11A-B34E-B3CD-69EE063FFBE8}" presName="connTx" presStyleLbl="parChTrans1D2" presStyleIdx="0" presStyleCnt="10"/>
      <dgm:spPr/>
      <dgm:t>
        <a:bodyPr/>
        <a:lstStyle/>
        <a:p>
          <a:endParaRPr lang="de-DE"/>
        </a:p>
      </dgm:t>
    </dgm:pt>
    <dgm:pt modelId="{C0EB8685-5511-2443-899F-2A8DA8A2D2F8}" type="pres">
      <dgm:prSet presAssocID="{7B9A28EE-5D36-D749-9F74-F588D348C3A9}" presName="root2" presStyleCnt="0"/>
      <dgm:spPr/>
    </dgm:pt>
    <dgm:pt modelId="{ACCB3484-B7A6-4542-88AC-3A5DAE308E04}" type="pres">
      <dgm:prSet presAssocID="{7B9A28EE-5D36-D749-9F74-F588D348C3A9}" presName="LevelTwoTextNode" presStyleLbl="node2" presStyleIdx="0" presStyleCnt="10" custScaleX="186704" custScaleY="27994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59EE432-6383-2647-ADFF-92626D6E99D0}" type="pres">
      <dgm:prSet presAssocID="{7B9A28EE-5D36-D749-9F74-F588D348C3A9}" presName="level3hierChild" presStyleCnt="0"/>
      <dgm:spPr/>
    </dgm:pt>
    <dgm:pt modelId="{79F1115D-9885-9F43-A9C8-774B80A93EF7}" type="pres">
      <dgm:prSet presAssocID="{36AE22BB-5052-9442-8CDA-92FF6591074E}" presName="conn2-1" presStyleLbl="parChTrans1D3" presStyleIdx="0" presStyleCnt="10" custScaleX="2000000" custScaleY="1310691"/>
      <dgm:spPr/>
      <dgm:t>
        <a:bodyPr/>
        <a:lstStyle/>
        <a:p>
          <a:endParaRPr lang="de-DE"/>
        </a:p>
      </dgm:t>
    </dgm:pt>
    <dgm:pt modelId="{49143C83-A5C1-D74C-880A-50CC10F98F59}" type="pres">
      <dgm:prSet presAssocID="{36AE22BB-5052-9442-8CDA-92FF6591074E}" presName="connTx" presStyleLbl="parChTrans1D3" presStyleIdx="0" presStyleCnt="10"/>
      <dgm:spPr/>
      <dgm:t>
        <a:bodyPr/>
        <a:lstStyle/>
        <a:p>
          <a:endParaRPr lang="de-DE"/>
        </a:p>
      </dgm:t>
    </dgm:pt>
    <dgm:pt modelId="{923A475B-B2BE-5241-94A3-E0FE7F1DBB7E}" type="pres">
      <dgm:prSet presAssocID="{8FAF1AFE-A1B9-744E-A5B0-01C6C8882065}" presName="root2" presStyleCnt="0"/>
      <dgm:spPr/>
    </dgm:pt>
    <dgm:pt modelId="{6ED3CB70-5EB5-1546-A70B-6335A69A33B2}" type="pres">
      <dgm:prSet presAssocID="{8FAF1AFE-A1B9-744E-A5B0-01C6C8882065}" presName="LevelTwoTextNode" presStyleLbl="node3" presStyleIdx="0" presStyleCnt="10" custScaleX="186704" custScaleY="27994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EF099A-E318-C84E-803E-71E57DCD1E63}" type="pres">
      <dgm:prSet presAssocID="{8FAF1AFE-A1B9-744E-A5B0-01C6C8882065}" presName="level3hierChild" presStyleCnt="0"/>
      <dgm:spPr/>
    </dgm:pt>
    <dgm:pt modelId="{51AC6AFD-CB73-9E4B-AD83-668B391EAA77}" type="pres">
      <dgm:prSet presAssocID="{38346E3B-DAF3-7E4C-BD38-932A68FEBAEE}" presName="conn2-1" presStyleLbl="parChTrans1D4" presStyleIdx="0" presStyleCnt="30" custScaleX="2000000" custScaleY="1310691"/>
      <dgm:spPr/>
      <dgm:t>
        <a:bodyPr/>
        <a:lstStyle/>
        <a:p>
          <a:endParaRPr lang="de-DE"/>
        </a:p>
      </dgm:t>
    </dgm:pt>
    <dgm:pt modelId="{8B1CA82D-D962-5B41-9618-C6F956753A5A}" type="pres">
      <dgm:prSet presAssocID="{38346E3B-DAF3-7E4C-BD38-932A68FEBAEE}" presName="connTx" presStyleLbl="parChTrans1D4" presStyleIdx="0" presStyleCnt="30"/>
      <dgm:spPr/>
      <dgm:t>
        <a:bodyPr/>
        <a:lstStyle/>
        <a:p>
          <a:endParaRPr lang="de-DE"/>
        </a:p>
      </dgm:t>
    </dgm:pt>
    <dgm:pt modelId="{F6B224EB-D2DC-4943-9081-25521842097A}" type="pres">
      <dgm:prSet presAssocID="{02C2666B-A8B4-5C4E-A29A-D985F5D2A3EB}" presName="root2" presStyleCnt="0"/>
      <dgm:spPr/>
    </dgm:pt>
    <dgm:pt modelId="{70C1E104-21BE-CF4C-B936-F2376A98CE63}" type="pres">
      <dgm:prSet presAssocID="{02C2666B-A8B4-5C4E-A29A-D985F5D2A3EB}" presName="LevelTwoTextNode" presStyleLbl="node4" presStyleIdx="0" presStyleCnt="30" custScaleX="186704" custScaleY="27994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0C3BB6F-72C0-C348-BDB8-A97DF801AF4C}" type="pres">
      <dgm:prSet presAssocID="{02C2666B-A8B4-5C4E-A29A-D985F5D2A3EB}" presName="level3hierChild" presStyleCnt="0"/>
      <dgm:spPr/>
    </dgm:pt>
    <dgm:pt modelId="{6ED0C5F3-1C43-234A-84B1-FB5B802DBAE2}" type="pres">
      <dgm:prSet presAssocID="{5F659ADB-56CE-8D48-ADC2-BABB3865CCA2}" presName="conn2-1" presStyleLbl="parChTrans1D4" presStyleIdx="1" presStyleCnt="30" custScaleX="2000000" custScaleY="1310691"/>
      <dgm:spPr/>
      <dgm:t>
        <a:bodyPr/>
        <a:lstStyle/>
        <a:p>
          <a:endParaRPr lang="de-DE"/>
        </a:p>
      </dgm:t>
    </dgm:pt>
    <dgm:pt modelId="{2415C1EB-767B-6B4F-BE58-580C4312DAB8}" type="pres">
      <dgm:prSet presAssocID="{5F659ADB-56CE-8D48-ADC2-BABB3865CCA2}" presName="connTx" presStyleLbl="parChTrans1D4" presStyleIdx="1" presStyleCnt="30"/>
      <dgm:spPr/>
      <dgm:t>
        <a:bodyPr/>
        <a:lstStyle/>
        <a:p>
          <a:endParaRPr lang="de-DE"/>
        </a:p>
      </dgm:t>
    </dgm:pt>
    <dgm:pt modelId="{BAD2FA6F-BFD4-654F-A3B3-AA2665D9114B}" type="pres">
      <dgm:prSet presAssocID="{83A59B01-BFBF-2940-BF5B-F0A3B94718ED}" presName="root2" presStyleCnt="0"/>
      <dgm:spPr/>
    </dgm:pt>
    <dgm:pt modelId="{A6D12B4C-E3CD-1D4E-A6E4-1685A7294A95}" type="pres">
      <dgm:prSet presAssocID="{83A59B01-BFBF-2940-BF5B-F0A3B94718ED}" presName="LevelTwoTextNode" presStyleLbl="node4" presStyleIdx="1" presStyleCnt="30" custScaleX="186704" custScaleY="27994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DD35562-A3F4-7F46-B6F3-26E19A179F32}" type="pres">
      <dgm:prSet presAssocID="{83A59B01-BFBF-2940-BF5B-F0A3B94718ED}" presName="level3hierChild" presStyleCnt="0"/>
      <dgm:spPr/>
    </dgm:pt>
    <dgm:pt modelId="{3271159F-6166-AB45-B875-9808B79D4CAA}" type="pres">
      <dgm:prSet presAssocID="{47C40307-2489-B248-95EC-FF88AF99ACC5}" presName="conn2-1" presStyleLbl="parChTrans1D4" presStyleIdx="2" presStyleCnt="30" custScaleX="2000000" custScaleY="1310691"/>
      <dgm:spPr/>
      <dgm:t>
        <a:bodyPr/>
        <a:lstStyle/>
        <a:p>
          <a:endParaRPr lang="de-DE"/>
        </a:p>
      </dgm:t>
    </dgm:pt>
    <dgm:pt modelId="{DE4C6729-FE71-CF48-BFC3-4DDDAB31A986}" type="pres">
      <dgm:prSet presAssocID="{47C40307-2489-B248-95EC-FF88AF99ACC5}" presName="connTx" presStyleLbl="parChTrans1D4" presStyleIdx="2" presStyleCnt="30"/>
      <dgm:spPr/>
      <dgm:t>
        <a:bodyPr/>
        <a:lstStyle/>
        <a:p>
          <a:endParaRPr lang="de-DE"/>
        </a:p>
      </dgm:t>
    </dgm:pt>
    <dgm:pt modelId="{E0B32D67-680E-0F4A-8BB0-B63CECDC72FF}" type="pres">
      <dgm:prSet presAssocID="{C05D6453-FED5-5B47-8A4A-EEF3E5276806}" presName="root2" presStyleCnt="0"/>
      <dgm:spPr/>
    </dgm:pt>
    <dgm:pt modelId="{BF9C8C89-16A6-AC44-BADE-FB3D66D71C3B}" type="pres">
      <dgm:prSet presAssocID="{C05D6453-FED5-5B47-8A4A-EEF3E5276806}" presName="LevelTwoTextNode" presStyleLbl="node4" presStyleIdx="2" presStyleCnt="30" custScaleX="186704" custScaleY="27994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A45B386-16D1-714E-9DEA-CF21D20C1F11}" type="pres">
      <dgm:prSet presAssocID="{C05D6453-FED5-5B47-8A4A-EEF3E5276806}" presName="level3hierChild" presStyleCnt="0"/>
      <dgm:spPr/>
    </dgm:pt>
    <dgm:pt modelId="{8996E2CA-4F83-E94E-A598-BDEED5D6C9AF}" type="pres">
      <dgm:prSet presAssocID="{987D033F-593C-2D46-B6A7-4363DC4624DE}" presName="root1" presStyleCnt="0"/>
      <dgm:spPr/>
    </dgm:pt>
    <dgm:pt modelId="{955EC53F-4812-ED47-A0AE-B765DC2CBE76}" type="pres">
      <dgm:prSet presAssocID="{987D033F-593C-2D46-B6A7-4363DC4624DE}" presName="LevelOneTextNode" presStyleLbl="node0" presStyleIdx="1" presStyleCnt="4" custScaleX="350659" custScaleY="9769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B375F48-6F32-1A4B-942F-5872EF50FF74}" type="pres">
      <dgm:prSet presAssocID="{987D033F-593C-2D46-B6A7-4363DC4624DE}" presName="level2hierChild" presStyleCnt="0"/>
      <dgm:spPr/>
    </dgm:pt>
    <dgm:pt modelId="{75D57198-A71D-D145-B8A9-4B9830BCD68E}" type="pres">
      <dgm:prSet presAssocID="{6574709C-B360-0B47-A788-8C3A32D380F0}" presName="conn2-1" presStyleLbl="parChTrans1D2" presStyleIdx="1" presStyleCnt="10" custScaleX="2000000" custScaleY="2000000"/>
      <dgm:spPr/>
      <dgm:t>
        <a:bodyPr/>
        <a:lstStyle/>
        <a:p>
          <a:endParaRPr lang="de-DE"/>
        </a:p>
      </dgm:t>
    </dgm:pt>
    <dgm:pt modelId="{D5EB2166-4EFC-0A4B-99DF-601D04B4FCE0}" type="pres">
      <dgm:prSet presAssocID="{6574709C-B360-0B47-A788-8C3A32D380F0}" presName="connTx" presStyleLbl="parChTrans1D2" presStyleIdx="1" presStyleCnt="10"/>
      <dgm:spPr/>
      <dgm:t>
        <a:bodyPr/>
        <a:lstStyle/>
        <a:p>
          <a:endParaRPr lang="de-DE"/>
        </a:p>
      </dgm:t>
    </dgm:pt>
    <dgm:pt modelId="{4403C2FC-8692-3740-B030-95DC69421886}" type="pres">
      <dgm:prSet presAssocID="{3AA12214-3727-154C-A516-9B8D3911A768}" presName="root2" presStyleCnt="0"/>
      <dgm:spPr/>
    </dgm:pt>
    <dgm:pt modelId="{F05420DB-FE87-794E-A5A9-604935217191}" type="pres">
      <dgm:prSet presAssocID="{3AA12214-3727-154C-A516-9B8D3911A768}" presName="LevelTwoTextNode" presStyleLbl="node2" presStyleIdx="1" presStyleCnt="10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7C894C2-D587-CD47-8003-82FF69DA1C96}" type="pres">
      <dgm:prSet presAssocID="{3AA12214-3727-154C-A516-9B8D3911A768}" presName="level3hierChild" presStyleCnt="0"/>
      <dgm:spPr/>
    </dgm:pt>
    <dgm:pt modelId="{E4F5F509-4BB0-6D42-9713-94F7B5166172}" type="pres">
      <dgm:prSet presAssocID="{1105A3DF-2825-4547-B61C-1704F20A448B}" presName="conn2-1" presStyleLbl="parChTrans1D3" presStyleIdx="1" presStyleCnt="10" custScaleX="2000000" custScaleY="2000000"/>
      <dgm:spPr/>
      <dgm:t>
        <a:bodyPr/>
        <a:lstStyle/>
        <a:p>
          <a:endParaRPr lang="de-DE"/>
        </a:p>
      </dgm:t>
    </dgm:pt>
    <dgm:pt modelId="{7C5E9258-A5D8-3C43-A97F-74F1E0292A2C}" type="pres">
      <dgm:prSet presAssocID="{1105A3DF-2825-4547-B61C-1704F20A448B}" presName="connTx" presStyleLbl="parChTrans1D3" presStyleIdx="1" presStyleCnt="10"/>
      <dgm:spPr/>
      <dgm:t>
        <a:bodyPr/>
        <a:lstStyle/>
        <a:p>
          <a:endParaRPr lang="de-DE"/>
        </a:p>
      </dgm:t>
    </dgm:pt>
    <dgm:pt modelId="{94CADE44-74B7-5043-AF0E-528BA627C2AD}" type="pres">
      <dgm:prSet presAssocID="{AD1C745A-4A96-4444-9C4B-C3B0888224AC}" presName="root2" presStyleCnt="0"/>
      <dgm:spPr/>
    </dgm:pt>
    <dgm:pt modelId="{31956922-6692-E149-98A7-82D0D331E527}" type="pres">
      <dgm:prSet presAssocID="{AD1C745A-4A96-4444-9C4B-C3B0888224AC}" presName="LevelTwoTextNode" presStyleLbl="node3" presStyleIdx="1" presStyleCnt="10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22E836B-DBD0-6643-AA76-5E399A6A7445}" type="pres">
      <dgm:prSet presAssocID="{AD1C745A-4A96-4444-9C4B-C3B0888224AC}" presName="level3hierChild" presStyleCnt="0"/>
      <dgm:spPr/>
    </dgm:pt>
    <dgm:pt modelId="{130D1CF7-06C0-C246-BC5B-6B29D4CA3189}" type="pres">
      <dgm:prSet presAssocID="{33398626-261F-4B41-950D-3959E03269E8}" presName="conn2-1" presStyleLbl="parChTrans1D4" presStyleIdx="3" presStyleCnt="30" custScaleX="2000000" custScaleY="2000000"/>
      <dgm:spPr/>
      <dgm:t>
        <a:bodyPr/>
        <a:lstStyle/>
        <a:p>
          <a:endParaRPr lang="de-DE"/>
        </a:p>
      </dgm:t>
    </dgm:pt>
    <dgm:pt modelId="{17B91D18-5A33-4E4F-8CC3-4E962C3036FD}" type="pres">
      <dgm:prSet presAssocID="{33398626-261F-4B41-950D-3959E03269E8}" presName="connTx" presStyleLbl="parChTrans1D4" presStyleIdx="3" presStyleCnt="30"/>
      <dgm:spPr/>
      <dgm:t>
        <a:bodyPr/>
        <a:lstStyle/>
        <a:p>
          <a:endParaRPr lang="de-DE"/>
        </a:p>
      </dgm:t>
    </dgm:pt>
    <dgm:pt modelId="{560E8DA5-BC86-8848-BE47-D3102D30A1B3}" type="pres">
      <dgm:prSet presAssocID="{5FF882CD-10E2-E94C-BD51-7195DE2BB2D8}" presName="root2" presStyleCnt="0"/>
      <dgm:spPr/>
    </dgm:pt>
    <dgm:pt modelId="{CE0A0ECE-20FF-D94C-B987-6BEDC3F9D30D}" type="pres">
      <dgm:prSet presAssocID="{5FF882CD-10E2-E94C-BD51-7195DE2BB2D8}" presName="LevelTwoTextNode" presStyleLbl="node4" presStyleIdx="3" presStyleCnt="30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B9B39D1-8EFA-0743-B4A5-A2AA76785222}" type="pres">
      <dgm:prSet presAssocID="{5FF882CD-10E2-E94C-BD51-7195DE2BB2D8}" presName="level3hierChild" presStyleCnt="0"/>
      <dgm:spPr/>
    </dgm:pt>
    <dgm:pt modelId="{B43D7356-3669-FD4D-BEC9-3ACCAB6C2A8B}" type="pres">
      <dgm:prSet presAssocID="{56A6FA8A-6309-3941-8DA5-C4FFEA930B47}" presName="conn2-1" presStyleLbl="parChTrans1D4" presStyleIdx="4" presStyleCnt="30" custScaleX="2000000" custScaleY="2000000"/>
      <dgm:spPr/>
      <dgm:t>
        <a:bodyPr/>
        <a:lstStyle/>
        <a:p>
          <a:endParaRPr lang="de-DE"/>
        </a:p>
      </dgm:t>
    </dgm:pt>
    <dgm:pt modelId="{1887C77E-8215-E443-A0ED-F8797AF99F82}" type="pres">
      <dgm:prSet presAssocID="{56A6FA8A-6309-3941-8DA5-C4FFEA930B47}" presName="connTx" presStyleLbl="parChTrans1D4" presStyleIdx="4" presStyleCnt="30"/>
      <dgm:spPr/>
      <dgm:t>
        <a:bodyPr/>
        <a:lstStyle/>
        <a:p>
          <a:endParaRPr lang="de-DE"/>
        </a:p>
      </dgm:t>
    </dgm:pt>
    <dgm:pt modelId="{DA6AE5A8-FEE4-3145-AA52-A773BBD3661B}" type="pres">
      <dgm:prSet presAssocID="{C7E89006-B880-6E4D-A858-B70402BFB8E6}" presName="root2" presStyleCnt="0"/>
      <dgm:spPr/>
    </dgm:pt>
    <dgm:pt modelId="{D01FEB96-0CBB-CD4B-A46E-1AC14B887012}" type="pres">
      <dgm:prSet presAssocID="{C7E89006-B880-6E4D-A858-B70402BFB8E6}" presName="LevelTwoTextNode" presStyleLbl="node4" presStyleIdx="4" presStyleCnt="30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861CD6-8510-7A47-850B-2C1C464A75AE}" type="pres">
      <dgm:prSet presAssocID="{C7E89006-B880-6E4D-A858-B70402BFB8E6}" presName="level3hierChild" presStyleCnt="0"/>
      <dgm:spPr/>
    </dgm:pt>
    <dgm:pt modelId="{61EEA14E-0A79-0E43-99E4-EA19375F1E34}" type="pres">
      <dgm:prSet presAssocID="{51EC0FA9-144A-5E41-9D61-02EFB590B6ED}" presName="conn2-1" presStyleLbl="parChTrans1D4" presStyleIdx="5" presStyleCnt="30" custScaleX="2000000" custScaleY="2000000"/>
      <dgm:spPr/>
      <dgm:t>
        <a:bodyPr/>
        <a:lstStyle/>
        <a:p>
          <a:endParaRPr lang="de-DE"/>
        </a:p>
      </dgm:t>
    </dgm:pt>
    <dgm:pt modelId="{135E58E1-BBD8-8A40-B48F-A40F533DF6D0}" type="pres">
      <dgm:prSet presAssocID="{51EC0FA9-144A-5E41-9D61-02EFB590B6ED}" presName="connTx" presStyleLbl="parChTrans1D4" presStyleIdx="5" presStyleCnt="30"/>
      <dgm:spPr/>
      <dgm:t>
        <a:bodyPr/>
        <a:lstStyle/>
        <a:p>
          <a:endParaRPr lang="de-DE"/>
        </a:p>
      </dgm:t>
    </dgm:pt>
    <dgm:pt modelId="{6566B287-344E-F44D-8802-829144D3D5D9}" type="pres">
      <dgm:prSet presAssocID="{AF3FB7D0-264D-C04D-8DDD-7ECAE324789E}" presName="root2" presStyleCnt="0"/>
      <dgm:spPr/>
    </dgm:pt>
    <dgm:pt modelId="{6E16A5C2-B52B-5945-A5EF-D0ED05DA9947}" type="pres">
      <dgm:prSet presAssocID="{AF3FB7D0-264D-C04D-8DDD-7ECAE324789E}" presName="LevelTwoTextNode" presStyleLbl="node4" presStyleIdx="5" presStyleCnt="30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21B193C-1BD2-E648-991F-FCB331CECA72}" type="pres">
      <dgm:prSet presAssocID="{AF3FB7D0-264D-C04D-8DDD-7ECAE324789E}" presName="level3hierChild" presStyleCnt="0"/>
      <dgm:spPr/>
    </dgm:pt>
    <dgm:pt modelId="{97DA5CE0-4DBF-604C-B81D-070E88A24DF5}" type="pres">
      <dgm:prSet presAssocID="{47F4D747-E875-EA40-A558-023F49D3439B}" presName="conn2-1" presStyleLbl="parChTrans1D2" presStyleIdx="2" presStyleCnt="10" custScaleX="2000000" custScaleY="2000000"/>
      <dgm:spPr/>
      <dgm:t>
        <a:bodyPr/>
        <a:lstStyle/>
        <a:p>
          <a:endParaRPr lang="de-DE"/>
        </a:p>
      </dgm:t>
    </dgm:pt>
    <dgm:pt modelId="{F86691FA-7B6D-B14C-A4B2-65E2FFEAA0F8}" type="pres">
      <dgm:prSet presAssocID="{47F4D747-E875-EA40-A558-023F49D3439B}" presName="connTx" presStyleLbl="parChTrans1D2" presStyleIdx="2" presStyleCnt="10"/>
      <dgm:spPr/>
      <dgm:t>
        <a:bodyPr/>
        <a:lstStyle/>
        <a:p>
          <a:endParaRPr lang="de-DE"/>
        </a:p>
      </dgm:t>
    </dgm:pt>
    <dgm:pt modelId="{73C15927-046F-1E44-96F9-907488BCE222}" type="pres">
      <dgm:prSet presAssocID="{2A674ACF-5D7F-AF4A-B160-7258FCB514C4}" presName="root2" presStyleCnt="0"/>
      <dgm:spPr/>
    </dgm:pt>
    <dgm:pt modelId="{59D23735-494B-6345-9070-F32E5A62DD7F}" type="pres">
      <dgm:prSet presAssocID="{2A674ACF-5D7F-AF4A-B160-7258FCB514C4}" presName="LevelTwoTextNode" presStyleLbl="node2" presStyleIdx="2" presStyleCnt="10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E383CF7-5C01-DC43-80F6-357C958142CF}" type="pres">
      <dgm:prSet presAssocID="{2A674ACF-5D7F-AF4A-B160-7258FCB514C4}" presName="level3hierChild" presStyleCnt="0"/>
      <dgm:spPr/>
    </dgm:pt>
    <dgm:pt modelId="{F6651BC0-7EA4-9341-9B50-5045C0A0AC14}" type="pres">
      <dgm:prSet presAssocID="{47B93BE1-3734-804B-90EF-7344CC546704}" presName="conn2-1" presStyleLbl="parChTrans1D3" presStyleIdx="2" presStyleCnt="10" custScaleX="2000000" custScaleY="2000000"/>
      <dgm:spPr/>
      <dgm:t>
        <a:bodyPr/>
        <a:lstStyle/>
        <a:p>
          <a:endParaRPr lang="de-DE"/>
        </a:p>
      </dgm:t>
    </dgm:pt>
    <dgm:pt modelId="{FA9B5C39-87D1-7B42-85C4-FDF33E210B19}" type="pres">
      <dgm:prSet presAssocID="{47B93BE1-3734-804B-90EF-7344CC546704}" presName="connTx" presStyleLbl="parChTrans1D3" presStyleIdx="2" presStyleCnt="10"/>
      <dgm:spPr/>
      <dgm:t>
        <a:bodyPr/>
        <a:lstStyle/>
        <a:p>
          <a:endParaRPr lang="de-DE"/>
        </a:p>
      </dgm:t>
    </dgm:pt>
    <dgm:pt modelId="{83707B9A-5A7F-5C42-BE74-0D4C6A7C6BFC}" type="pres">
      <dgm:prSet presAssocID="{4ADD14EE-F24E-2547-84A3-07EE480AA81D}" presName="root2" presStyleCnt="0"/>
      <dgm:spPr/>
    </dgm:pt>
    <dgm:pt modelId="{ADA63252-2148-404E-9B68-627F04A13B94}" type="pres">
      <dgm:prSet presAssocID="{4ADD14EE-F24E-2547-84A3-07EE480AA81D}" presName="LevelTwoTextNode" presStyleLbl="node3" presStyleIdx="2" presStyleCnt="10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240F99C-6BC5-9543-9C06-AE823735FE61}" type="pres">
      <dgm:prSet presAssocID="{4ADD14EE-F24E-2547-84A3-07EE480AA81D}" presName="level3hierChild" presStyleCnt="0"/>
      <dgm:spPr/>
    </dgm:pt>
    <dgm:pt modelId="{81ED0C3E-3F3F-5343-A0DF-516924C86DC2}" type="pres">
      <dgm:prSet presAssocID="{89C8E3F3-7DB9-9B41-990B-258C4814C522}" presName="conn2-1" presStyleLbl="parChTrans1D4" presStyleIdx="6" presStyleCnt="30" custScaleX="2000000" custScaleY="2000000"/>
      <dgm:spPr/>
      <dgm:t>
        <a:bodyPr/>
        <a:lstStyle/>
        <a:p>
          <a:endParaRPr lang="de-DE"/>
        </a:p>
      </dgm:t>
    </dgm:pt>
    <dgm:pt modelId="{3AF1FDC9-5E38-7245-896E-E9E045CEC477}" type="pres">
      <dgm:prSet presAssocID="{89C8E3F3-7DB9-9B41-990B-258C4814C522}" presName="connTx" presStyleLbl="parChTrans1D4" presStyleIdx="6" presStyleCnt="30"/>
      <dgm:spPr/>
      <dgm:t>
        <a:bodyPr/>
        <a:lstStyle/>
        <a:p>
          <a:endParaRPr lang="de-DE"/>
        </a:p>
      </dgm:t>
    </dgm:pt>
    <dgm:pt modelId="{73D2F205-BB3B-DA4F-A87B-61F4B093CAAD}" type="pres">
      <dgm:prSet presAssocID="{E12830E8-639D-4B4D-99F9-ED4879DB23D4}" presName="root2" presStyleCnt="0"/>
      <dgm:spPr/>
    </dgm:pt>
    <dgm:pt modelId="{A3C76927-F6B2-A040-AF76-77E8B2F42B47}" type="pres">
      <dgm:prSet presAssocID="{E12830E8-639D-4B4D-99F9-ED4879DB23D4}" presName="LevelTwoTextNode" presStyleLbl="node4" presStyleIdx="6" presStyleCnt="30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3D84F58-FEF6-E94E-96D4-B3DFF6D9A6BB}" type="pres">
      <dgm:prSet presAssocID="{E12830E8-639D-4B4D-99F9-ED4879DB23D4}" presName="level3hierChild" presStyleCnt="0"/>
      <dgm:spPr/>
    </dgm:pt>
    <dgm:pt modelId="{DA5AD4D0-36FA-3447-B7BA-C015C13A1777}" type="pres">
      <dgm:prSet presAssocID="{1070AB6A-02E7-BA4C-8B8C-665A193F990B}" presName="conn2-1" presStyleLbl="parChTrans1D4" presStyleIdx="7" presStyleCnt="30" custScaleX="2000000" custScaleY="2000000"/>
      <dgm:spPr/>
      <dgm:t>
        <a:bodyPr/>
        <a:lstStyle/>
        <a:p>
          <a:endParaRPr lang="de-DE"/>
        </a:p>
      </dgm:t>
    </dgm:pt>
    <dgm:pt modelId="{52EB10E7-DDE1-BE4C-9988-F6DABAFB5586}" type="pres">
      <dgm:prSet presAssocID="{1070AB6A-02E7-BA4C-8B8C-665A193F990B}" presName="connTx" presStyleLbl="parChTrans1D4" presStyleIdx="7" presStyleCnt="30"/>
      <dgm:spPr/>
      <dgm:t>
        <a:bodyPr/>
        <a:lstStyle/>
        <a:p>
          <a:endParaRPr lang="de-DE"/>
        </a:p>
      </dgm:t>
    </dgm:pt>
    <dgm:pt modelId="{282075D2-34A8-7345-A543-6F329E76D0AB}" type="pres">
      <dgm:prSet presAssocID="{8707A65A-939B-3C43-A281-ACB5C0FD0066}" presName="root2" presStyleCnt="0"/>
      <dgm:spPr/>
    </dgm:pt>
    <dgm:pt modelId="{1D8120DF-F5AF-5340-8A89-DAA9C83CC623}" type="pres">
      <dgm:prSet presAssocID="{8707A65A-939B-3C43-A281-ACB5C0FD0066}" presName="LevelTwoTextNode" presStyleLbl="node4" presStyleIdx="7" presStyleCnt="30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E99FF9A-7B6D-7B4F-B8BD-CB2FA2FC92C8}" type="pres">
      <dgm:prSet presAssocID="{8707A65A-939B-3C43-A281-ACB5C0FD0066}" presName="level3hierChild" presStyleCnt="0"/>
      <dgm:spPr/>
    </dgm:pt>
    <dgm:pt modelId="{331A3585-B90E-D145-B677-9A749668BF09}" type="pres">
      <dgm:prSet presAssocID="{0EE4D5F4-0D8B-A84E-8C8D-1680AB00064D}" presName="conn2-1" presStyleLbl="parChTrans1D4" presStyleIdx="8" presStyleCnt="30" custScaleX="2000000" custScaleY="2000000"/>
      <dgm:spPr/>
      <dgm:t>
        <a:bodyPr/>
        <a:lstStyle/>
        <a:p>
          <a:endParaRPr lang="de-DE"/>
        </a:p>
      </dgm:t>
    </dgm:pt>
    <dgm:pt modelId="{CE07A26E-50A3-C847-B5DB-0B8826EA370F}" type="pres">
      <dgm:prSet presAssocID="{0EE4D5F4-0D8B-A84E-8C8D-1680AB00064D}" presName="connTx" presStyleLbl="parChTrans1D4" presStyleIdx="8" presStyleCnt="30"/>
      <dgm:spPr/>
      <dgm:t>
        <a:bodyPr/>
        <a:lstStyle/>
        <a:p>
          <a:endParaRPr lang="de-DE"/>
        </a:p>
      </dgm:t>
    </dgm:pt>
    <dgm:pt modelId="{E75FF1F3-8FAA-564C-BA53-0705449E7163}" type="pres">
      <dgm:prSet presAssocID="{45747954-A795-1442-94A4-365AE2E5234C}" presName="root2" presStyleCnt="0"/>
      <dgm:spPr/>
    </dgm:pt>
    <dgm:pt modelId="{367E4976-C76D-D643-8A14-BEAB54C630CA}" type="pres">
      <dgm:prSet presAssocID="{45747954-A795-1442-94A4-365AE2E5234C}" presName="LevelTwoTextNode" presStyleLbl="node4" presStyleIdx="8" presStyleCnt="30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340DCB3-3794-5C41-85CE-760EDB38CBC3}" type="pres">
      <dgm:prSet presAssocID="{45747954-A795-1442-94A4-365AE2E5234C}" presName="level3hierChild" presStyleCnt="0"/>
      <dgm:spPr/>
    </dgm:pt>
    <dgm:pt modelId="{48BCAE2E-1697-F847-BB91-2C7FE50D3F78}" type="pres">
      <dgm:prSet presAssocID="{FF7C8121-8932-A84C-AC80-B517279E4091}" presName="conn2-1" presStyleLbl="parChTrans1D2" presStyleIdx="3" presStyleCnt="10" custScaleX="2000000" custScaleY="2000000"/>
      <dgm:spPr/>
      <dgm:t>
        <a:bodyPr/>
        <a:lstStyle/>
        <a:p>
          <a:endParaRPr lang="de-DE"/>
        </a:p>
      </dgm:t>
    </dgm:pt>
    <dgm:pt modelId="{E2DD3D2C-9557-3048-ADFB-F7D694433AED}" type="pres">
      <dgm:prSet presAssocID="{FF7C8121-8932-A84C-AC80-B517279E4091}" presName="connTx" presStyleLbl="parChTrans1D2" presStyleIdx="3" presStyleCnt="10"/>
      <dgm:spPr/>
      <dgm:t>
        <a:bodyPr/>
        <a:lstStyle/>
        <a:p>
          <a:endParaRPr lang="de-DE"/>
        </a:p>
      </dgm:t>
    </dgm:pt>
    <dgm:pt modelId="{F0760989-64E2-B040-9C58-A56FAAB03997}" type="pres">
      <dgm:prSet presAssocID="{CD536C25-8EE1-224B-B7CF-DB27B8D7402A}" presName="root2" presStyleCnt="0"/>
      <dgm:spPr/>
    </dgm:pt>
    <dgm:pt modelId="{C8DB4415-81BF-2740-AB9A-007C7A30C0D6}" type="pres">
      <dgm:prSet presAssocID="{CD536C25-8EE1-224B-B7CF-DB27B8D7402A}" presName="LevelTwoTextNode" presStyleLbl="node2" presStyleIdx="3" presStyleCnt="10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71D20B7-F166-0549-8A63-BC1E62276DB4}" type="pres">
      <dgm:prSet presAssocID="{CD536C25-8EE1-224B-B7CF-DB27B8D7402A}" presName="level3hierChild" presStyleCnt="0"/>
      <dgm:spPr/>
    </dgm:pt>
    <dgm:pt modelId="{086EAC05-C853-0A4E-9ADC-CA76D1B4C812}" type="pres">
      <dgm:prSet presAssocID="{34577260-8728-8443-885B-1531F045B015}" presName="conn2-1" presStyleLbl="parChTrans1D3" presStyleIdx="3" presStyleCnt="10" custScaleX="2000000" custScaleY="2000000"/>
      <dgm:spPr/>
      <dgm:t>
        <a:bodyPr/>
        <a:lstStyle/>
        <a:p>
          <a:endParaRPr lang="de-DE"/>
        </a:p>
      </dgm:t>
    </dgm:pt>
    <dgm:pt modelId="{E9FB2CA5-E72D-F942-9DCE-0DDE7CA2D87D}" type="pres">
      <dgm:prSet presAssocID="{34577260-8728-8443-885B-1531F045B015}" presName="connTx" presStyleLbl="parChTrans1D3" presStyleIdx="3" presStyleCnt="10"/>
      <dgm:spPr/>
      <dgm:t>
        <a:bodyPr/>
        <a:lstStyle/>
        <a:p>
          <a:endParaRPr lang="de-DE"/>
        </a:p>
      </dgm:t>
    </dgm:pt>
    <dgm:pt modelId="{E5D0F56B-470B-5944-94DA-0ED60C1ED3A4}" type="pres">
      <dgm:prSet presAssocID="{E80ECC04-DB38-3249-AC51-7610F4FC46F3}" presName="root2" presStyleCnt="0"/>
      <dgm:spPr/>
    </dgm:pt>
    <dgm:pt modelId="{1D1B4E95-F067-8848-9104-F8C7093B0391}" type="pres">
      <dgm:prSet presAssocID="{E80ECC04-DB38-3249-AC51-7610F4FC46F3}" presName="LevelTwoTextNode" presStyleLbl="node3" presStyleIdx="3" presStyleCnt="10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C639885-2D22-3841-9F9A-5A752CF5E572}" type="pres">
      <dgm:prSet presAssocID="{E80ECC04-DB38-3249-AC51-7610F4FC46F3}" presName="level3hierChild" presStyleCnt="0"/>
      <dgm:spPr/>
    </dgm:pt>
    <dgm:pt modelId="{3217733F-0B4E-1F4C-8C24-FED42BA4D7CC}" type="pres">
      <dgm:prSet presAssocID="{EF24791E-A27B-6647-8C36-A15487EA680C}" presName="conn2-1" presStyleLbl="parChTrans1D4" presStyleIdx="9" presStyleCnt="30" custScaleX="2000000" custScaleY="2000000"/>
      <dgm:spPr/>
      <dgm:t>
        <a:bodyPr/>
        <a:lstStyle/>
        <a:p>
          <a:endParaRPr lang="de-DE"/>
        </a:p>
      </dgm:t>
    </dgm:pt>
    <dgm:pt modelId="{26CEB615-330C-E945-AC36-F1F01BB6275D}" type="pres">
      <dgm:prSet presAssocID="{EF24791E-A27B-6647-8C36-A15487EA680C}" presName="connTx" presStyleLbl="parChTrans1D4" presStyleIdx="9" presStyleCnt="30"/>
      <dgm:spPr/>
      <dgm:t>
        <a:bodyPr/>
        <a:lstStyle/>
        <a:p>
          <a:endParaRPr lang="de-DE"/>
        </a:p>
      </dgm:t>
    </dgm:pt>
    <dgm:pt modelId="{F18E9A09-AEDC-D842-8C57-8520AFAA17AD}" type="pres">
      <dgm:prSet presAssocID="{8956C6AF-A831-B842-B491-7CA451A856D5}" presName="root2" presStyleCnt="0"/>
      <dgm:spPr/>
    </dgm:pt>
    <dgm:pt modelId="{6DAAD036-24CC-1B45-A2CE-A2FDD083DB2B}" type="pres">
      <dgm:prSet presAssocID="{8956C6AF-A831-B842-B491-7CA451A856D5}" presName="LevelTwoTextNode" presStyleLbl="node4" presStyleIdx="9" presStyleCnt="30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14D4217-F86B-5D4D-8BE7-B6BC37839518}" type="pres">
      <dgm:prSet presAssocID="{8956C6AF-A831-B842-B491-7CA451A856D5}" presName="level3hierChild" presStyleCnt="0"/>
      <dgm:spPr/>
    </dgm:pt>
    <dgm:pt modelId="{C5043EF5-F25D-8048-8991-50880209ECE7}" type="pres">
      <dgm:prSet presAssocID="{67C41FD3-25DC-B94F-A96B-9041DBA3D094}" presName="conn2-1" presStyleLbl="parChTrans1D4" presStyleIdx="10" presStyleCnt="30" custScaleX="2000000" custScaleY="2000000"/>
      <dgm:spPr/>
      <dgm:t>
        <a:bodyPr/>
        <a:lstStyle/>
        <a:p>
          <a:endParaRPr lang="de-DE"/>
        </a:p>
      </dgm:t>
    </dgm:pt>
    <dgm:pt modelId="{B0211178-5FD0-E24B-B28B-C66A484E779F}" type="pres">
      <dgm:prSet presAssocID="{67C41FD3-25DC-B94F-A96B-9041DBA3D094}" presName="connTx" presStyleLbl="parChTrans1D4" presStyleIdx="10" presStyleCnt="30"/>
      <dgm:spPr/>
      <dgm:t>
        <a:bodyPr/>
        <a:lstStyle/>
        <a:p>
          <a:endParaRPr lang="de-DE"/>
        </a:p>
      </dgm:t>
    </dgm:pt>
    <dgm:pt modelId="{AD3AC28F-ECC7-6247-9B6D-37B38B591641}" type="pres">
      <dgm:prSet presAssocID="{C5109FE1-2757-8040-80F4-14FD7F0E8F99}" presName="root2" presStyleCnt="0"/>
      <dgm:spPr/>
    </dgm:pt>
    <dgm:pt modelId="{FFAF73DA-2FF0-9D40-B755-A2CCB3DFA365}" type="pres">
      <dgm:prSet presAssocID="{C5109FE1-2757-8040-80F4-14FD7F0E8F99}" presName="LevelTwoTextNode" presStyleLbl="node4" presStyleIdx="10" presStyleCnt="30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B0A3EE2-16AC-CC44-906A-F3441981EA33}" type="pres">
      <dgm:prSet presAssocID="{C5109FE1-2757-8040-80F4-14FD7F0E8F99}" presName="level3hierChild" presStyleCnt="0"/>
      <dgm:spPr/>
    </dgm:pt>
    <dgm:pt modelId="{F8D8785A-3F75-674B-A026-ADB7A61CA566}" type="pres">
      <dgm:prSet presAssocID="{3A1B924F-DC33-064B-9438-4D1DDDB8AF90}" presName="conn2-1" presStyleLbl="parChTrans1D4" presStyleIdx="11" presStyleCnt="30" custScaleX="2000000" custScaleY="2000000"/>
      <dgm:spPr/>
      <dgm:t>
        <a:bodyPr/>
        <a:lstStyle/>
        <a:p>
          <a:endParaRPr lang="de-DE"/>
        </a:p>
      </dgm:t>
    </dgm:pt>
    <dgm:pt modelId="{2D9ABF6D-6974-AC4D-AA88-43876FB144AD}" type="pres">
      <dgm:prSet presAssocID="{3A1B924F-DC33-064B-9438-4D1DDDB8AF90}" presName="connTx" presStyleLbl="parChTrans1D4" presStyleIdx="11" presStyleCnt="30"/>
      <dgm:spPr/>
      <dgm:t>
        <a:bodyPr/>
        <a:lstStyle/>
        <a:p>
          <a:endParaRPr lang="de-DE"/>
        </a:p>
      </dgm:t>
    </dgm:pt>
    <dgm:pt modelId="{AFFC8540-BFC1-9543-8B4D-74D2272F01B0}" type="pres">
      <dgm:prSet presAssocID="{C9EDCDB0-669E-A949-9FDB-A1F3ED5C24AD}" presName="root2" presStyleCnt="0"/>
      <dgm:spPr/>
    </dgm:pt>
    <dgm:pt modelId="{792F616C-58AC-BE41-8CA1-60DCA23D6A63}" type="pres">
      <dgm:prSet presAssocID="{C9EDCDB0-669E-A949-9FDB-A1F3ED5C24AD}" presName="LevelTwoTextNode" presStyleLbl="node4" presStyleIdx="11" presStyleCnt="30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1322B5C-EED0-B74C-9788-FC4FBF100B71}" type="pres">
      <dgm:prSet presAssocID="{C9EDCDB0-669E-A949-9FDB-A1F3ED5C24AD}" presName="level3hierChild" presStyleCnt="0"/>
      <dgm:spPr/>
    </dgm:pt>
    <dgm:pt modelId="{8D0D8DB5-3701-4F42-9769-FC34BE3D7454}" type="pres">
      <dgm:prSet presAssocID="{EB86DA2F-0627-C440-A34B-AEB3F8158979}" presName="root1" presStyleCnt="0"/>
      <dgm:spPr/>
    </dgm:pt>
    <dgm:pt modelId="{DC81B093-4DFC-9C45-8EC2-64B56B8F4446}" type="pres">
      <dgm:prSet presAssocID="{EB86DA2F-0627-C440-A34B-AEB3F8158979}" presName="LevelOneTextNode" presStyleLbl="node0" presStyleIdx="2" presStyleCnt="4" custScaleX="35188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7851637-35FB-5144-9A62-18E64D2F2C12}" type="pres">
      <dgm:prSet presAssocID="{EB86DA2F-0627-C440-A34B-AEB3F8158979}" presName="level2hierChild" presStyleCnt="0"/>
      <dgm:spPr/>
    </dgm:pt>
    <dgm:pt modelId="{B4B71EE3-9626-3747-B90F-4C192263653E}" type="pres">
      <dgm:prSet presAssocID="{ACF0FFD4-62AB-2E49-BF36-A5B16E59FF3A}" presName="conn2-1" presStyleLbl="parChTrans1D2" presStyleIdx="4" presStyleCnt="10"/>
      <dgm:spPr/>
      <dgm:t>
        <a:bodyPr/>
        <a:lstStyle/>
        <a:p>
          <a:endParaRPr lang="de-DE"/>
        </a:p>
      </dgm:t>
    </dgm:pt>
    <dgm:pt modelId="{68F7CB3B-EE85-E748-ABE0-043394F205F3}" type="pres">
      <dgm:prSet presAssocID="{ACF0FFD4-62AB-2E49-BF36-A5B16E59FF3A}" presName="connTx" presStyleLbl="parChTrans1D2" presStyleIdx="4" presStyleCnt="10"/>
      <dgm:spPr/>
      <dgm:t>
        <a:bodyPr/>
        <a:lstStyle/>
        <a:p>
          <a:endParaRPr lang="de-DE"/>
        </a:p>
      </dgm:t>
    </dgm:pt>
    <dgm:pt modelId="{F53C09FC-FB24-6640-AAB5-50DEDE6D2CDB}" type="pres">
      <dgm:prSet presAssocID="{C74A0C52-6EBF-C544-B803-2F876DABFA35}" presName="root2" presStyleCnt="0"/>
      <dgm:spPr/>
    </dgm:pt>
    <dgm:pt modelId="{CE4E03A0-2B31-8C44-8425-7056C387B686}" type="pres">
      <dgm:prSet presAssocID="{C74A0C52-6EBF-C544-B803-2F876DABFA35}" presName="LevelTwoTextNode" presStyleLbl="node2" presStyleIdx="4" presStyleCnt="10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34DB3A6-4B3F-A34C-A137-B36DA5B54A71}" type="pres">
      <dgm:prSet presAssocID="{C74A0C52-6EBF-C544-B803-2F876DABFA35}" presName="level3hierChild" presStyleCnt="0"/>
      <dgm:spPr/>
    </dgm:pt>
    <dgm:pt modelId="{7EB3798A-D3B5-464E-8744-77FC574AD420}" type="pres">
      <dgm:prSet presAssocID="{3C2A2D76-7924-6346-A31E-0608357A857F}" presName="conn2-1" presStyleLbl="parChTrans1D3" presStyleIdx="4" presStyleCnt="10" custScaleX="2000000" custScaleY="2000000"/>
      <dgm:spPr/>
      <dgm:t>
        <a:bodyPr/>
        <a:lstStyle/>
        <a:p>
          <a:endParaRPr lang="de-DE"/>
        </a:p>
      </dgm:t>
    </dgm:pt>
    <dgm:pt modelId="{532B6149-6B02-2844-B435-3E185D216D3D}" type="pres">
      <dgm:prSet presAssocID="{3C2A2D76-7924-6346-A31E-0608357A857F}" presName="connTx" presStyleLbl="parChTrans1D3" presStyleIdx="4" presStyleCnt="10"/>
      <dgm:spPr/>
      <dgm:t>
        <a:bodyPr/>
        <a:lstStyle/>
        <a:p>
          <a:endParaRPr lang="de-DE"/>
        </a:p>
      </dgm:t>
    </dgm:pt>
    <dgm:pt modelId="{306FA6FA-EC67-B94A-911E-89003509CCBA}" type="pres">
      <dgm:prSet presAssocID="{B05F08B1-1FF2-0044-8DAC-3177FBA554DA}" presName="root2" presStyleCnt="0"/>
      <dgm:spPr/>
    </dgm:pt>
    <dgm:pt modelId="{46C77AE7-03BD-A340-89E3-BD4E59D0A0AB}" type="pres">
      <dgm:prSet presAssocID="{B05F08B1-1FF2-0044-8DAC-3177FBA554DA}" presName="LevelTwoTextNode" presStyleLbl="node3" presStyleIdx="4" presStyleCnt="10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43C96BB-E6E7-A94C-B456-F787F92A4CB4}" type="pres">
      <dgm:prSet presAssocID="{B05F08B1-1FF2-0044-8DAC-3177FBA554DA}" presName="level3hierChild" presStyleCnt="0"/>
      <dgm:spPr/>
    </dgm:pt>
    <dgm:pt modelId="{5ED89914-9A64-864F-9033-FD70CF27CB39}" type="pres">
      <dgm:prSet presAssocID="{9F245403-847C-5E41-BBC1-05FD59F72408}" presName="conn2-1" presStyleLbl="parChTrans1D4" presStyleIdx="12" presStyleCnt="30" custScaleX="2000000" custScaleY="2000000"/>
      <dgm:spPr/>
      <dgm:t>
        <a:bodyPr/>
        <a:lstStyle/>
        <a:p>
          <a:endParaRPr lang="de-DE"/>
        </a:p>
      </dgm:t>
    </dgm:pt>
    <dgm:pt modelId="{AB04F198-293E-EB4B-9598-E8FCEED30833}" type="pres">
      <dgm:prSet presAssocID="{9F245403-847C-5E41-BBC1-05FD59F72408}" presName="connTx" presStyleLbl="parChTrans1D4" presStyleIdx="12" presStyleCnt="30"/>
      <dgm:spPr/>
      <dgm:t>
        <a:bodyPr/>
        <a:lstStyle/>
        <a:p>
          <a:endParaRPr lang="de-DE"/>
        </a:p>
      </dgm:t>
    </dgm:pt>
    <dgm:pt modelId="{BE9D798B-B772-7B42-9486-7902A97FC7FF}" type="pres">
      <dgm:prSet presAssocID="{F6F3A701-69E0-314A-A842-55A69CA6A30E}" presName="root2" presStyleCnt="0"/>
      <dgm:spPr/>
    </dgm:pt>
    <dgm:pt modelId="{32F1EAF1-8356-8B47-8359-0AC32C6A4597}" type="pres">
      <dgm:prSet presAssocID="{F6F3A701-69E0-314A-A842-55A69CA6A30E}" presName="LevelTwoTextNode" presStyleLbl="node4" presStyleIdx="12" presStyleCnt="30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CED6609-B193-2543-AC66-9C4EC82106B5}" type="pres">
      <dgm:prSet presAssocID="{F6F3A701-69E0-314A-A842-55A69CA6A30E}" presName="level3hierChild" presStyleCnt="0"/>
      <dgm:spPr/>
    </dgm:pt>
    <dgm:pt modelId="{35C84646-86A8-E744-BC1B-A41FEF53751D}" type="pres">
      <dgm:prSet presAssocID="{67257183-F28B-504E-8DA2-DBE9F06D88C3}" presName="conn2-1" presStyleLbl="parChTrans1D4" presStyleIdx="13" presStyleCnt="30" custScaleX="2000000" custScaleY="2000000"/>
      <dgm:spPr/>
      <dgm:t>
        <a:bodyPr/>
        <a:lstStyle/>
        <a:p>
          <a:endParaRPr lang="de-DE"/>
        </a:p>
      </dgm:t>
    </dgm:pt>
    <dgm:pt modelId="{E71F9E9E-74D7-3340-9F9D-4E15D591E3FD}" type="pres">
      <dgm:prSet presAssocID="{67257183-F28B-504E-8DA2-DBE9F06D88C3}" presName="connTx" presStyleLbl="parChTrans1D4" presStyleIdx="13" presStyleCnt="30"/>
      <dgm:spPr/>
      <dgm:t>
        <a:bodyPr/>
        <a:lstStyle/>
        <a:p>
          <a:endParaRPr lang="de-DE"/>
        </a:p>
      </dgm:t>
    </dgm:pt>
    <dgm:pt modelId="{451640A8-C551-C544-A0B7-18402B6560A8}" type="pres">
      <dgm:prSet presAssocID="{64FE2EF8-3FFC-F545-AA07-48F515E7C9ED}" presName="root2" presStyleCnt="0"/>
      <dgm:spPr/>
    </dgm:pt>
    <dgm:pt modelId="{7174E4B4-735B-DB4F-8009-2F17957260EC}" type="pres">
      <dgm:prSet presAssocID="{64FE2EF8-3FFC-F545-AA07-48F515E7C9ED}" presName="LevelTwoTextNode" presStyleLbl="node4" presStyleIdx="13" presStyleCnt="30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9AC9129-D6C4-3C48-BB0A-E0BCEC82493A}" type="pres">
      <dgm:prSet presAssocID="{64FE2EF8-3FFC-F545-AA07-48F515E7C9ED}" presName="level3hierChild" presStyleCnt="0"/>
      <dgm:spPr/>
    </dgm:pt>
    <dgm:pt modelId="{5F579B81-BEB1-BC41-AE39-F5FB93E762B5}" type="pres">
      <dgm:prSet presAssocID="{DA4F136A-D201-0B4F-B83B-12968700B002}" presName="conn2-1" presStyleLbl="parChTrans1D4" presStyleIdx="14" presStyleCnt="30" custScaleX="2000000" custScaleY="2000000"/>
      <dgm:spPr/>
      <dgm:t>
        <a:bodyPr/>
        <a:lstStyle/>
        <a:p>
          <a:endParaRPr lang="de-DE"/>
        </a:p>
      </dgm:t>
    </dgm:pt>
    <dgm:pt modelId="{58F543D7-6140-5F48-88CE-0BD11D647FB3}" type="pres">
      <dgm:prSet presAssocID="{DA4F136A-D201-0B4F-B83B-12968700B002}" presName="connTx" presStyleLbl="parChTrans1D4" presStyleIdx="14" presStyleCnt="30"/>
      <dgm:spPr/>
      <dgm:t>
        <a:bodyPr/>
        <a:lstStyle/>
        <a:p>
          <a:endParaRPr lang="de-DE"/>
        </a:p>
      </dgm:t>
    </dgm:pt>
    <dgm:pt modelId="{EA1D7853-FA73-9244-BF5E-0C38696BC7EB}" type="pres">
      <dgm:prSet presAssocID="{03F15726-6DBC-3C41-8C0D-59BB03B700C5}" presName="root2" presStyleCnt="0"/>
      <dgm:spPr/>
    </dgm:pt>
    <dgm:pt modelId="{38ED7FFC-847A-7D4F-9279-AF0FC8ED603A}" type="pres">
      <dgm:prSet presAssocID="{03F15726-6DBC-3C41-8C0D-59BB03B700C5}" presName="LevelTwoTextNode" presStyleLbl="node4" presStyleIdx="14" presStyleCnt="30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68D8360-A286-A440-B985-BB6B27FCDBE2}" type="pres">
      <dgm:prSet presAssocID="{03F15726-6DBC-3C41-8C0D-59BB03B700C5}" presName="level3hierChild" presStyleCnt="0"/>
      <dgm:spPr/>
    </dgm:pt>
    <dgm:pt modelId="{5CDD5F5E-2E1E-214F-AF0B-5F31AB1CDCE5}" type="pres">
      <dgm:prSet presAssocID="{B81A1F3A-5262-C54D-8548-D7F0F1864953}" presName="conn2-1" presStyleLbl="parChTrans1D2" presStyleIdx="5" presStyleCnt="10"/>
      <dgm:spPr/>
      <dgm:t>
        <a:bodyPr/>
        <a:lstStyle/>
        <a:p>
          <a:endParaRPr lang="de-DE"/>
        </a:p>
      </dgm:t>
    </dgm:pt>
    <dgm:pt modelId="{BC7B87B5-4079-D84A-9BA7-8081A137B563}" type="pres">
      <dgm:prSet presAssocID="{B81A1F3A-5262-C54D-8548-D7F0F1864953}" presName="connTx" presStyleLbl="parChTrans1D2" presStyleIdx="5" presStyleCnt="10"/>
      <dgm:spPr/>
      <dgm:t>
        <a:bodyPr/>
        <a:lstStyle/>
        <a:p>
          <a:endParaRPr lang="de-DE"/>
        </a:p>
      </dgm:t>
    </dgm:pt>
    <dgm:pt modelId="{28B9088C-E00B-2A4B-9CC8-659492086F2B}" type="pres">
      <dgm:prSet presAssocID="{6B3DCE58-6955-564F-AF3A-05BE169E54F3}" presName="root2" presStyleCnt="0"/>
      <dgm:spPr/>
    </dgm:pt>
    <dgm:pt modelId="{4CE58296-5ED0-214A-B248-8A184D66911C}" type="pres">
      <dgm:prSet presAssocID="{6B3DCE58-6955-564F-AF3A-05BE169E54F3}" presName="LevelTwoTextNode" presStyleLbl="node2" presStyleIdx="5" presStyleCnt="10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0D93452-D483-9347-B31D-3FDBA4DB00E0}" type="pres">
      <dgm:prSet presAssocID="{6B3DCE58-6955-564F-AF3A-05BE169E54F3}" presName="level3hierChild" presStyleCnt="0"/>
      <dgm:spPr/>
    </dgm:pt>
    <dgm:pt modelId="{49C56C6B-7197-414F-810F-A0EE29EB1D11}" type="pres">
      <dgm:prSet presAssocID="{90671517-DFD5-1740-A1D6-422AE0627BF9}" presName="conn2-1" presStyleLbl="parChTrans1D3" presStyleIdx="5" presStyleCnt="10" custScaleX="2000000" custScaleY="2000000"/>
      <dgm:spPr/>
      <dgm:t>
        <a:bodyPr/>
        <a:lstStyle/>
        <a:p>
          <a:endParaRPr lang="de-DE"/>
        </a:p>
      </dgm:t>
    </dgm:pt>
    <dgm:pt modelId="{2E0FCCC9-1BA7-E847-8E10-F1B482EA7758}" type="pres">
      <dgm:prSet presAssocID="{90671517-DFD5-1740-A1D6-422AE0627BF9}" presName="connTx" presStyleLbl="parChTrans1D3" presStyleIdx="5" presStyleCnt="10"/>
      <dgm:spPr/>
      <dgm:t>
        <a:bodyPr/>
        <a:lstStyle/>
        <a:p>
          <a:endParaRPr lang="de-DE"/>
        </a:p>
      </dgm:t>
    </dgm:pt>
    <dgm:pt modelId="{4AC8580A-0120-F045-9F39-946B1620B5CC}" type="pres">
      <dgm:prSet presAssocID="{CDBA835D-8518-104C-B094-5DF78EF07D6F}" presName="root2" presStyleCnt="0"/>
      <dgm:spPr/>
    </dgm:pt>
    <dgm:pt modelId="{FD144BD5-56EA-2548-ACE0-1291A8CD3626}" type="pres">
      <dgm:prSet presAssocID="{CDBA835D-8518-104C-B094-5DF78EF07D6F}" presName="LevelTwoTextNode" presStyleLbl="node3" presStyleIdx="5" presStyleCnt="10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9691647-4297-A442-9042-6AB6991295EA}" type="pres">
      <dgm:prSet presAssocID="{CDBA835D-8518-104C-B094-5DF78EF07D6F}" presName="level3hierChild" presStyleCnt="0"/>
      <dgm:spPr/>
    </dgm:pt>
    <dgm:pt modelId="{F67C990D-21D7-7D46-8FCF-04EB20C2B124}" type="pres">
      <dgm:prSet presAssocID="{971B8EB3-AD3B-7042-9808-0E9D8513E1D9}" presName="conn2-1" presStyleLbl="parChTrans1D4" presStyleIdx="15" presStyleCnt="30" custScaleX="2000000" custScaleY="2000000"/>
      <dgm:spPr/>
      <dgm:t>
        <a:bodyPr/>
        <a:lstStyle/>
        <a:p>
          <a:endParaRPr lang="de-DE"/>
        </a:p>
      </dgm:t>
    </dgm:pt>
    <dgm:pt modelId="{14675E7D-D6C2-C040-89C2-3E80CD979F90}" type="pres">
      <dgm:prSet presAssocID="{971B8EB3-AD3B-7042-9808-0E9D8513E1D9}" presName="connTx" presStyleLbl="parChTrans1D4" presStyleIdx="15" presStyleCnt="30"/>
      <dgm:spPr/>
      <dgm:t>
        <a:bodyPr/>
        <a:lstStyle/>
        <a:p>
          <a:endParaRPr lang="de-DE"/>
        </a:p>
      </dgm:t>
    </dgm:pt>
    <dgm:pt modelId="{7F32EA48-A11B-314A-A98B-859715B8EE3C}" type="pres">
      <dgm:prSet presAssocID="{539583F6-A436-EB4A-922E-7B6F74F654D4}" presName="root2" presStyleCnt="0"/>
      <dgm:spPr/>
    </dgm:pt>
    <dgm:pt modelId="{31D60289-6694-7F49-B7AA-DE83CBD317CF}" type="pres">
      <dgm:prSet presAssocID="{539583F6-A436-EB4A-922E-7B6F74F654D4}" presName="LevelTwoTextNode" presStyleLbl="node4" presStyleIdx="15" presStyleCnt="30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84A00C5-1F52-1744-88BB-11AC0797E54D}" type="pres">
      <dgm:prSet presAssocID="{539583F6-A436-EB4A-922E-7B6F74F654D4}" presName="level3hierChild" presStyleCnt="0"/>
      <dgm:spPr/>
    </dgm:pt>
    <dgm:pt modelId="{F9B401C6-F5A5-A542-90D5-35C1D6FAB9B2}" type="pres">
      <dgm:prSet presAssocID="{3CA3BEAF-E654-F545-A2B8-0A2B00F69684}" presName="conn2-1" presStyleLbl="parChTrans1D4" presStyleIdx="16" presStyleCnt="30" custScaleX="2000000" custScaleY="2000000"/>
      <dgm:spPr/>
      <dgm:t>
        <a:bodyPr/>
        <a:lstStyle/>
        <a:p>
          <a:endParaRPr lang="de-DE"/>
        </a:p>
      </dgm:t>
    </dgm:pt>
    <dgm:pt modelId="{A7F5D4B4-98C3-3146-B257-C5F0F01412D8}" type="pres">
      <dgm:prSet presAssocID="{3CA3BEAF-E654-F545-A2B8-0A2B00F69684}" presName="connTx" presStyleLbl="parChTrans1D4" presStyleIdx="16" presStyleCnt="30"/>
      <dgm:spPr/>
      <dgm:t>
        <a:bodyPr/>
        <a:lstStyle/>
        <a:p>
          <a:endParaRPr lang="de-DE"/>
        </a:p>
      </dgm:t>
    </dgm:pt>
    <dgm:pt modelId="{3C283FEC-F99C-2943-A17E-01BBB015644F}" type="pres">
      <dgm:prSet presAssocID="{4CA6B30F-89A3-B04D-A631-9629461ADD9D}" presName="root2" presStyleCnt="0"/>
      <dgm:spPr/>
    </dgm:pt>
    <dgm:pt modelId="{0CB643D4-5FD6-8644-B313-8B270DBE1B69}" type="pres">
      <dgm:prSet presAssocID="{4CA6B30F-89A3-B04D-A631-9629461ADD9D}" presName="LevelTwoTextNode" presStyleLbl="node4" presStyleIdx="16" presStyleCnt="30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69DDADA-5F52-0B4F-A728-C1001BD8F5F5}" type="pres">
      <dgm:prSet presAssocID="{4CA6B30F-89A3-B04D-A631-9629461ADD9D}" presName="level3hierChild" presStyleCnt="0"/>
      <dgm:spPr/>
    </dgm:pt>
    <dgm:pt modelId="{E56B58BC-FDF2-DD40-804F-5F3929C445A3}" type="pres">
      <dgm:prSet presAssocID="{BCC5BB18-626C-5448-9105-A2312F34A474}" presName="conn2-1" presStyleLbl="parChTrans1D4" presStyleIdx="17" presStyleCnt="30" custScaleX="2000000" custScaleY="2000000"/>
      <dgm:spPr/>
      <dgm:t>
        <a:bodyPr/>
        <a:lstStyle/>
        <a:p>
          <a:endParaRPr lang="de-DE"/>
        </a:p>
      </dgm:t>
    </dgm:pt>
    <dgm:pt modelId="{A7DECC19-1705-9D45-A28E-53E7C08DFF42}" type="pres">
      <dgm:prSet presAssocID="{BCC5BB18-626C-5448-9105-A2312F34A474}" presName="connTx" presStyleLbl="parChTrans1D4" presStyleIdx="17" presStyleCnt="30"/>
      <dgm:spPr/>
      <dgm:t>
        <a:bodyPr/>
        <a:lstStyle/>
        <a:p>
          <a:endParaRPr lang="de-DE"/>
        </a:p>
      </dgm:t>
    </dgm:pt>
    <dgm:pt modelId="{5409A5ED-5749-DF4E-96F2-B508C027EA0D}" type="pres">
      <dgm:prSet presAssocID="{65913F67-C999-414A-B461-AF72392FD3C5}" presName="root2" presStyleCnt="0"/>
      <dgm:spPr/>
    </dgm:pt>
    <dgm:pt modelId="{C5A858B2-D250-D94E-9937-1013906D9761}" type="pres">
      <dgm:prSet presAssocID="{65913F67-C999-414A-B461-AF72392FD3C5}" presName="LevelTwoTextNode" presStyleLbl="node4" presStyleIdx="17" presStyleCnt="30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A62240D-1F0D-1544-A8B4-0C43970D0334}" type="pres">
      <dgm:prSet presAssocID="{65913F67-C999-414A-B461-AF72392FD3C5}" presName="level3hierChild" presStyleCnt="0"/>
      <dgm:spPr/>
    </dgm:pt>
    <dgm:pt modelId="{B6D1F173-0B72-8F45-B67B-EAD0B8AD887D}" type="pres">
      <dgm:prSet presAssocID="{D4D11324-753B-A549-9533-DC043CA50B0A}" presName="root1" presStyleCnt="0"/>
      <dgm:spPr/>
    </dgm:pt>
    <dgm:pt modelId="{27474DE1-E385-2E43-B81F-3BC2097EEE11}" type="pres">
      <dgm:prSet presAssocID="{D4D11324-753B-A549-9533-DC043CA50B0A}" presName="LevelOneTextNode" presStyleLbl="node0" presStyleIdx="3" presStyleCnt="4" custScaleX="34381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5E5205-20DF-4A4A-903C-1ED9F93988E4}" type="pres">
      <dgm:prSet presAssocID="{D4D11324-753B-A549-9533-DC043CA50B0A}" presName="level2hierChild" presStyleCnt="0"/>
      <dgm:spPr/>
    </dgm:pt>
    <dgm:pt modelId="{F2295DE5-27EB-CC40-AA49-60087E6716BE}" type="pres">
      <dgm:prSet presAssocID="{5ADBB7FA-B569-1A4B-98FC-4EBE34040D25}" presName="conn2-1" presStyleLbl="parChTrans1D2" presStyleIdx="6" presStyleCnt="10" custScaleX="2000000" custScaleY="2000000"/>
      <dgm:spPr/>
      <dgm:t>
        <a:bodyPr/>
        <a:lstStyle/>
        <a:p>
          <a:endParaRPr lang="de-DE"/>
        </a:p>
      </dgm:t>
    </dgm:pt>
    <dgm:pt modelId="{B1144672-E074-914B-B1A1-F7AF2AA70356}" type="pres">
      <dgm:prSet presAssocID="{5ADBB7FA-B569-1A4B-98FC-4EBE34040D25}" presName="connTx" presStyleLbl="parChTrans1D2" presStyleIdx="6" presStyleCnt="10"/>
      <dgm:spPr/>
      <dgm:t>
        <a:bodyPr/>
        <a:lstStyle/>
        <a:p>
          <a:endParaRPr lang="de-DE"/>
        </a:p>
      </dgm:t>
    </dgm:pt>
    <dgm:pt modelId="{B7717084-F518-DE4F-B6E3-509A880D1BCA}" type="pres">
      <dgm:prSet presAssocID="{6610AE8B-69F7-D649-B536-CA6F81D55CA3}" presName="root2" presStyleCnt="0"/>
      <dgm:spPr/>
    </dgm:pt>
    <dgm:pt modelId="{38886092-9216-DA46-A734-BE2B2CD313CB}" type="pres">
      <dgm:prSet presAssocID="{6610AE8B-69F7-D649-B536-CA6F81D55CA3}" presName="LevelTwoTextNode" presStyleLbl="node2" presStyleIdx="6" presStyleCnt="10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827889B-DC33-244F-BE68-5D81D9B028FB}" type="pres">
      <dgm:prSet presAssocID="{6610AE8B-69F7-D649-B536-CA6F81D55CA3}" presName="level3hierChild" presStyleCnt="0"/>
      <dgm:spPr/>
    </dgm:pt>
    <dgm:pt modelId="{CFB56EDE-608C-1A41-AE2F-35FA26B07942}" type="pres">
      <dgm:prSet presAssocID="{FCF32483-04DA-4F4D-8366-65D998B29C13}" presName="conn2-1" presStyleLbl="parChTrans1D3" presStyleIdx="6" presStyleCnt="10" custScaleX="2000000" custScaleY="2000000"/>
      <dgm:spPr/>
      <dgm:t>
        <a:bodyPr/>
        <a:lstStyle/>
        <a:p>
          <a:endParaRPr lang="de-DE"/>
        </a:p>
      </dgm:t>
    </dgm:pt>
    <dgm:pt modelId="{A6F6C310-A6C4-DF49-B9E5-107228213B17}" type="pres">
      <dgm:prSet presAssocID="{FCF32483-04DA-4F4D-8366-65D998B29C13}" presName="connTx" presStyleLbl="parChTrans1D3" presStyleIdx="6" presStyleCnt="10"/>
      <dgm:spPr/>
      <dgm:t>
        <a:bodyPr/>
        <a:lstStyle/>
        <a:p>
          <a:endParaRPr lang="de-DE"/>
        </a:p>
      </dgm:t>
    </dgm:pt>
    <dgm:pt modelId="{81708512-4A1D-DF4C-A6F5-03CC7A71DAF0}" type="pres">
      <dgm:prSet presAssocID="{F85D07AC-2A2E-104C-A7C8-0159F9744B93}" presName="root2" presStyleCnt="0"/>
      <dgm:spPr/>
    </dgm:pt>
    <dgm:pt modelId="{8C428C1C-9D19-9C4F-B858-DEDA189689A1}" type="pres">
      <dgm:prSet presAssocID="{F85D07AC-2A2E-104C-A7C8-0159F9744B93}" presName="LevelTwoTextNode" presStyleLbl="node3" presStyleIdx="6" presStyleCnt="10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C5E8B8C-06F0-404B-878A-368948C8E319}" type="pres">
      <dgm:prSet presAssocID="{F85D07AC-2A2E-104C-A7C8-0159F9744B93}" presName="level3hierChild" presStyleCnt="0"/>
      <dgm:spPr/>
    </dgm:pt>
    <dgm:pt modelId="{FFD40B27-C899-334E-A922-241C7C565FE5}" type="pres">
      <dgm:prSet presAssocID="{D7EF1257-210B-2A43-BDDB-55CCAFA1E820}" presName="conn2-1" presStyleLbl="parChTrans1D4" presStyleIdx="18" presStyleCnt="30" custScaleX="2000000" custScaleY="2000000"/>
      <dgm:spPr/>
      <dgm:t>
        <a:bodyPr/>
        <a:lstStyle/>
        <a:p>
          <a:endParaRPr lang="de-DE"/>
        </a:p>
      </dgm:t>
    </dgm:pt>
    <dgm:pt modelId="{4B230322-5301-2E40-8CC1-2DF8B533AADE}" type="pres">
      <dgm:prSet presAssocID="{D7EF1257-210B-2A43-BDDB-55CCAFA1E820}" presName="connTx" presStyleLbl="parChTrans1D4" presStyleIdx="18" presStyleCnt="30"/>
      <dgm:spPr/>
      <dgm:t>
        <a:bodyPr/>
        <a:lstStyle/>
        <a:p>
          <a:endParaRPr lang="de-DE"/>
        </a:p>
      </dgm:t>
    </dgm:pt>
    <dgm:pt modelId="{092B9404-44D4-104E-B7CF-1FD63D53FA56}" type="pres">
      <dgm:prSet presAssocID="{C0536CBA-952A-024B-9C9C-BA3FD3CD745E}" presName="root2" presStyleCnt="0"/>
      <dgm:spPr/>
    </dgm:pt>
    <dgm:pt modelId="{0A7D3BB5-93CB-8E46-8A81-F30691CCCF27}" type="pres">
      <dgm:prSet presAssocID="{C0536CBA-952A-024B-9C9C-BA3FD3CD745E}" presName="LevelTwoTextNode" presStyleLbl="node4" presStyleIdx="18" presStyleCnt="30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6221D29-C141-DD4B-8F8A-729D454688D3}" type="pres">
      <dgm:prSet presAssocID="{C0536CBA-952A-024B-9C9C-BA3FD3CD745E}" presName="level3hierChild" presStyleCnt="0"/>
      <dgm:spPr/>
    </dgm:pt>
    <dgm:pt modelId="{69D46CC5-EF95-CF46-B55B-E45E9CCD168F}" type="pres">
      <dgm:prSet presAssocID="{70E32833-94DC-AD44-AEB4-0C88F57C5E8B}" presName="conn2-1" presStyleLbl="parChTrans1D4" presStyleIdx="19" presStyleCnt="30" custScaleX="2000000" custScaleY="2000000"/>
      <dgm:spPr/>
      <dgm:t>
        <a:bodyPr/>
        <a:lstStyle/>
        <a:p>
          <a:endParaRPr lang="de-DE"/>
        </a:p>
      </dgm:t>
    </dgm:pt>
    <dgm:pt modelId="{63910AAF-4020-CA49-99E9-E40A1E88FF48}" type="pres">
      <dgm:prSet presAssocID="{70E32833-94DC-AD44-AEB4-0C88F57C5E8B}" presName="connTx" presStyleLbl="parChTrans1D4" presStyleIdx="19" presStyleCnt="30"/>
      <dgm:spPr/>
      <dgm:t>
        <a:bodyPr/>
        <a:lstStyle/>
        <a:p>
          <a:endParaRPr lang="de-DE"/>
        </a:p>
      </dgm:t>
    </dgm:pt>
    <dgm:pt modelId="{F6FF0E4D-C25E-6F4F-B46D-8B773505EB61}" type="pres">
      <dgm:prSet presAssocID="{7AC898C1-5529-FC47-9EBF-45D635FD1766}" presName="root2" presStyleCnt="0"/>
      <dgm:spPr/>
    </dgm:pt>
    <dgm:pt modelId="{1E9A55A7-EA02-FC40-A263-4657ABA0E877}" type="pres">
      <dgm:prSet presAssocID="{7AC898C1-5529-FC47-9EBF-45D635FD1766}" presName="LevelTwoTextNode" presStyleLbl="node4" presStyleIdx="19" presStyleCnt="30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24068C4-01D2-3F4B-A9C0-2FD86DC7FFBD}" type="pres">
      <dgm:prSet presAssocID="{7AC898C1-5529-FC47-9EBF-45D635FD1766}" presName="level3hierChild" presStyleCnt="0"/>
      <dgm:spPr/>
    </dgm:pt>
    <dgm:pt modelId="{C0093051-00DE-5549-A212-35C4D5FDFC1B}" type="pres">
      <dgm:prSet presAssocID="{167BE5A8-7D88-0C4D-8E7A-43E4FCA26B53}" presName="conn2-1" presStyleLbl="parChTrans1D4" presStyleIdx="20" presStyleCnt="30" custScaleX="2000000" custScaleY="2000000"/>
      <dgm:spPr/>
      <dgm:t>
        <a:bodyPr/>
        <a:lstStyle/>
        <a:p>
          <a:endParaRPr lang="de-DE"/>
        </a:p>
      </dgm:t>
    </dgm:pt>
    <dgm:pt modelId="{EBD615CF-000D-C547-9046-583429325230}" type="pres">
      <dgm:prSet presAssocID="{167BE5A8-7D88-0C4D-8E7A-43E4FCA26B53}" presName="connTx" presStyleLbl="parChTrans1D4" presStyleIdx="20" presStyleCnt="30"/>
      <dgm:spPr/>
      <dgm:t>
        <a:bodyPr/>
        <a:lstStyle/>
        <a:p>
          <a:endParaRPr lang="de-DE"/>
        </a:p>
      </dgm:t>
    </dgm:pt>
    <dgm:pt modelId="{1142CA7B-FB9B-0848-BCB9-2CB28A0C19F2}" type="pres">
      <dgm:prSet presAssocID="{D09EC9FD-3090-4345-A686-067DBA4E6954}" presName="root2" presStyleCnt="0"/>
      <dgm:spPr/>
    </dgm:pt>
    <dgm:pt modelId="{75FF5042-BB44-5E47-B03E-800A2216895C}" type="pres">
      <dgm:prSet presAssocID="{D09EC9FD-3090-4345-A686-067DBA4E6954}" presName="LevelTwoTextNode" presStyleLbl="node4" presStyleIdx="20" presStyleCnt="30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DB1AC27-3295-7B45-9C78-9F9E9064EBBE}" type="pres">
      <dgm:prSet presAssocID="{D09EC9FD-3090-4345-A686-067DBA4E6954}" presName="level3hierChild" presStyleCnt="0"/>
      <dgm:spPr/>
    </dgm:pt>
    <dgm:pt modelId="{21A7AD58-07B3-464A-892D-5785CC4F60A7}" type="pres">
      <dgm:prSet presAssocID="{D28D7262-15F9-46F8-BAAC-B6874159722F}" presName="conn2-1" presStyleLbl="parChTrans1D2" presStyleIdx="7" presStyleCnt="10"/>
      <dgm:spPr/>
      <dgm:t>
        <a:bodyPr/>
        <a:lstStyle/>
        <a:p>
          <a:endParaRPr lang="de-DE"/>
        </a:p>
      </dgm:t>
    </dgm:pt>
    <dgm:pt modelId="{1BF234BC-EC83-4DBB-A622-5271464EBFE4}" type="pres">
      <dgm:prSet presAssocID="{D28D7262-15F9-46F8-BAAC-B6874159722F}" presName="connTx" presStyleLbl="parChTrans1D2" presStyleIdx="7" presStyleCnt="10"/>
      <dgm:spPr/>
      <dgm:t>
        <a:bodyPr/>
        <a:lstStyle/>
        <a:p>
          <a:endParaRPr lang="de-DE"/>
        </a:p>
      </dgm:t>
    </dgm:pt>
    <dgm:pt modelId="{F250FD22-50EE-4043-B9D8-9CF874EFC8EC}" type="pres">
      <dgm:prSet presAssocID="{067B5F38-E82E-4B31-BB5B-684ABDE83FCB}" presName="root2" presStyleCnt="0"/>
      <dgm:spPr/>
    </dgm:pt>
    <dgm:pt modelId="{59261D20-3020-47BE-8851-2C58225B6437}" type="pres">
      <dgm:prSet presAssocID="{067B5F38-E82E-4B31-BB5B-684ABDE83FCB}" presName="LevelTwoTextNode" presStyleLbl="node2" presStyleIdx="7" presStyleCnt="10" custScaleX="186589" custScaleY="144003" custLinFactNeighborX="116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D19F75B-FE0A-4E8D-848E-2FEA53FF27CF}" type="pres">
      <dgm:prSet presAssocID="{067B5F38-E82E-4B31-BB5B-684ABDE83FCB}" presName="level3hierChild" presStyleCnt="0"/>
      <dgm:spPr/>
    </dgm:pt>
    <dgm:pt modelId="{6AEC77B9-DA00-402E-9C89-4D229C7E4902}" type="pres">
      <dgm:prSet presAssocID="{DF1D06A0-A202-4C50-9FCA-3A2DC378DF1F}" presName="conn2-1" presStyleLbl="parChTrans1D3" presStyleIdx="7" presStyleCnt="10"/>
      <dgm:spPr/>
      <dgm:t>
        <a:bodyPr/>
        <a:lstStyle/>
        <a:p>
          <a:endParaRPr lang="de-DE"/>
        </a:p>
      </dgm:t>
    </dgm:pt>
    <dgm:pt modelId="{6BE5F722-A5B8-4777-8C55-2C98E9FDF1E8}" type="pres">
      <dgm:prSet presAssocID="{DF1D06A0-A202-4C50-9FCA-3A2DC378DF1F}" presName="connTx" presStyleLbl="parChTrans1D3" presStyleIdx="7" presStyleCnt="10"/>
      <dgm:spPr/>
      <dgm:t>
        <a:bodyPr/>
        <a:lstStyle/>
        <a:p>
          <a:endParaRPr lang="de-DE"/>
        </a:p>
      </dgm:t>
    </dgm:pt>
    <dgm:pt modelId="{20678119-DC9F-4582-9771-E2DF3E1D8253}" type="pres">
      <dgm:prSet presAssocID="{2F43F2FD-CEF0-4C9F-B436-290591C965EB}" presName="root2" presStyleCnt="0"/>
      <dgm:spPr/>
    </dgm:pt>
    <dgm:pt modelId="{6B36C1AF-5C0D-4EBF-9563-BCEC028A952E}" type="pres">
      <dgm:prSet presAssocID="{2F43F2FD-CEF0-4C9F-B436-290591C965EB}" presName="LevelTwoTextNode" presStyleLbl="node3" presStyleIdx="7" presStyleCnt="10" custScaleX="186589" custScaleY="144003" custLinFactNeighborX="116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8108C6A-411F-4D71-9F96-8FDFD000A419}" type="pres">
      <dgm:prSet presAssocID="{2F43F2FD-CEF0-4C9F-B436-290591C965EB}" presName="level3hierChild" presStyleCnt="0"/>
      <dgm:spPr/>
    </dgm:pt>
    <dgm:pt modelId="{CBAC0927-A24F-4209-9BB6-CB011F6B6F08}" type="pres">
      <dgm:prSet presAssocID="{87E8AF8B-E1C8-46D4-A9D8-8474053E1C96}" presName="conn2-1" presStyleLbl="parChTrans1D4" presStyleIdx="21" presStyleCnt="30"/>
      <dgm:spPr/>
      <dgm:t>
        <a:bodyPr/>
        <a:lstStyle/>
        <a:p>
          <a:endParaRPr lang="de-DE"/>
        </a:p>
      </dgm:t>
    </dgm:pt>
    <dgm:pt modelId="{8C5F2555-2F42-4239-A488-325CB2BA49EF}" type="pres">
      <dgm:prSet presAssocID="{87E8AF8B-E1C8-46D4-A9D8-8474053E1C96}" presName="connTx" presStyleLbl="parChTrans1D4" presStyleIdx="21" presStyleCnt="30"/>
      <dgm:spPr/>
      <dgm:t>
        <a:bodyPr/>
        <a:lstStyle/>
        <a:p>
          <a:endParaRPr lang="de-DE"/>
        </a:p>
      </dgm:t>
    </dgm:pt>
    <dgm:pt modelId="{50E89CC2-17E6-45DB-805F-AB3BE336023F}" type="pres">
      <dgm:prSet presAssocID="{965A2D68-A586-478B-9DA2-7D1B0D56F349}" presName="root2" presStyleCnt="0"/>
      <dgm:spPr/>
    </dgm:pt>
    <dgm:pt modelId="{AB5F2B7D-5E49-4F96-BD94-649F0387FB08}" type="pres">
      <dgm:prSet presAssocID="{965A2D68-A586-478B-9DA2-7D1B0D56F349}" presName="LevelTwoTextNode" presStyleLbl="node4" presStyleIdx="21" presStyleCnt="30" custScaleX="186589" custScaleY="144003" custLinFactNeighborX="116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C9327D2-CDDE-46B8-BFBA-92985BC1C164}" type="pres">
      <dgm:prSet presAssocID="{965A2D68-A586-478B-9DA2-7D1B0D56F349}" presName="level3hierChild" presStyleCnt="0"/>
      <dgm:spPr/>
    </dgm:pt>
    <dgm:pt modelId="{3A6E2BD3-A377-4205-A4F7-E66EA629F1EC}" type="pres">
      <dgm:prSet presAssocID="{0C96B022-1DB3-4299-A1B3-434AD4AA51E0}" presName="conn2-1" presStyleLbl="parChTrans1D4" presStyleIdx="22" presStyleCnt="30"/>
      <dgm:spPr/>
      <dgm:t>
        <a:bodyPr/>
        <a:lstStyle/>
        <a:p>
          <a:endParaRPr lang="de-DE"/>
        </a:p>
      </dgm:t>
    </dgm:pt>
    <dgm:pt modelId="{66116082-73B0-4E83-990F-49DB96E712BA}" type="pres">
      <dgm:prSet presAssocID="{0C96B022-1DB3-4299-A1B3-434AD4AA51E0}" presName="connTx" presStyleLbl="parChTrans1D4" presStyleIdx="22" presStyleCnt="30"/>
      <dgm:spPr/>
      <dgm:t>
        <a:bodyPr/>
        <a:lstStyle/>
        <a:p>
          <a:endParaRPr lang="de-DE"/>
        </a:p>
      </dgm:t>
    </dgm:pt>
    <dgm:pt modelId="{8D2DF1C5-1284-414A-A953-D7C2EDF31A6D}" type="pres">
      <dgm:prSet presAssocID="{5329DEBA-4740-45AE-BCEC-EB9D49443C1E}" presName="root2" presStyleCnt="0"/>
      <dgm:spPr/>
    </dgm:pt>
    <dgm:pt modelId="{CEAEC345-D030-4176-AE2C-D6ACDC99C0B8}" type="pres">
      <dgm:prSet presAssocID="{5329DEBA-4740-45AE-BCEC-EB9D49443C1E}" presName="LevelTwoTextNode" presStyleLbl="node4" presStyleIdx="22" presStyleCnt="30" custScaleX="186589" custScaleY="144003" custLinFactNeighborX="116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5F92F29-48EE-436E-AD7C-7300B097A8CA}" type="pres">
      <dgm:prSet presAssocID="{5329DEBA-4740-45AE-BCEC-EB9D49443C1E}" presName="level3hierChild" presStyleCnt="0"/>
      <dgm:spPr/>
    </dgm:pt>
    <dgm:pt modelId="{8BC6CA35-1A24-417C-B551-6BD6AE41ADA8}" type="pres">
      <dgm:prSet presAssocID="{3B81CAF4-9D16-48A1-9D8D-DFBECAA3745A}" presName="conn2-1" presStyleLbl="parChTrans1D4" presStyleIdx="23" presStyleCnt="30"/>
      <dgm:spPr/>
      <dgm:t>
        <a:bodyPr/>
        <a:lstStyle/>
        <a:p>
          <a:endParaRPr lang="de-DE"/>
        </a:p>
      </dgm:t>
    </dgm:pt>
    <dgm:pt modelId="{725E15FA-90F9-4E35-826B-30DD0CF739FD}" type="pres">
      <dgm:prSet presAssocID="{3B81CAF4-9D16-48A1-9D8D-DFBECAA3745A}" presName="connTx" presStyleLbl="parChTrans1D4" presStyleIdx="23" presStyleCnt="30"/>
      <dgm:spPr/>
      <dgm:t>
        <a:bodyPr/>
        <a:lstStyle/>
        <a:p>
          <a:endParaRPr lang="de-DE"/>
        </a:p>
      </dgm:t>
    </dgm:pt>
    <dgm:pt modelId="{6F3BDFFE-95C6-4FDE-81A0-E217562918DE}" type="pres">
      <dgm:prSet presAssocID="{9BDE72E1-BF43-4F78-84D3-A6934B7DA552}" presName="root2" presStyleCnt="0"/>
      <dgm:spPr/>
    </dgm:pt>
    <dgm:pt modelId="{DE4ACA42-A446-44AC-8B6C-A1EF0CD1A3D5}" type="pres">
      <dgm:prSet presAssocID="{9BDE72E1-BF43-4F78-84D3-A6934B7DA552}" presName="LevelTwoTextNode" presStyleLbl="node4" presStyleIdx="23" presStyleCnt="30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20B7370-77A9-4697-8FF5-01AFF8CDD9E9}" type="pres">
      <dgm:prSet presAssocID="{9BDE72E1-BF43-4F78-84D3-A6934B7DA552}" presName="level3hierChild" presStyleCnt="0"/>
      <dgm:spPr/>
    </dgm:pt>
    <dgm:pt modelId="{47946EF7-F264-4E3C-B311-B985348EE10E}" type="pres">
      <dgm:prSet presAssocID="{3CC0BD60-A056-4793-9AC5-27E218F27ECA}" presName="conn2-1" presStyleLbl="parChTrans1D2" presStyleIdx="8" presStyleCnt="10"/>
      <dgm:spPr/>
      <dgm:t>
        <a:bodyPr/>
        <a:lstStyle/>
        <a:p>
          <a:endParaRPr lang="de-DE"/>
        </a:p>
      </dgm:t>
    </dgm:pt>
    <dgm:pt modelId="{00847546-A846-4329-B25D-FD5D3738479F}" type="pres">
      <dgm:prSet presAssocID="{3CC0BD60-A056-4793-9AC5-27E218F27ECA}" presName="connTx" presStyleLbl="parChTrans1D2" presStyleIdx="8" presStyleCnt="10"/>
      <dgm:spPr/>
      <dgm:t>
        <a:bodyPr/>
        <a:lstStyle/>
        <a:p>
          <a:endParaRPr lang="de-DE"/>
        </a:p>
      </dgm:t>
    </dgm:pt>
    <dgm:pt modelId="{B02C40C6-3066-4AC0-B337-0CFEB651D5FF}" type="pres">
      <dgm:prSet presAssocID="{2A9DD4B1-930E-4EC2-9C31-19B11392A756}" presName="root2" presStyleCnt="0"/>
      <dgm:spPr/>
    </dgm:pt>
    <dgm:pt modelId="{56788C08-4336-4F09-9441-DF43643A8723}" type="pres">
      <dgm:prSet presAssocID="{2A9DD4B1-930E-4EC2-9C31-19B11392A756}" presName="LevelTwoTextNode" presStyleLbl="node2" presStyleIdx="8" presStyleCnt="10" custScaleX="186589" custScaleY="144003" custLinFactNeighborX="116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F1EEED4-E017-48AC-8467-ED17E64AA787}" type="pres">
      <dgm:prSet presAssocID="{2A9DD4B1-930E-4EC2-9C31-19B11392A756}" presName="level3hierChild" presStyleCnt="0"/>
      <dgm:spPr/>
    </dgm:pt>
    <dgm:pt modelId="{B2171D87-FDEF-4641-BAD4-DA0793EDD850}" type="pres">
      <dgm:prSet presAssocID="{9521403C-63B2-431F-B744-A4F2AB1D1BFE}" presName="conn2-1" presStyleLbl="parChTrans1D3" presStyleIdx="8" presStyleCnt="10"/>
      <dgm:spPr/>
      <dgm:t>
        <a:bodyPr/>
        <a:lstStyle/>
        <a:p>
          <a:endParaRPr lang="de-DE"/>
        </a:p>
      </dgm:t>
    </dgm:pt>
    <dgm:pt modelId="{9C9C3F96-5517-4A3B-B341-7A596729D0C9}" type="pres">
      <dgm:prSet presAssocID="{9521403C-63B2-431F-B744-A4F2AB1D1BFE}" presName="connTx" presStyleLbl="parChTrans1D3" presStyleIdx="8" presStyleCnt="10"/>
      <dgm:spPr/>
      <dgm:t>
        <a:bodyPr/>
        <a:lstStyle/>
        <a:p>
          <a:endParaRPr lang="de-DE"/>
        </a:p>
      </dgm:t>
    </dgm:pt>
    <dgm:pt modelId="{5C8598FD-EDC3-470A-B7B2-D5C8A6C9AB81}" type="pres">
      <dgm:prSet presAssocID="{DCDFC1D3-E26E-4823-BF9E-0A39C69E05E8}" presName="root2" presStyleCnt="0"/>
      <dgm:spPr/>
    </dgm:pt>
    <dgm:pt modelId="{929E6407-F116-43DC-ADFC-8D07EA9B8C50}" type="pres">
      <dgm:prSet presAssocID="{DCDFC1D3-E26E-4823-BF9E-0A39C69E05E8}" presName="LevelTwoTextNode" presStyleLbl="node3" presStyleIdx="8" presStyleCnt="10" custScaleX="186589" custScaleY="144003" custLinFactNeighborX="116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C51BB94-BFCB-4466-A549-B2A8F7133971}" type="pres">
      <dgm:prSet presAssocID="{DCDFC1D3-E26E-4823-BF9E-0A39C69E05E8}" presName="level3hierChild" presStyleCnt="0"/>
      <dgm:spPr/>
    </dgm:pt>
    <dgm:pt modelId="{4DFC400D-B312-45D3-B803-1B4B5308179D}" type="pres">
      <dgm:prSet presAssocID="{DD31B1BF-00BD-4243-9038-D59F4B35EAAB}" presName="conn2-1" presStyleLbl="parChTrans1D4" presStyleIdx="24" presStyleCnt="30"/>
      <dgm:spPr/>
      <dgm:t>
        <a:bodyPr/>
        <a:lstStyle/>
        <a:p>
          <a:endParaRPr lang="de-DE"/>
        </a:p>
      </dgm:t>
    </dgm:pt>
    <dgm:pt modelId="{59C05C73-5411-4E04-9379-7C2F4B695083}" type="pres">
      <dgm:prSet presAssocID="{DD31B1BF-00BD-4243-9038-D59F4B35EAAB}" presName="connTx" presStyleLbl="parChTrans1D4" presStyleIdx="24" presStyleCnt="30"/>
      <dgm:spPr/>
      <dgm:t>
        <a:bodyPr/>
        <a:lstStyle/>
        <a:p>
          <a:endParaRPr lang="de-DE"/>
        </a:p>
      </dgm:t>
    </dgm:pt>
    <dgm:pt modelId="{652EA066-0DDF-470B-992A-769078082FCD}" type="pres">
      <dgm:prSet presAssocID="{99A2D247-4A11-4C2C-8A15-FAB9EA86E64B}" presName="root2" presStyleCnt="0"/>
      <dgm:spPr/>
    </dgm:pt>
    <dgm:pt modelId="{93709188-75E5-4D93-BF06-7D777C7C0810}" type="pres">
      <dgm:prSet presAssocID="{99A2D247-4A11-4C2C-8A15-FAB9EA86E64B}" presName="LevelTwoTextNode" presStyleLbl="node4" presStyleIdx="24" presStyleCnt="30" custScaleX="186589" custScaleY="144003" custLinFactNeighborX="116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9D88C38-0546-4A6A-B259-36274905324D}" type="pres">
      <dgm:prSet presAssocID="{99A2D247-4A11-4C2C-8A15-FAB9EA86E64B}" presName="level3hierChild" presStyleCnt="0"/>
      <dgm:spPr/>
    </dgm:pt>
    <dgm:pt modelId="{64E50B42-8CF0-4A49-A650-C7BC571A3CB4}" type="pres">
      <dgm:prSet presAssocID="{03D89A1D-7AE9-4363-810B-D491F5E75EEE}" presName="conn2-1" presStyleLbl="parChTrans1D4" presStyleIdx="25" presStyleCnt="30"/>
      <dgm:spPr/>
      <dgm:t>
        <a:bodyPr/>
        <a:lstStyle/>
        <a:p>
          <a:endParaRPr lang="de-DE"/>
        </a:p>
      </dgm:t>
    </dgm:pt>
    <dgm:pt modelId="{69BC903A-F1E8-4C77-8F3B-6562A9BED18D}" type="pres">
      <dgm:prSet presAssocID="{03D89A1D-7AE9-4363-810B-D491F5E75EEE}" presName="connTx" presStyleLbl="parChTrans1D4" presStyleIdx="25" presStyleCnt="30"/>
      <dgm:spPr/>
      <dgm:t>
        <a:bodyPr/>
        <a:lstStyle/>
        <a:p>
          <a:endParaRPr lang="de-DE"/>
        </a:p>
      </dgm:t>
    </dgm:pt>
    <dgm:pt modelId="{CABAACFE-C464-40A0-91DC-AA23F7A0427E}" type="pres">
      <dgm:prSet presAssocID="{CD758CC3-EDCF-464F-842F-AE193AF95264}" presName="root2" presStyleCnt="0"/>
      <dgm:spPr/>
    </dgm:pt>
    <dgm:pt modelId="{9F5BE34D-4B7A-45EA-9487-CAF5D797132C}" type="pres">
      <dgm:prSet presAssocID="{CD758CC3-EDCF-464F-842F-AE193AF95264}" presName="LevelTwoTextNode" presStyleLbl="node4" presStyleIdx="25" presStyleCnt="30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83E726D-982E-497C-9FD4-C9DF782E2CDC}" type="pres">
      <dgm:prSet presAssocID="{CD758CC3-EDCF-464F-842F-AE193AF95264}" presName="level3hierChild" presStyleCnt="0"/>
      <dgm:spPr/>
    </dgm:pt>
    <dgm:pt modelId="{616C8AA4-CEFF-4DDB-A0CB-8E6C4CA4BB77}" type="pres">
      <dgm:prSet presAssocID="{1B9B70F2-556C-4576-8183-C95F6404D97D}" presName="conn2-1" presStyleLbl="parChTrans1D4" presStyleIdx="26" presStyleCnt="30"/>
      <dgm:spPr/>
      <dgm:t>
        <a:bodyPr/>
        <a:lstStyle/>
        <a:p>
          <a:endParaRPr lang="de-DE"/>
        </a:p>
      </dgm:t>
    </dgm:pt>
    <dgm:pt modelId="{68629B52-AC75-4CB5-9023-A552CCF96B3E}" type="pres">
      <dgm:prSet presAssocID="{1B9B70F2-556C-4576-8183-C95F6404D97D}" presName="connTx" presStyleLbl="parChTrans1D4" presStyleIdx="26" presStyleCnt="30"/>
      <dgm:spPr/>
      <dgm:t>
        <a:bodyPr/>
        <a:lstStyle/>
        <a:p>
          <a:endParaRPr lang="de-DE"/>
        </a:p>
      </dgm:t>
    </dgm:pt>
    <dgm:pt modelId="{ABC1848B-0666-49C9-AE90-39C31B0DF5F6}" type="pres">
      <dgm:prSet presAssocID="{67DFAF82-A501-4912-8DA4-CBB58EFF33DC}" presName="root2" presStyleCnt="0"/>
      <dgm:spPr/>
    </dgm:pt>
    <dgm:pt modelId="{15FB025D-AD5D-45A5-8DC5-540D2AFABD73}" type="pres">
      <dgm:prSet presAssocID="{67DFAF82-A501-4912-8DA4-CBB58EFF33DC}" presName="LevelTwoTextNode" presStyleLbl="node4" presStyleIdx="26" presStyleCnt="30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67F981E-5AD6-46D5-8EC5-9D67D98529D5}" type="pres">
      <dgm:prSet presAssocID="{67DFAF82-A501-4912-8DA4-CBB58EFF33DC}" presName="level3hierChild" presStyleCnt="0"/>
      <dgm:spPr/>
    </dgm:pt>
    <dgm:pt modelId="{6BC92207-9C4A-435C-93FD-531FD7A173B1}" type="pres">
      <dgm:prSet presAssocID="{6AB28E9D-96A6-4B93-9877-C7E9E504188C}" presName="conn2-1" presStyleLbl="parChTrans1D2" presStyleIdx="9" presStyleCnt="10"/>
      <dgm:spPr/>
      <dgm:t>
        <a:bodyPr/>
        <a:lstStyle/>
        <a:p>
          <a:endParaRPr lang="de-DE"/>
        </a:p>
      </dgm:t>
    </dgm:pt>
    <dgm:pt modelId="{52B3F852-B604-4446-80E1-7D1B1BA3DEE7}" type="pres">
      <dgm:prSet presAssocID="{6AB28E9D-96A6-4B93-9877-C7E9E504188C}" presName="connTx" presStyleLbl="parChTrans1D2" presStyleIdx="9" presStyleCnt="10"/>
      <dgm:spPr/>
      <dgm:t>
        <a:bodyPr/>
        <a:lstStyle/>
        <a:p>
          <a:endParaRPr lang="de-DE"/>
        </a:p>
      </dgm:t>
    </dgm:pt>
    <dgm:pt modelId="{40C0F811-4167-468D-823D-E35F43D39F52}" type="pres">
      <dgm:prSet presAssocID="{4D769633-3C1A-49C4-A8CB-5FB208691A23}" presName="root2" presStyleCnt="0"/>
      <dgm:spPr/>
    </dgm:pt>
    <dgm:pt modelId="{B398531D-8310-4E23-B9CB-AC30AD21E1B8}" type="pres">
      <dgm:prSet presAssocID="{4D769633-3C1A-49C4-A8CB-5FB208691A23}" presName="LevelTwoTextNode" presStyleLbl="node2" presStyleIdx="9" presStyleCnt="10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79E09D8-F197-4D8E-87C2-44B236B6499D}" type="pres">
      <dgm:prSet presAssocID="{4D769633-3C1A-49C4-A8CB-5FB208691A23}" presName="level3hierChild" presStyleCnt="0"/>
      <dgm:spPr/>
    </dgm:pt>
    <dgm:pt modelId="{746393F1-950E-4894-8652-0FC99DD494C3}" type="pres">
      <dgm:prSet presAssocID="{8C33F70E-01BC-49F6-BB18-047CBAF9CA80}" presName="conn2-1" presStyleLbl="parChTrans1D3" presStyleIdx="9" presStyleCnt="10"/>
      <dgm:spPr/>
      <dgm:t>
        <a:bodyPr/>
        <a:lstStyle/>
        <a:p>
          <a:endParaRPr lang="de-DE"/>
        </a:p>
      </dgm:t>
    </dgm:pt>
    <dgm:pt modelId="{5B509771-6DC6-4113-827E-346513B4DFD8}" type="pres">
      <dgm:prSet presAssocID="{8C33F70E-01BC-49F6-BB18-047CBAF9CA80}" presName="connTx" presStyleLbl="parChTrans1D3" presStyleIdx="9" presStyleCnt="10"/>
      <dgm:spPr/>
      <dgm:t>
        <a:bodyPr/>
        <a:lstStyle/>
        <a:p>
          <a:endParaRPr lang="de-DE"/>
        </a:p>
      </dgm:t>
    </dgm:pt>
    <dgm:pt modelId="{AF179E0A-0950-4A18-8277-7D6702753BA1}" type="pres">
      <dgm:prSet presAssocID="{4515A921-7348-4F1E-9644-D86F5131606B}" presName="root2" presStyleCnt="0"/>
      <dgm:spPr/>
    </dgm:pt>
    <dgm:pt modelId="{C1E565DA-00F4-4679-AB55-FAE3D5E8470F}" type="pres">
      <dgm:prSet presAssocID="{4515A921-7348-4F1E-9644-D86F5131606B}" presName="LevelTwoTextNode" presStyleLbl="node3" presStyleIdx="9" presStyleCnt="10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24FCD1A-26BC-49D8-91B8-2355403E0AFE}" type="pres">
      <dgm:prSet presAssocID="{4515A921-7348-4F1E-9644-D86F5131606B}" presName="level3hierChild" presStyleCnt="0"/>
      <dgm:spPr/>
    </dgm:pt>
    <dgm:pt modelId="{D77D84B3-DBAC-49AE-A8E7-5AECA0B67ACC}" type="pres">
      <dgm:prSet presAssocID="{9450D9B0-1FE1-4D57-91CA-466B6BD50947}" presName="conn2-1" presStyleLbl="parChTrans1D4" presStyleIdx="27" presStyleCnt="30"/>
      <dgm:spPr/>
      <dgm:t>
        <a:bodyPr/>
        <a:lstStyle/>
        <a:p>
          <a:endParaRPr lang="de-DE"/>
        </a:p>
      </dgm:t>
    </dgm:pt>
    <dgm:pt modelId="{F012ED38-D195-4F7C-96C0-693D9887255D}" type="pres">
      <dgm:prSet presAssocID="{9450D9B0-1FE1-4D57-91CA-466B6BD50947}" presName="connTx" presStyleLbl="parChTrans1D4" presStyleIdx="27" presStyleCnt="30"/>
      <dgm:spPr/>
      <dgm:t>
        <a:bodyPr/>
        <a:lstStyle/>
        <a:p>
          <a:endParaRPr lang="de-DE"/>
        </a:p>
      </dgm:t>
    </dgm:pt>
    <dgm:pt modelId="{FC644479-22A5-435E-9552-3D0E0426EB03}" type="pres">
      <dgm:prSet presAssocID="{B5063719-2C29-4622-B628-AAFD25634603}" presName="root2" presStyleCnt="0"/>
      <dgm:spPr/>
    </dgm:pt>
    <dgm:pt modelId="{2B378446-4D29-4639-94D8-2534F705A5CD}" type="pres">
      <dgm:prSet presAssocID="{B5063719-2C29-4622-B628-AAFD25634603}" presName="LevelTwoTextNode" presStyleLbl="node4" presStyleIdx="27" presStyleCnt="30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7994485-5A96-4C13-8989-6B44F26202E4}" type="pres">
      <dgm:prSet presAssocID="{B5063719-2C29-4622-B628-AAFD25634603}" presName="level3hierChild" presStyleCnt="0"/>
      <dgm:spPr/>
    </dgm:pt>
    <dgm:pt modelId="{76466671-16DE-4762-A4AE-2FE80A9FC155}" type="pres">
      <dgm:prSet presAssocID="{896299DA-C895-4AA6-8C8A-4841FC944774}" presName="conn2-1" presStyleLbl="parChTrans1D4" presStyleIdx="28" presStyleCnt="30"/>
      <dgm:spPr/>
      <dgm:t>
        <a:bodyPr/>
        <a:lstStyle/>
        <a:p>
          <a:endParaRPr lang="de-DE"/>
        </a:p>
      </dgm:t>
    </dgm:pt>
    <dgm:pt modelId="{AE34FC8E-4C9F-4E8B-8265-82A2C64BDB15}" type="pres">
      <dgm:prSet presAssocID="{896299DA-C895-4AA6-8C8A-4841FC944774}" presName="connTx" presStyleLbl="parChTrans1D4" presStyleIdx="28" presStyleCnt="30"/>
      <dgm:spPr/>
      <dgm:t>
        <a:bodyPr/>
        <a:lstStyle/>
        <a:p>
          <a:endParaRPr lang="de-DE"/>
        </a:p>
      </dgm:t>
    </dgm:pt>
    <dgm:pt modelId="{85BCB902-4186-44E4-9D6C-5CEA8C2C52A9}" type="pres">
      <dgm:prSet presAssocID="{F87BE850-329B-4EFA-A9B1-933E4488BB7B}" presName="root2" presStyleCnt="0"/>
      <dgm:spPr/>
    </dgm:pt>
    <dgm:pt modelId="{80DEAD54-5E34-4F18-9F69-2494C8083C46}" type="pres">
      <dgm:prSet presAssocID="{F87BE850-329B-4EFA-A9B1-933E4488BB7B}" presName="LevelTwoTextNode" presStyleLbl="node4" presStyleIdx="28" presStyleCnt="30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ADF9B5A-DE72-495D-8418-E0650A81D48A}" type="pres">
      <dgm:prSet presAssocID="{F87BE850-329B-4EFA-A9B1-933E4488BB7B}" presName="level3hierChild" presStyleCnt="0"/>
      <dgm:spPr/>
    </dgm:pt>
    <dgm:pt modelId="{6DF29FBF-EB57-49D7-B347-CF6A07ED54AD}" type="pres">
      <dgm:prSet presAssocID="{02355DDC-3866-4ACD-86C7-670EDE267915}" presName="conn2-1" presStyleLbl="parChTrans1D4" presStyleIdx="29" presStyleCnt="30"/>
      <dgm:spPr/>
      <dgm:t>
        <a:bodyPr/>
        <a:lstStyle/>
        <a:p>
          <a:endParaRPr lang="de-DE"/>
        </a:p>
      </dgm:t>
    </dgm:pt>
    <dgm:pt modelId="{C07A03A4-7384-4509-AE53-1F1D8F19A1D8}" type="pres">
      <dgm:prSet presAssocID="{02355DDC-3866-4ACD-86C7-670EDE267915}" presName="connTx" presStyleLbl="parChTrans1D4" presStyleIdx="29" presStyleCnt="30"/>
      <dgm:spPr/>
      <dgm:t>
        <a:bodyPr/>
        <a:lstStyle/>
        <a:p>
          <a:endParaRPr lang="de-DE"/>
        </a:p>
      </dgm:t>
    </dgm:pt>
    <dgm:pt modelId="{D3BFCBAB-D1C5-4637-AE64-1F9206085042}" type="pres">
      <dgm:prSet presAssocID="{43A29A54-5195-4C6C-897A-82C2E973C2F9}" presName="root2" presStyleCnt="0"/>
      <dgm:spPr/>
    </dgm:pt>
    <dgm:pt modelId="{66EB3ECF-3FCE-48E5-A9C7-C8488EB77DA8}" type="pres">
      <dgm:prSet presAssocID="{43A29A54-5195-4C6C-897A-82C2E973C2F9}" presName="LevelTwoTextNode" presStyleLbl="node4" presStyleIdx="29" presStyleCnt="30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33997BE-9E44-41CE-8AFD-93A4446AD8C2}" type="pres">
      <dgm:prSet presAssocID="{43A29A54-5195-4C6C-897A-82C2E973C2F9}" presName="level3hierChild" presStyleCnt="0"/>
      <dgm:spPr/>
    </dgm:pt>
  </dgm:ptLst>
  <dgm:cxnLst>
    <dgm:cxn modelId="{65453B87-BBEE-E346-9500-A36D60EFA02A}" type="presOf" srcId="{89C8E3F3-7DB9-9B41-990B-258C4814C522}" destId="{3AF1FDC9-5E38-7245-896E-E9E045CEC477}" srcOrd="1" destOrd="0" presId="urn:microsoft.com/office/officeart/2008/layout/HorizontalMultiLevelHierarchy"/>
    <dgm:cxn modelId="{DD99C606-0C58-4BC0-8BF5-075675F4EA29}" type="presOf" srcId="{4D769633-3C1A-49C4-A8CB-5FB208691A23}" destId="{B398531D-8310-4E23-B9CB-AC30AD21E1B8}" srcOrd="0" destOrd="0" presId="urn:microsoft.com/office/officeart/2008/layout/HorizontalMultiLevelHierarchy"/>
    <dgm:cxn modelId="{2224CB19-003C-4835-B245-8F015183A320}" type="presOf" srcId="{DF1D06A0-A202-4C50-9FCA-3A2DC378DF1F}" destId="{6BE5F722-A5B8-4777-8C55-2C98E9FDF1E8}" srcOrd="1" destOrd="0" presId="urn:microsoft.com/office/officeart/2008/layout/HorizontalMultiLevelHierarchy"/>
    <dgm:cxn modelId="{6898910B-89D2-FF42-AD08-2253E92E5252}" type="presOf" srcId="{1105A3DF-2825-4547-B61C-1704F20A448B}" destId="{E4F5F509-4BB0-6D42-9713-94F7B5166172}" srcOrd="0" destOrd="0" presId="urn:microsoft.com/office/officeart/2008/layout/HorizontalMultiLevelHierarchy"/>
    <dgm:cxn modelId="{AE400BBE-D0E0-4474-BA2A-0D12A54A8CBC}" srcId="{D4D11324-753B-A549-9533-DC043CA50B0A}" destId="{067B5F38-E82E-4B31-BB5B-684ABDE83FCB}" srcOrd="1" destOrd="0" parTransId="{D28D7262-15F9-46F8-BAAC-B6874159722F}" sibTransId="{5161C7D6-C840-4611-9AF1-007154E9E7D2}"/>
    <dgm:cxn modelId="{B20ACAF6-7956-47D8-9003-11994BCB768D}" srcId="{5329DEBA-4740-45AE-BCEC-EB9D49443C1E}" destId="{9BDE72E1-BF43-4F78-84D3-A6934B7DA552}" srcOrd="0" destOrd="0" parTransId="{3B81CAF4-9D16-48A1-9D8D-DFBECAA3745A}" sibTransId="{FD482F2E-F7F0-41F8-A9F3-54057A533E41}"/>
    <dgm:cxn modelId="{6B8F2CCB-7A55-41F8-8847-128787BA28A3}" type="presOf" srcId="{3CC0BD60-A056-4793-9AC5-27E218F27ECA}" destId="{00847546-A846-4329-B25D-FD5D3738479F}" srcOrd="1" destOrd="0" presId="urn:microsoft.com/office/officeart/2008/layout/HorizontalMultiLevelHierarchy"/>
    <dgm:cxn modelId="{B4238394-BAFD-3946-AA16-65C7B58AE6F9}" type="presOf" srcId="{971B8EB3-AD3B-7042-9808-0E9D8513E1D9}" destId="{F67C990D-21D7-7D46-8FCF-04EB20C2B124}" srcOrd="0" destOrd="0" presId="urn:microsoft.com/office/officeart/2008/layout/HorizontalMultiLevelHierarchy"/>
    <dgm:cxn modelId="{33A2FC21-A586-3741-899C-B05B07D659C2}" type="presOf" srcId="{C05D6453-FED5-5B47-8A4A-EEF3E5276806}" destId="{BF9C8C89-16A6-AC44-BADE-FB3D66D71C3B}" srcOrd="0" destOrd="0" presId="urn:microsoft.com/office/officeart/2008/layout/HorizontalMultiLevelHierarchy"/>
    <dgm:cxn modelId="{F3E20039-56C7-46C8-BAF0-AE36E860C60F}" type="presOf" srcId="{3CC0BD60-A056-4793-9AC5-27E218F27ECA}" destId="{47946EF7-F264-4E3C-B311-B985348EE10E}" srcOrd="0" destOrd="0" presId="urn:microsoft.com/office/officeart/2008/layout/HorizontalMultiLevelHierarchy"/>
    <dgm:cxn modelId="{02F2CD12-6DD6-7F4F-81E8-6702E85827A5}" type="presOf" srcId="{6574709C-B360-0B47-A788-8C3A32D380F0}" destId="{75D57198-A71D-D145-B8A9-4B9830BCD68E}" srcOrd="0" destOrd="0" presId="urn:microsoft.com/office/officeart/2008/layout/HorizontalMultiLevelHierarchy"/>
    <dgm:cxn modelId="{D2436695-1901-5D47-8B33-D40A90AA3105}" type="presOf" srcId="{0EE4D5F4-0D8B-A84E-8C8D-1680AB00064D}" destId="{331A3585-B90E-D145-B677-9A749668BF09}" srcOrd="0" destOrd="0" presId="urn:microsoft.com/office/officeart/2008/layout/HorizontalMultiLevelHierarchy"/>
    <dgm:cxn modelId="{5C3E68AA-3B75-1049-82CA-7F848B1C2554}" type="presOf" srcId="{ACF0FFD4-62AB-2E49-BF36-A5B16E59FF3A}" destId="{68F7CB3B-EE85-E748-ABE0-043394F205F3}" srcOrd="1" destOrd="0" presId="urn:microsoft.com/office/officeart/2008/layout/HorizontalMultiLevelHierarchy"/>
    <dgm:cxn modelId="{B6DBA755-1689-3043-BCF8-B5D2455A5F97}" type="presOf" srcId="{38346E3B-DAF3-7E4C-BD38-932A68FEBAEE}" destId="{8B1CA82D-D962-5B41-9618-C6F956753A5A}" srcOrd="1" destOrd="0" presId="urn:microsoft.com/office/officeart/2008/layout/HorizontalMultiLevelHierarchy"/>
    <dgm:cxn modelId="{89AFE515-793E-4B23-9C59-0007CA552EF3}" type="presOf" srcId="{9BDE72E1-BF43-4F78-84D3-A6934B7DA552}" destId="{DE4ACA42-A446-44AC-8B6C-A1EF0CD1A3D5}" srcOrd="0" destOrd="0" presId="urn:microsoft.com/office/officeart/2008/layout/HorizontalMultiLevelHierarchy"/>
    <dgm:cxn modelId="{F63E2557-30CC-D84A-8B43-CCBEC3E0AB57}" type="presOf" srcId="{AF3FB7D0-264D-C04D-8DDD-7ECAE324789E}" destId="{6E16A5C2-B52B-5945-A5EF-D0ED05DA9947}" srcOrd="0" destOrd="0" presId="urn:microsoft.com/office/officeart/2008/layout/HorizontalMultiLevelHierarchy"/>
    <dgm:cxn modelId="{074C1203-037F-4728-91DD-2AF5CE22A986}" type="presOf" srcId="{FCF32483-04DA-4F4D-8366-65D998B29C13}" destId="{CFB56EDE-608C-1A41-AE2F-35FA26B07942}" srcOrd="0" destOrd="0" presId="urn:microsoft.com/office/officeart/2008/layout/HorizontalMultiLevelHierarchy"/>
    <dgm:cxn modelId="{23E9DFF7-8220-4DC0-BCD2-35FF650CBFFB}" type="presOf" srcId="{FCF32483-04DA-4F4D-8366-65D998B29C13}" destId="{A6F6C310-A6C4-DF49-B9E5-107228213B17}" srcOrd="1" destOrd="0" presId="urn:microsoft.com/office/officeart/2008/layout/HorizontalMultiLevelHierarchy"/>
    <dgm:cxn modelId="{163AAE1A-AF7E-468F-977D-E2F0A15FC7A1}" type="presOf" srcId="{DCDFC1D3-E26E-4823-BF9E-0A39C69E05E8}" destId="{929E6407-F116-43DC-ADFC-8D07EA9B8C50}" srcOrd="0" destOrd="0" presId="urn:microsoft.com/office/officeart/2008/layout/HorizontalMultiLevelHierarchy"/>
    <dgm:cxn modelId="{F9A59F7B-8AE9-214D-A7AA-3626A04CC285}" type="presOf" srcId="{BCC5BB18-626C-5448-9105-A2312F34A474}" destId="{A7DECC19-1705-9D45-A28E-53E7C08DFF42}" srcOrd="1" destOrd="0" presId="urn:microsoft.com/office/officeart/2008/layout/HorizontalMultiLevelHierarchy"/>
    <dgm:cxn modelId="{F01857A3-989C-5B47-982F-526CD65E624F}" type="presOf" srcId="{DA4F136A-D201-0B4F-B83B-12968700B002}" destId="{58F543D7-6140-5F48-88CE-0BD11D647FB3}" srcOrd="1" destOrd="0" presId="urn:microsoft.com/office/officeart/2008/layout/HorizontalMultiLevelHierarchy"/>
    <dgm:cxn modelId="{C41FF025-5BB1-478B-A49F-73404C819949}" type="presOf" srcId="{03D89A1D-7AE9-4363-810B-D491F5E75EEE}" destId="{69BC903A-F1E8-4C77-8F3B-6562A9BED18D}" srcOrd="1" destOrd="0" presId="urn:microsoft.com/office/officeart/2008/layout/HorizontalMultiLevelHierarchy"/>
    <dgm:cxn modelId="{5B612D30-05B3-1240-8AD4-386FC7FF1121}" type="presOf" srcId="{67257183-F28B-504E-8DA2-DBE9F06D88C3}" destId="{35C84646-86A8-E744-BC1B-A41FEF53751D}" srcOrd="0" destOrd="0" presId="urn:microsoft.com/office/officeart/2008/layout/HorizontalMultiLevelHierarchy"/>
    <dgm:cxn modelId="{1DDCAAFC-DB2C-AF45-AEF1-10DA5EBEA5FD}" type="presOf" srcId="{47C40307-2489-B248-95EC-FF88AF99ACC5}" destId="{3271159F-6166-AB45-B875-9808B79D4CAA}" srcOrd="0" destOrd="0" presId="urn:microsoft.com/office/officeart/2008/layout/HorizontalMultiLevelHierarchy"/>
    <dgm:cxn modelId="{F6C50094-A64A-4B88-ACBF-C98F84F79E9B}" type="presOf" srcId="{9450D9B0-1FE1-4D57-91CA-466B6BD50947}" destId="{F012ED38-D195-4F7C-96C0-693D9887255D}" srcOrd="1" destOrd="0" presId="urn:microsoft.com/office/officeart/2008/layout/HorizontalMultiLevelHierarchy"/>
    <dgm:cxn modelId="{E4B964CB-9E38-B549-B2DE-561BA87F3099}" type="presOf" srcId="{45747954-A795-1442-94A4-365AE2E5234C}" destId="{367E4976-C76D-D643-8A14-BEAB54C630CA}" srcOrd="0" destOrd="0" presId="urn:microsoft.com/office/officeart/2008/layout/HorizontalMultiLevelHierarchy"/>
    <dgm:cxn modelId="{F741BC5D-2C89-FC40-9C57-8D9D112AD840}" type="presOf" srcId="{9F245403-847C-5E41-BBC1-05FD59F72408}" destId="{AB04F198-293E-EB4B-9598-E8FCEED30833}" srcOrd="1" destOrd="0" presId="urn:microsoft.com/office/officeart/2008/layout/HorizontalMultiLevelHierarchy"/>
    <dgm:cxn modelId="{22D92119-6ABA-E54A-93FB-3FCDA32A8623}" srcId="{3AA12214-3727-154C-A516-9B8D3911A768}" destId="{AD1C745A-4A96-4444-9C4B-C3B0888224AC}" srcOrd="0" destOrd="0" parTransId="{1105A3DF-2825-4547-B61C-1704F20A448B}" sibTransId="{FC86B390-16ED-C146-A6C8-695E337E6E92}"/>
    <dgm:cxn modelId="{317634ED-15B2-CF45-8388-8A0366C25C2B}" type="presOf" srcId="{987D033F-593C-2D46-B6A7-4363DC4624DE}" destId="{955EC53F-4812-ED47-A0AE-B765DC2CBE76}" srcOrd="0" destOrd="0" presId="urn:microsoft.com/office/officeart/2008/layout/HorizontalMultiLevelHierarchy"/>
    <dgm:cxn modelId="{93DCC3BF-4486-5B4B-A2FB-2711339028E6}" type="presOf" srcId="{38346E3B-DAF3-7E4C-BD38-932A68FEBAEE}" destId="{51AC6AFD-CB73-9E4B-AD83-668B391EAA77}" srcOrd="0" destOrd="0" presId="urn:microsoft.com/office/officeart/2008/layout/HorizontalMultiLevelHierarchy"/>
    <dgm:cxn modelId="{C65FECF5-13DF-4D14-9D88-26D2CA52C4B9}" type="presOf" srcId="{2F43F2FD-CEF0-4C9F-B436-290591C965EB}" destId="{6B36C1AF-5C0D-4EBF-9563-BCEC028A952E}" srcOrd="0" destOrd="0" presId="urn:microsoft.com/office/officeart/2008/layout/HorizontalMultiLevelHierarchy"/>
    <dgm:cxn modelId="{851D307B-EF38-F243-8251-081677307906}" srcId="{C74A0C52-6EBF-C544-B803-2F876DABFA35}" destId="{B05F08B1-1FF2-0044-8DAC-3177FBA554DA}" srcOrd="0" destOrd="0" parTransId="{3C2A2D76-7924-6346-A31E-0608357A857F}" sibTransId="{A04B172D-8ABA-EB4A-9835-ECDEC276E8E3}"/>
    <dgm:cxn modelId="{3127DC9F-35B4-46EA-8AD0-63425E98F76E}" type="presOf" srcId="{6610AE8B-69F7-D649-B536-CA6F81D55CA3}" destId="{38886092-9216-DA46-A734-BE2B2CD313CB}" srcOrd="0" destOrd="0" presId="urn:microsoft.com/office/officeart/2008/layout/HorizontalMultiLevelHierarchy"/>
    <dgm:cxn modelId="{D035800D-6D6E-0846-938E-EE12946082FA}" srcId="{CD536C25-8EE1-224B-B7CF-DB27B8D7402A}" destId="{E80ECC04-DB38-3249-AC51-7610F4FC46F3}" srcOrd="0" destOrd="0" parTransId="{34577260-8728-8443-885B-1531F045B015}" sibTransId="{56A9CBD1-D2BC-7042-BDBC-2C0B5CC35642}"/>
    <dgm:cxn modelId="{6748D7E1-EDA4-E140-930D-F8DF67692ED4}" type="presOf" srcId="{3C2A2D76-7924-6346-A31E-0608357A857F}" destId="{532B6149-6B02-2844-B435-3E185D216D3D}" srcOrd="1" destOrd="0" presId="urn:microsoft.com/office/officeart/2008/layout/HorizontalMultiLevelHierarchy"/>
    <dgm:cxn modelId="{C2961F53-6020-4388-94DF-23BF8F7E1861}" type="presOf" srcId="{9450D9B0-1FE1-4D57-91CA-466B6BD50947}" destId="{D77D84B3-DBAC-49AE-A8E7-5AECA0B67ACC}" srcOrd="0" destOrd="0" presId="urn:microsoft.com/office/officeart/2008/layout/HorizontalMultiLevelHierarchy"/>
    <dgm:cxn modelId="{430FEF89-B0FE-194B-AA48-7FABBEEDC2DA}" type="presOf" srcId="{02C2666B-A8B4-5C4E-A29A-D985F5D2A3EB}" destId="{70C1E104-21BE-CF4C-B936-F2376A98CE63}" srcOrd="0" destOrd="0" presId="urn:microsoft.com/office/officeart/2008/layout/HorizontalMultiLevelHierarchy"/>
    <dgm:cxn modelId="{D3730459-E7FE-E047-91B4-709336E88072}" type="presOf" srcId="{C9EDCDB0-669E-A949-9FDB-A1F3ED5C24AD}" destId="{792F616C-58AC-BE41-8CA1-60DCA23D6A63}" srcOrd="0" destOrd="0" presId="urn:microsoft.com/office/officeart/2008/layout/HorizontalMultiLevelHierarchy"/>
    <dgm:cxn modelId="{039630A2-9F10-4F11-98E1-DAB39FB37373}" srcId="{DCDFC1D3-E26E-4823-BF9E-0A39C69E05E8}" destId="{99A2D247-4A11-4C2C-8A15-FAB9EA86E64B}" srcOrd="0" destOrd="0" parTransId="{DD31B1BF-00BD-4243-9038-D59F4B35EAAB}" sibTransId="{16E2DF20-DE3F-4A46-AFC7-3D0A69D1B0CB}"/>
    <dgm:cxn modelId="{095F1295-A8CC-984F-98B3-B10B4D995FF1}" type="presOf" srcId="{56A6FA8A-6309-3941-8DA5-C4FFEA930B47}" destId="{B43D7356-3669-FD4D-BEC9-3ACCAB6C2A8B}" srcOrd="0" destOrd="0" presId="urn:microsoft.com/office/officeart/2008/layout/HorizontalMultiLevelHierarchy"/>
    <dgm:cxn modelId="{DE0CC29D-E9E0-3E44-9DE4-805F847E79A0}" type="presOf" srcId="{8707A65A-939B-3C43-A281-ACB5C0FD0066}" destId="{1D8120DF-F5AF-5340-8A89-DAA9C83CC623}" srcOrd="0" destOrd="0" presId="urn:microsoft.com/office/officeart/2008/layout/HorizontalMultiLevelHierarchy"/>
    <dgm:cxn modelId="{29B81CF9-E3BD-7C46-B83B-71F8AB1D1422}" type="presOf" srcId="{C7E89006-B880-6E4D-A858-B70402BFB8E6}" destId="{D01FEB96-0CBB-CD4B-A46E-1AC14B887012}" srcOrd="0" destOrd="0" presId="urn:microsoft.com/office/officeart/2008/layout/HorizontalMultiLevelHierarchy"/>
    <dgm:cxn modelId="{4AF04A51-5228-4097-937D-73B435140E11}" type="presOf" srcId="{02355DDC-3866-4ACD-86C7-670EDE267915}" destId="{C07A03A4-7384-4509-AE53-1F1D8F19A1D8}" srcOrd="1" destOrd="0" presId="urn:microsoft.com/office/officeart/2008/layout/HorizontalMultiLevelHierarchy"/>
    <dgm:cxn modelId="{0F484096-1BC0-BB44-9EBB-92BDFFC4B660}" srcId="{B05F08B1-1FF2-0044-8DAC-3177FBA554DA}" destId="{F6F3A701-69E0-314A-A842-55A69CA6A30E}" srcOrd="0" destOrd="0" parTransId="{9F245403-847C-5E41-BBC1-05FD59F72408}" sibTransId="{A654886E-270F-994C-8EA1-AF03F8456472}"/>
    <dgm:cxn modelId="{77F55A48-E85D-E041-9CD8-AC76DC339EDD}" type="presOf" srcId="{67C41FD3-25DC-B94F-A96B-9041DBA3D094}" destId="{C5043EF5-F25D-8048-8991-50880209ECE7}" srcOrd="0" destOrd="0" presId="urn:microsoft.com/office/officeart/2008/layout/HorizontalMultiLevelHierarchy"/>
    <dgm:cxn modelId="{3AC33135-85FA-4285-8D1C-6E55AD217CAB}" type="presOf" srcId="{9521403C-63B2-431F-B744-A4F2AB1D1BFE}" destId="{9C9C3F96-5517-4A3B-B341-7A596729D0C9}" srcOrd="1" destOrd="0" presId="urn:microsoft.com/office/officeart/2008/layout/HorizontalMultiLevelHierarchy"/>
    <dgm:cxn modelId="{1A73434D-A31A-6D4A-BC2F-B0EE026B2ED2}" type="presOf" srcId="{B81A1F3A-5262-C54D-8548-D7F0F1864953}" destId="{5CDD5F5E-2E1E-214F-AF0B-5F31AB1CDCE5}" srcOrd="0" destOrd="0" presId="urn:microsoft.com/office/officeart/2008/layout/HorizontalMultiLevelHierarchy"/>
    <dgm:cxn modelId="{99B0FC6C-FB4E-BA45-9113-C18500BEE63D}" srcId="{C7E89006-B880-6E4D-A858-B70402BFB8E6}" destId="{AF3FB7D0-264D-C04D-8DDD-7ECAE324789E}" srcOrd="0" destOrd="0" parTransId="{51EC0FA9-144A-5E41-9D61-02EFB590B6ED}" sibTransId="{CA79A12B-F19D-DF41-99A3-43C2ADF26246}"/>
    <dgm:cxn modelId="{C795C9D0-46EB-D940-AB32-743089E563BB}" type="presOf" srcId="{5F659ADB-56CE-8D48-ADC2-BABB3865CCA2}" destId="{6ED0C5F3-1C43-234A-84B1-FB5B802DBAE2}" srcOrd="0" destOrd="0" presId="urn:microsoft.com/office/officeart/2008/layout/HorizontalMultiLevelHierarchy"/>
    <dgm:cxn modelId="{221B5A5D-DA7F-9F4B-9587-859BB93C511B}" srcId="{174C40E0-94C1-1044-AF4F-68DF81B887F8}" destId="{EB86DA2F-0627-C440-A34B-AEB3F8158979}" srcOrd="2" destOrd="0" parTransId="{36B1EE4D-76F3-4D4F-AB43-E699FE9BBADB}" sibTransId="{1F6C5DB2-3BC2-F749-A80C-3B066C65E3AA}"/>
    <dgm:cxn modelId="{CBDDD8CB-C634-D445-9CC5-1183FD8CFCB1}" type="presOf" srcId="{ACF0FFD4-62AB-2E49-BF36-A5B16E59FF3A}" destId="{B4B71EE3-9626-3747-B90F-4C192263653E}" srcOrd="0" destOrd="0" presId="urn:microsoft.com/office/officeart/2008/layout/HorizontalMultiLevelHierarchy"/>
    <dgm:cxn modelId="{8BCDB341-D0B0-1942-AF6A-4CF37F7107B0}" type="presOf" srcId="{3A1B924F-DC33-064B-9438-4D1DDDB8AF90}" destId="{2D9ABF6D-6974-AC4D-AA88-43876FB144AD}" srcOrd="1" destOrd="0" presId="urn:microsoft.com/office/officeart/2008/layout/HorizontalMultiLevelHierarchy"/>
    <dgm:cxn modelId="{C79F2796-CFAC-4262-A2DD-8841202DBD64}" type="presOf" srcId="{D09EC9FD-3090-4345-A686-067DBA4E6954}" destId="{75FF5042-BB44-5E47-B03E-800A2216895C}" srcOrd="0" destOrd="0" presId="urn:microsoft.com/office/officeart/2008/layout/HorizontalMultiLevelHierarchy"/>
    <dgm:cxn modelId="{95DEF049-5D90-4A2A-9AEC-06017FFC5DBC}" srcId="{067B5F38-E82E-4B31-BB5B-684ABDE83FCB}" destId="{2F43F2FD-CEF0-4C9F-B436-290591C965EB}" srcOrd="0" destOrd="0" parTransId="{DF1D06A0-A202-4C50-9FCA-3A2DC378DF1F}" sibTransId="{A8F23F2D-8A71-4E11-995C-442D0ADA3CC0}"/>
    <dgm:cxn modelId="{AA21E401-5294-BC48-8D56-4BD61076FD7B}" type="presOf" srcId="{64FE2EF8-3FFC-F545-AA07-48F515E7C9ED}" destId="{7174E4B4-735B-DB4F-8009-2F17957260EC}" srcOrd="0" destOrd="0" presId="urn:microsoft.com/office/officeart/2008/layout/HorizontalMultiLevelHierarchy"/>
    <dgm:cxn modelId="{4033331C-5AE0-1049-9AF9-9D72B824C449}" type="presOf" srcId="{3CA3BEAF-E654-F545-A2B8-0A2B00F69684}" destId="{A7F5D4B4-98C3-3146-B257-C5F0F01412D8}" srcOrd="1" destOrd="0" presId="urn:microsoft.com/office/officeart/2008/layout/HorizontalMultiLevelHierarchy"/>
    <dgm:cxn modelId="{8E5FADBE-13A4-DA41-AED8-F5E1B3236ED9}" srcId="{987D033F-593C-2D46-B6A7-4363DC4624DE}" destId="{3AA12214-3727-154C-A516-9B8D3911A768}" srcOrd="0" destOrd="0" parTransId="{6574709C-B360-0B47-A788-8C3A32D380F0}" sibTransId="{8764CC57-5150-4B4E-8AA1-2DA11FD89847}"/>
    <dgm:cxn modelId="{22356506-4873-4F03-B81C-FDE82E3150AF}" type="presOf" srcId="{67DFAF82-A501-4912-8DA4-CBB58EFF33DC}" destId="{15FB025D-AD5D-45A5-8DC5-540D2AFABD73}" srcOrd="0" destOrd="0" presId="urn:microsoft.com/office/officeart/2008/layout/HorizontalMultiLevelHierarchy"/>
    <dgm:cxn modelId="{F349A5BE-BD6E-A741-A4F3-C19B1CB800A8}" srcId="{7AC898C1-5529-FC47-9EBF-45D635FD1766}" destId="{D09EC9FD-3090-4345-A686-067DBA4E6954}" srcOrd="0" destOrd="0" parTransId="{167BE5A8-7D88-0C4D-8E7A-43E4FCA26B53}" sibTransId="{E9402F8D-EB26-2B49-B678-FECC44133187}"/>
    <dgm:cxn modelId="{7A129F0A-153F-0A42-95A4-404A08D7D2A5}" srcId="{2A674ACF-5D7F-AF4A-B160-7258FCB514C4}" destId="{4ADD14EE-F24E-2547-84A3-07EE480AA81D}" srcOrd="0" destOrd="0" parTransId="{47B93BE1-3734-804B-90EF-7344CC546704}" sibTransId="{90457B62-980D-914A-8905-46EB539FAC06}"/>
    <dgm:cxn modelId="{851A64F7-17B3-462E-9FCC-6FDDCEC6AA81}" type="presOf" srcId="{9521403C-63B2-431F-B744-A4F2AB1D1BFE}" destId="{B2171D87-FDEF-4641-BAD4-DA0793EDD850}" srcOrd="0" destOrd="0" presId="urn:microsoft.com/office/officeart/2008/layout/HorizontalMultiLevelHierarchy"/>
    <dgm:cxn modelId="{0C88DAE6-F4AE-4F89-B50F-E6F1E7851610}" type="presOf" srcId="{4515A921-7348-4F1E-9644-D86F5131606B}" destId="{C1E565DA-00F4-4679-AB55-FAE3D5E8470F}" srcOrd="0" destOrd="0" presId="urn:microsoft.com/office/officeart/2008/layout/HorizontalMultiLevelHierarchy"/>
    <dgm:cxn modelId="{3903AB98-CDE9-1346-B9E9-954ABAB4C74D}" type="presOf" srcId="{EF24791E-A27B-6647-8C36-A15487EA680C}" destId="{3217733F-0B4E-1F4C-8C24-FED42BA4D7CC}" srcOrd="0" destOrd="0" presId="urn:microsoft.com/office/officeart/2008/layout/HorizontalMultiLevelHierarchy"/>
    <dgm:cxn modelId="{924D86F7-0FAC-4D45-AE61-F27291BE2F95}" type="presOf" srcId="{FF7C8121-8932-A84C-AC80-B517279E4091}" destId="{48BCAE2E-1697-F847-BB91-2C7FE50D3F78}" srcOrd="0" destOrd="0" presId="urn:microsoft.com/office/officeart/2008/layout/HorizontalMultiLevelHierarchy"/>
    <dgm:cxn modelId="{6A2AF3E5-05D8-E143-82CA-8E9E7F1346CC}" srcId="{EB86DA2F-0627-C440-A34B-AEB3F8158979}" destId="{C74A0C52-6EBF-C544-B803-2F876DABFA35}" srcOrd="0" destOrd="0" parTransId="{ACF0FFD4-62AB-2E49-BF36-A5B16E59FF3A}" sibTransId="{125A4AFD-5B1E-D449-8977-DDC8663B4976}"/>
    <dgm:cxn modelId="{77F736F1-F167-4027-8E7F-1AA179A23ED5}" type="presOf" srcId="{DD31B1BF-00BD-4243-9038-D59F4B35EAAB}" destId="{4DFC400D-B312-45D3-B803-1B4B5308179D}" srcOrd="0" destOrd="0" presId="urn:microsoft.com/office/officeart/2008/layout/HorizontalMultiLevelHierarchy"/>
    <dgm:cxn modelId="{3CA3789B-25C8-3040-A30E-F950AD843025}" srcId="{83A59B01-BFBF-2940-BF5B-F0A3B94718ED}" destId="{C05D6453-FED5-5B47-8A4A-EEF3E5276806}" srcOrd="0" destOrd="0" parTransId="{47C40307-2489-B248-95EC-FF88AF99ACC5}" sibTransId="{2782B152-DCA3-5B44-96E1-3ACEACFD62DB}"/>
    <dgm:cxn modelId="{B32D156E-EFAC-4A89-884A-4132F0BE4067}" type="presOf" srcId="{167BE5A8-7D88-0C4D-8E7A-43E4FCA26B53}" destId="{EBD615CF-000D-C547-9046-583429325230}" srcOrd="1" destOrd="0" presId="urn:microsoft.com/office/officeart/2008/layout/HorizontalMultiLevelHierarchy"/>
    <dgm:cxn modelId="{EEFCE17E-DD7B-3849-B6B1-8C0398B9E704}" type="presOf" srcId="{4CA6B30F-89A3-B04D-A631-9629461ADD9D}" destId="{0CB643D4-5FD6-8644-B313-8B270DBE1B69}" srcOrd="0" destOrd="0" presId="urn:microsoft.com/office/officeart/2008/layout/HorizontalMultiLevelHierarchy"/>
    <dgm:cxn modelId="{09DF1F2F-6CF4-7F42-9EFE-71B925DE2929}" type="presOf" srcId="{6B3DCE58-6955-564F-AF3A-05BE169E54F3}" destId="{4CE58296-5ED0-214A-B248-8A184D66911C}" srcOrd="0" destOrd="0" presId="urn:microsoft.com/office/officeart/2008/layout/HorizontalMultiLevelHierarchy"/>
    <dgm:cxn modelId="{8600EF17-7241-454B-BF53-671EA21BD71B}" srcId="{539583F6-A436-EB4A-922E-7B6F74F654D4}" destId="{4CA6B30F-89A3-B04D-A631-9629461ADD9D}" srcOrd="0" destOrd="0" parTransId="{3CA3BEAF-E654-F545-A2B8-0A2B00F69684}" sibTransId="{5BD24FD4-F002-B04E-BFD8-F553295BD4BF}"/>
    <dgm:cxn modelId="{18786CFA-AB21-4E6D-8295-ED186BFBD32E}" type="presOf" srcId="{7AC898C1-5529-FC47-9EBF-45D635FD1766}" destId="{1E9A55A7-EA02-FC40-A263-4657ABA0E877}" srcOrd="0" destOrd="0" presId="urn:microsoft.com/office/officeart/2008/layout/HorizontalMultiLevelHierarchy"/>
    <dgm:cxn modelId="{0F9625DA-3163-48EA-A697-578E51CD9D9E}" type="presOf" srcId="{99A2D247-4A11-4C2C-8A15-FAB9EA86E64B}" destId="{93709188-75E5-4D93-BF06-7D777C7C0810}" srcOrd="0" destOrd="0" presId="urn:microsoft.com/office/officeart/2008/layout/HorizontalMultiLevelHierarchy"/>
    <dgm:cxn modelId="{9170D6B4-0970-554E-ADE5-DF400A7A5498}" type="presOf" srcId="{9F245403-847C-5E41-BBC1-05FD59F72408}" destId="{5ED89914-9A64-864F-9033-FD70CF27CB39}" srcOrd="0" destOrd="0" presId="urn:microsoft.com/office/officeart/2008/layout/HorizontalMultiLevelHierarchy"/>
    <dgm:cxn modelId="{A1E1031A-6BA3-42B0-9180-03946E8AA65B}" type="presOf" srcId="{DD31B1BF-00BD-4243-9038-D59F4B35EAAB}" destId="{59C05C73-5411-4E04-9379-7C2F4B695083}" srcOrd="1" destOrd="0" presId="urn:microsoft.com/office/officeart/2008/layout/HorizontalMultiLevelHierarchy"/>
    <dgm:cxn modelId="{B0AAF2B1-8745-4D48-AC44-F02284FD83EA}" type="presOf" srcId="{E12830E8-639D-4B4D-99F9-ED4879DB23D4}" destId="{A3C76927-F6B2-A040-AF76-77E8B2F42B47}" srcOrd="0" destOrd="0" presId="urn:microsoft.com/office/officeart/2008/layout/HorizontalMultiLevelHierarchy"/>
    <dgm:cxn modelId="{62CE4023-ABF4-0042-B233-1481D0B74685}" srcId="{987D033F-593C-2D46-B6A7-4363DC4624DE}" destId="{CD536C25-8EE1-224B-B7CF-DB27B8D7402A}" srcOrd="2" destOrd="0" parTransId="{FF7C8121-8932-A84C-AC80-B517279E4091}" sibTransId="{60469999-90B7-5449-9770-A9A355E972AC}"/>
    <dgm:cxn modelId="{E16C6923-04CE-FC40-9054-0D8969A7765E}" type="presOf" srcId="{56A6FA8A-6309-3941-8DA5-C4FFEA930B47}" destId="{1887C77E-8215-E443-A0ED-F8797AF99F82}" srcOrd="1" destOrd="0" presId="urn:microsoft.com/office/officeart/2008/layout/HorizontalMultiLevelHierarchy"/>
    <dgm:cxn modelId="{73947C81-AC4A-9E46-8F0C-1A249E45F9FD}" srcId="{8956C6AF-A831-B842-B491-7CA451A856D5}" destId="{C5109FE1-2757-8040-80F4-14FD7F0E8F99}" srcOrd="0" destOrd="0" parTransId="{67C41FD3-25DC-B94F-A96B-9041DBA3D094}" sibTransId="{38AF33CC-CA8E-A940-A1A7-4A571BE7C9EF}"/>
    <dgm:cxn modelId="{D07E982F-CAE3-8243-9751-133E2E78DE29}" type="presOf" srcId="{3A1B924F-DC33-064B-9438-4D1DDDB8AF90}" destId="{F8D8785A-3F75-674B-A026-ADB7A61CA566}" srcOrd="0" destOrd="0" presId="urn:microsoft.com/office/officeart/2008/layout/HorizontalMultiLevelHierarchy"/>
    <dgm:cxn modelId="{D8F921C1-8435-B446-95B4-594FED4F85A9}" type="presOf" srcId="{47C40307-2489-B248-95EC-FF88AF99ACC5}" destId="{DE4C6729-FE71-CF48-BFC3-4DDDAB31A986}" srcOrd="1" destOrd="0" presId="urn:microsoft.com/office/officeart/2008/layout/HorizontalMultiLevelHierarchy"/>
    <dgm:cxn modelId="{1D5EE42F-A760-4475-82FB-DF12959B03A5}" type="presOf" srcId="{0C96B022-1DB3-4299-A1B3-434AD4AA51E0}" destId="{3A6E2BD3-A377-4205-A4F7-E66EA629F1EC}" srcOrd="0" destOrd="0" presId="urn:microsoft.com/office/officeart/2008/layout/HorizontalMultiLevelHierarchy"/>
    <dgm:cxn modelId="{5732A918-B214-194C-8B7D-D70018EF6DAF}" srcId="{64FE2EF8-3FFC-F545-AA07-48F515E7C9ED}" destId="{03F15726-6DBC-3C41-8C0D-59BB03B700C5}" srcOrd="0" destOrd="0" parTransId="{DA4F136A-D201-0B4F-B83B-12968700B002}" sibTransId="{71903A36-B485-EC4C-B09A-C6DEB4A26867}"/>
    <dgm:cxn modelId="{C8D44B7E-3CEB-4C8B-83B3-32B87D2C3A07}" type="presOf" srcId="{D28D7262-15F9-46F8-BAAC-B6874159722F}" destId="{1BF234BC-EC83-4DBB-A622-5271464EBFE4}" srcOrd="1" destOrd="0" presId="urn:microsoft.com/office/officeart/2008/layout/HorizontalMultiLevelHierarchy"/>
    <dgm:cxn modelId="{EA45BF67-F2FB-D94E-8DD5-53DEEEAC0A43}" type="presOf" srcId="{03F15726-6DBC-3C41-8C0D-59BB03B700C5}" destId="{38ED7FFC-847A-7D4F-9279-AF0FC8ED603A}" srcOrd="0" destOrd="0" presId="urn:microsoft.com/office/officeart/2008/layout/HorizontalMultiLevelHierarchy"/>
    <dgm:cxn modelId="{6BA20DFB-239E-C947-9A0C-3951AB185351}" type="presOf" srcId="{FF7C8121-8932-A84C-AC80-B517279E4091}" destId="{E2DD3D2C-9557-3048-ADFB-F7D694433AED}" srcOrd="1" destOrd="0" presId="urn:microsoft.com/office/officeart/2008/layout/HorizontalMultiLevelHierarchy"/>
    <dgm:cxn modelId="{8B552868-8613-6143-9EF9-64D8EF05ABBC}" type="presOf" srcId="{6574709C-B360-0B47-A788-8C3A32D380F0}" destId="{D5EB2166-4EFC-0A4B-99DF-601D04B4FCE0}" srcOrd="1" destOrd="0" presId="urn:microsoft.com/office/officeart/2008/layout/HorizontalMultiLevelHierarchy"/>
    <dgm:cxn modelId="{BEC97085-F32B-B44D-87EA-AC033F8B77EF}" type="presOf" srcId="{33398626-261F-4B41-950D-3959E03269E8}" destId="{130D1CF7-06C0-C246-BC5B-6B29D4CA3189}" srcOrd="0" destOrd="0" presId="urn:microsoft.com/office/officeart/2008/layout/HorizontalMultiLevelHierarchy"/>
    <dgm:cxn modelId="{CCDBC4BD-1EE3-4053-8EF6-DAC8622648FD}" type="presOf" srcId="{02355DDC-3866-4ACD-86C7-670EDE267915}" destId="{6DF29FBF-EB57-49D7-B347-CF6A07ED54AD}" srcOrd="0" destOrd="0" presId="urn:microsoft.com/office/officeart/2008/layout/HorizontalMultiLevelHierarchy"/>
    <dgm:cxn modelId="{32055156-4DF4-9641-9CB6-43E235604239}" type="presOf" srcId="{47B93BE1-3734-804B-90EF-7344CC546704}" destId="{F6651BC0-7EA4-9341-9B50-5045C0A0AC14}" srcOrd="0" destOrd="0" presId="urn:microsoft.com/office/officeart/2008/layout/HorizontalMultiLevelHierarchy"/>
    <dgm:cxn modelId="{CC7BA902-972B-C04F-963C-CEDFF3BB6368}" srcId="{8FAF1AFE-A1B9-744E-A5B0-01C6C8882065}" destId="{02C2666B-A8B4-5C4E-A29A-D985F5D2A3EB}" srcOrd="0" destOrd="0" parTransId="{38346E3B-DAF3-7E4C-BD38-932A68FEBAEE}" sibTransId="{A38DD76B-B6BF-A141-8FF7-A24DF78A3A25}"/>
    <dgm:cxn modelId="{9E2F95B5-17F3-1249-90F3-5B90D6560474}" type="presOf" srcId="{51EC0FA9-144A-5E41-9D61-02EFB590B6ED}" destId="{135E58E1-BBD8-8A40-B48F-A40F533DF6D0}" srcOrd="1" destOrd="0" presId="urn:microsoft.com/office/officeart/2008/layout/HorizontalMultiLevelHierarchy"/>
    <dgm:cxn modelId="{123067B0-19AF-4EAC-A90A-7BD6603368B1}" srcId="{D4D11324-753B-A549-9533-DC043CA50B0A}" destId="{4D769633-3C1A-49C4-A8CB-5FB208691A23}" srcOrd="3" destOrd="0" parTransId="{6AB28E9D-96A6-4B93-9877-C7E9E504188C}" sibTransId="{71D6932B-DDED-4674-B36D-9F96EC7FFC40}"/>
    <dgm:cxn modelId="{5DAB4144-A6FB-3740-97F0-F9F8419E8653}" type="presOf" srcId="{CDBA835D-8518-104C-B094-5DF78EF07D6F}" destId="{FD144BD5-56EA-2548-ACE0-1291A8CD3626}" srcOrd="0" destOrd="0" presId="urn:microsoft.com/office/officeart/2008/layout/HorizontalMultiLevelHierarchy"/>
    <dgm:cxn modelId="{D6825C1B-0D97-8B4A-A94A-87DC25EC57BD}" srcId="{F6F3A701-69E0-314A-A842-55A69CA6A30E}" destId="{64FE2EF8-3FFC-F545-AA07-48F515E7C9ED}" srcOrd="0" destOrd="0" parTransId="{67257183-F28B-504E-8DA2-DBE9F06D88C3}" sibTransId="{59CE8EE8-5485-7D42-A15F-FC097A12A0A1}"/>
    <dgm:cxn modelId="{E92A0114-033B-2642-BDE2-F5B0E71F8577}" type="presOf" srcId="{83A59B01-BFBF-2940-BF5B-F0A3B94718ED}" destId="{A6D12B4C-E3CD-1D4E-A6E4-1685A7294A95}" srcOrd="0" destOrd="0" presId="urn:microsoft.com/office/officeart/2008/layout/HorizontalMultiLevelHierarchy"/>
    <dgm:cxn modelId="{D681F3B1-FC6A-4148-8B87-7A692C7ADEA3}" type="presOf" srcId="{8FAF1AFE-A1B9-744E-A5B0-01C6C8882065}" destId="{6ED3CB70-5EB5-1546-A70B-6335A69A33B2}" srcOrd="0" destOrd="0" presId="urn:microsoft.com/office/officeart/2008/layout/HorizontalMultiLevelHierarchy"/>
    <dgm:cxn modelId="{974703CD-C61C-E64C-9783-2E10299646C4}" type="presOf" srcId="{AD1C745A-4A96-4444-9C4B-C3B0888224AC}" destId="{31956922-6692-E149-98A7-82D0D331E527}" srcOrd="0" destOrd="0" presId="urn:microsoft.com/office/officeart/2008/layout/HorizontalMultiLevelHierarchy"/>
    <dgm:cxn modelId="{C49BE6B3-7759-4E03-A97A-B633CA05901D}" type="presOf" srcId="{965A2D68-A586-478B-9DA2-7D1B0D56F349}" destId="{AB5F2B7D-5E49-4F96-BD94-649F0387FB08}" srcOrd="0" destOrd="0" presId="urn:microsoft.com/office/officeart/2008/layout/HorizontalMultiLevelHierarchy"/>
    <dgm:cxn modelId="{81C7FCFC-E965-AC42-AA1A-AC30BF3E93C3}" type="presOf" srcId="{33398626-261F-4B41-950D-3959E03269E8}" destId="{17B91D18-5A33-4E4F-8CC3-4E962C3036FD}" srcOrd="1" destOrd="0" presId="urn:microsoft.com/office/officeart/2008/layout/HorizontalMultiLevelHierarchy"/>
    <dgm:cxn modelId="{9841CA6F-5ACA-144F-A4F3-51F62252FD4C}" type="presOf" srcId="{47B93BE1-3734-804B-90EF-7344CC546704}" destId="{FA9B5C39-87D1-7B42-85C4-FDF33E210B19}" srcOrd="1" destOrd="0" presId="urn:microsoft.com/office/officeart/2008/layout/HorizontalMultiLevelHierarchy"/>
    <dgm:cxn modelId="{A03CB01A-AD3F-1A45-A344-F2ACAD73FB38}" type="presOf" srcId="{51EC0FA9-144A-5E41-9D61-02EFB590B6ED}" destId="{61EEA14E-0A79-0E43-99E4-EA19375F1E34}" srcOrd="0" destOrd="0" presId="urn:microsoft.com/office/officeart/2008/layout/HorizontalMultiLevelHierarchy"/>
    <dgm:cxn modelId="{97F5480F-2ED9-D046-A059-E573D107C764}" type="presOf" srcId="{B81A1F3A-5262-C54D-8548-D7F0F1864953}" destId="{BC7B87B5-4079-D84A-9BA7-8081A137B563}" srcOrd="1" destOrd="0" presId="urn:microsoft.com/office/officeart/2008/layout/HorizontalMultiLevelHierarchy"/>
    <dgm:cxn modelId="{1C46E79F-08A7-45C3-9510-7563DB07F546}" type="presOf" srcId="{2A9DD4B1-930E-4EC2-9C31-19B11392A756}" destId="{56788C08-4336-4F09-9441-DF43643A8723}" srcOrd="0" destOrd="0" presId="urn:microsoft.com/office/officeart/2008/layout/HorizontalMultiLevelHierarchy"/>
    <dgm:cxn modelId="{EFE3C2EA-5C6F-4A37-B283-BA13F3965C44}" type="presOf" srcId="{87E8AF8B-E1C8-46D4-A9D8-8474053E1C96}" destId="{CBAC0927-A24F-4209-9BB6-CB011F6B6F08}" srcOrd="0" destOrd="0" presId="urn:microsoft.com/office/officeart/2008/layout/HorizontalMultiLevelHierarchy"/>
    <dgm:cxn modelId="{9E28447C-7E1C-3843-A44C-6B2F503B6F29}" type="presOf" srcId="{67257183-F28B-504E-8DA2-DBE9F06D88C3}" destId="{E71F9E9E-74D7-3340-9F9D-4E15D591E3FD}" srcOrd="1" destOrd="0" presId="urn:microsoft.com/office/officeart/2008/layout/HorizontalMultiLevelHierarchy"/>
    <dgm:cxn modelId="{3345E169-76E3-4823-81F6-4D20C42923F5}" type="presOf" srcId="{1B9B70F2-556C-4576-8183-C95F6404D97D}" destId="{68629B52-AC75-4CB5-9023-A552CCF96B3E}" srcOrd="1" destOrd="0" presId="urn:microsoft.com/office/officeart/2008/layout/HorizontalMultiLevelHierarchy"/>
    <dgm:cxn modelId="{2DABDCB9-3180-BB4A-AC13-A6EA64CEF18B}" type="presOf" srcId="{8956C6AF-A831-B842-B491-7CA451A856D5}" destId="{6DAAD036-24CC-1B45-A2CE-A2FDD083DB2B}" srcOrd="0" destOrd="0" presId="urn:microsoft.com/office/officeart/2008/layout/HorizontalMultiLevelHierarchy"/>
    <dgm:cxn modelId="{61ED01DE-67EE-4F95-A559-5696D9965C7B}" srcId="{2F43F2FD-CEF0-4C9F-B436-290591C965EB}" destId="{965A2D68-A586-478B-9DA2-7D1B0D56F349}" srcOrd="0" destOrd="0" parTransId="{87E8AF8B-E1C8-46D4-A9D8-8474053E1C96}" sibTransId="{B528E10C-0D45-4C29-A273-E4D292C1D79B}"/>
    <dgm:cxn modelId="{2F12C173-2389-4533-AEA7-91863D2E8F9B}" type="presOf" srcId="{70E32833-94DC-AD44-AEB4-0C88F57C5E8B}" destId="{69D46CC5-EF95-CF46-B55B-E45E9CCD168F}" srcOrd="0" destOrd="0" presId="urn:microsoft.com/office/officeart/2008/layout/HorizontalMultiLevelHierarchy"/>
    <dgm:cxn modelId="{B7F7E098-8080-BB4E-935F-EB4CA8613FD5}" type="presOf" srcId="{9A8CB3A7-F11A-B34E-B3CD-69EE063FFBE8}" destId="{7871C241-5A6B-EA4A-97B1-12E941A56746}" srcOrd="1" destOrd="0" presId="urn:microsoft.com/office/officeart/2008/layout/HorizontalMultiLevelHierarchy"/>
    <dgm:cxn modelId="{D9ABCF78-D99C-D546-BF6C-E2F5F4E338B0}" srcId="{F85D07AC-2A2E-104C-A7C8-0159F9744B93}" destId="{C0536CBA-952A-024B-9C9C-BA3FD3CD745E}" srcOrd="0" destOrd="0" parTransId="{D7EF1257-210B-2A43-BDDB-55CCAFA1E820}" sibTransId="{B269D5C5-640D-854A-82A7-CB3DBE71DF89}"/>
    <dgm:cxn modelId="{4A21A2C6-8CF6-3245-BCD6-162FD57EAF2D}" srcId="{EB86DA2F-0627-C440-A34B-AEB3F8158979}" destId="{6B3DCE58-6955-564F-AF3A-05BE169E54F3}" srcOrd="1" destOrd="0" parTransId="{B81A1F3A-5262-C54D-8548-D7F0F1864953}" sibTransId="{DAA0F545-F071-0742-846F-F078B2026C4D}"/>
    <dgm:cxn modelId="{CC12A769-A49B-4470-8C2B-3C59C4B22C7D}" type="presOf" srcId="{DF1D06A0-A202-4C50-9FCA-3A2DC378DF1F}" destId="{6AEC77B9-DA00-402E-9C89-4D229C7E4902}" srcOrd="0" destOrd="0" presId="urn:microsoft.com/office/officeart/2008/layout/HorizontalMultiLevelHierarchy"/>
    <dgm:cxn modelId="{2C3C64B0-7C08-4E57-923B-EF02C0BE56DD}" type="presOf" srcId="{5ADBB7FA-B569-1A4B-98FC-4EBE34040D25}" destId="{B1144672-E074-914B-B1A1-F7AF2AA70356}" srcOrd="1" destOrd="0" presId="urn:microsoft.com/office/officeart/2008/layout/HorizontalMultiLevelHierarchy"/>
    <dgm:cxn modelId="{66E7C700-18CB-4140-8A8F-989C7D3A20F9}" srcId="{AD1C745A-4A96-4444-9C4B-C3B0888224AC}" destId="{5FF882CD-10E2-E94C-BD51-7195DE2BB2D8}" srcOrd="0" destOrd="0" parTransId="{33398626-261F-4B41-950D-3959E03269E8}" sibTransId="{70799658-D54E-E14C-B4E6-69603A7221D6}"/>
    <dgm:cxn modelId="{3E9BF93B-C06F-4234-8D1D-D25F764E287C}" srcId="{4515A921-7348-4F1E-9644-D86F5131606B}" destId="{B5063719-2C29-4622-B628-AAFD25634603}" srcOrd="0" destOrd="0" parTransId="{9450D9B0-1FE1-4D57-91CA-466B6BD50947}" sibTransId="{F205C3BD-0201-4B25-AEAB-3196682E59BB}"/>
    <dgm:cxn modelId="{281620B6-3105-493B-B8EB-DB44570E11E5}" type="presOf" srcId="{0C96B022-1DB3-4299-A1B3-434AD4AA51E0}" destId="{66116082-73B0-4E83-990F-49DB96E712BA}" srcOrd="1" destOrd="0" presId="urn:microsoft.com/office/officeart/2008/layout/HorizontalMultiLevelHierarchy"/>
    <dgm:cxn modelId="{9080E8C9-2562-4E9D-9D17-2015244A04FA}" srcId="{965A2D68-A586-478B-9DA2-7D1B0D56F349}" destId="{5329DEBA-4740-45AE-BCEC-EB9D49443C1E}" srcOrd="0" destOrd="0" parTransId="{0C96B022-1DB3-4299-A1B3-434AD4AA51E0}" sibTransId="{5D1AA87F-4E37-4A89-97C2-91B64836D5C6}"/>
    <dgm:cxn modelId="{F7B5FFC1-5074-4E43-B38D-2E5061607A75}" type="presOf" srcId="{CD536C25-8EE1-224B-B7CF-DB27B8D7402A}" destId="{C8DB4415-81BF-2740-AB9A-007C7A30C0D6}" srcOrd="0" destOrd="0" presId="urn:microsoft.com/office/officeart/2008/layout/HorizontalMultiLevelHierarchy"/>
    <dgm:cxn modelId="{17473B41-7557-4BBD-9FD7-75E40F7FD79F}" srcId="{99A2D247-4A11-4C2C-8A15-FAB9EA86E64B}" destId="{CD758CC3-EDCF-464F-842F-AE193AF95264}" srcOrd="0" destOrd="0" parTransId="{03D89A1D-7AE9-4363-810B-D491F5E75EEE}" sibTransId="{419EC5F1-993A-4885-95CC-A46CDD1254D1}"/>
    <dgm:cxn modelId="{CD725953-BA8E-254F-A6A1-30B70C87B244}" type="presOf" srcId="{174C40E0-94C1-1044-AF4F-68DF81B887F8}" destId="{57AAAC47-392A-DA43-85DE-9160CB741705}" srcOrd="0" destOrd="0" presId="urn:microsoft.com/office/officeart/2008/layout/HorizontalMultiLevelHierarchy"/>
    <dgm:cxn modelId="{33A6842F-7B36-C04F-AFA1-7530974F0A78}" srcId="{E12830E8-639D-4B4D-99F9-ED4879DB23D4}" destId="{8707A65A-939B-3C43-A281-ACB5C0FD0066}" srcOrd="0" destOrd="0" parTransId="{1070AB6A-02E7-BA4C-8B8C-665A193F990B}" sibTransId="{295D7B5B-F37F-A140-8590-310B1CB9936D}"/>
    <dgm:cxn modelId="{92B2E1B0-5751-433A-962F-A698231810B1}" type="presOf" srcId="{B5063719-2C29-4622-B628-AAFD25634603}" destId="{2B378446-4D29-4639-94D8-2534F705A5CD}" srcOrd="0" destOrd="0" presId="urn:microsoft.com/office/officeart/2008/layout/HorizontalMultiLevelHierarchy"/>
    <dgm:cxn modelId="{1678CDF0-95AE-4E87-82BE-5F1A0C3F8F3D}" type="presOf" srcId="{1B9B70F2-556C-4576-8183-C95F6404D97D}" destId="{616C8AA4-CEFF-4DDB-A0CB-8E6C4CA4BB77}" srcOrd="0" destOrd="0" presId="urn:microsoft.com/office/officeart/2008/layout/HorizontalMultiLevelHierarchy"/>
    <dgm:cxn modelId="{191D3C0D-2D98-7048-B9C9-67F56859BA4D}" type="presOf" srcId="{C5109FE1-2757-8040-80F4-14FD7F0E8F99}" destId="{FFAF73DA-2FF0-9D40-B755-A2CCB3DFA365}" srcOrd="0" destOrd="0" presId="urn:microsoft.com/office/officeart/2008/layout/HorizontalMultiLevelHierarchy"/>
    <dgm:cxn modelId="{DA731FE2-A382-0140-86E8-5B0670D97BD3}" srcId="{8707A65A-939B-3C43-A281-ACB5C0FD0066}" destId="{45747954-A795-1442-94A4-365AE2E5234C}" srcOrd="0" destOrd="0" parTransId="{0EE4D5F4-0D8B-A84E-8C8D-1680AB00064D}" sibTransId="{4F3BADA5-CBD2-1443-8E3F-ECE79A1F18FC}"/>
    <dgm:cxn modelId="{51C11765-E517-F046-AC53-89AC08E41B45}" type="presOf" srcId="{5F659ADB-56CE-8D48-ADC2-BABB3865CCA2}" destId="{2415C1EB-767B-6B4F-BE58-580C4312DAB8}" srcOrd="1" destOrd="0" presId="urn:microsoft.com/office/officeart/2008/layout/HorizontalMultiLevelHierarchy"/>
    <dgm:cxn modelId="{4F68709A-C564-9947-BDDA-643DCDC4D6D1}" type="presOf" srcId="{47F4D747-E875-EA40-A558-023F49D3439B}" destId="{97DA5CE0-4DBF-604C-B81D-070E88A24DF5}" srcOrd="0" destOrd="0" presId="urn:microsoft.com/office/officeart/2008/layout/HorizontalMultiLevelHierarchy"/>
    <dgm:cxn modelId="{8F59F8FD-2856-4F96-ABDE-17E3E747CC77}" type="presOf" srcId="{6AB28E9D-96A6-4B93-9877-C7E9E504188C}" destId="{6BC92207-9C4A-435C-93FD-531FD7A173B1}" srcOrd="0" destOrd="0" presId="urn:microsoft.com/office/officeart/2008/layout/HorizontalMultiLevelHierarchy"/>
    <dgm:cxn modelId="{CEB699AF-DCA3-B94C-8444-D1DEA7D6932F}" srcId="{02C2666B-A8B4-5C4E-A29A-D985F5D2A3EB}" destId="{83A59B01-BFBF-2940-BF5B-F0A3B94718ED}" srcOrd="0" destOrd="0" parTransId="{5F659ADB-56CE-8D48-ADC2-BABB3865CCA2}" sibTransId="{6BD4B04F-03F4-7A4E-B73A-6149CF2E9A78}"/>
    <dgm:cxn modelId="{C203CBD3-3BC0-494C-B5A6-0099F90E49FD}" type="presOf" srcId="{7B9A28EE-5D36-D749-9F74-F588D348C3A9}" destId="{ACCB3484-B7A6-4542-88AC-3A5DAE308E04}" srcOrd="0" destOrd="0" presId="urn:microsoft.com/office/officeart/2008/layout/HorizontalMultiLevelHierarchy"/>
    <dgm:cxn modelId="{5DDA2E22-F87E-4680-B257-780963E73C66}" type="presOf" srcId="{8C33F70E-01BC-49F6-BB18-047CBAF9CA80}" destId="{746393F1-950E-4894-8652-0FC99DD494C3}" srcOrd="0" destOrd="0" presId="urn:microsoft.com/office/officeart/2008/layout/HorizontalMultiLevelHierarchy"/>
    <dgm:cxn modelId="{93DD3C6F-7647-8A40-B815-0BC58014F105}" srcId="{174C40E0-94C1-1044-AF4F-68DF81B887F8}" destId="{1B6BC579-7392-104C-9774-6912AD7A5BED}" srcOrd="0" destOrd="0" parTransId="{F9B082E5-7179-5C49-A664-9F85F374D27B}" sibTransId="{0BA65684-4AA1-3949-AF80-6A8BA7557237}"/>
    <dgm:cxn modelId="{C1EABB7E-58E3-4812-A7CA-8B8F7578BB6C}" type="presOf" srcId="{067B5F38-E82E-4B31-BB5B-684ABDE83FCB}" destId="{59261D20-3020-47BE-8851-2C58225B6437}" srcOrd="0" destOrd="0" presId="urn:microsoft.com/office/officeart/2008/layout/HorizontalMultiLevelHierarchy"/>
    <dgm:cxn modelId="{A2B437E3-557C-4ABA-9F23-FB3A5A234D13}" type="presOf" srcId="{D7EF1257-210B-2A43-BDDB-55CCAFA1E820}" destId="{FFD40B27-C899-334E-A922-241C7C565FE5}" srcOrd="0" destOrd="0" presId="urn:microsoft.com/office/officeart/2008/layout/HorizontalMultiLevelHierarchy"/>
    <dgm:cxn modelId="{DED74A41-258D-48BF-BC9B-A03F4D83C5BB}" srcId="{B5063719-2C29-4622-B628-AAFD25634603}" destId="{F87BE850-329B-4EFA-A9B1-933E4488BB7B}" srcOrd="0" destOrd="0" parTransId="{896299DA-C895-4AA6-8C8A-4841FC944774}" sibTransId="{A058B56F-5B83-4661-9091-8B85F9DF585E}"/>
    <dgm:cxn modelId="{2EAA8602-8759-204C-AB00-1CC653E9C330}" type="presOf" srcId="{539583F6-A436-EB4A-922E-7B6F74F654D4}" destId="{31D60289-6694-7F49-B7AA-DE83CBD317CF}" srcOrd="0" destOrd="0" presId="urn:microsoft.com/office/officeart/2008/layout/HorizontalMultiLevelHierarchy"/>
    <dgm:cxn modelId="{56851E66-3C2A-4E57-B118-B65C54F82B0C}" type="presOf" srcId="{70E32833-94DC-AD44-AEB4-0C88F57C5E8B}" destId="{63910AAF-4020-CA49-99E9-E40A1E88FF48}" srcOrd="1" destOrd="0" presId="urn:microsoft.com/office/officeart/2008/layout/HorizontalMultiLevelHierarchy"/>
    <dgm:cxn modelId="{B3E24573-6801-4E28-B47C-4E4797501034}" type="presOf" srcId="{D7EF1257-210B-2A43-BDDB-55CCAFA1E820}" destId="{4B230322-5301-2E40-8CC1-2DF8B533AADE}" srcOrd="1" destOrd="0" presId="urn:microsoft.com/office/officeart/2008/layout/HorizontalMultiLevelHierarchy"/>
    <dgm:cxn modelId="{EF6A30EB-30A5-7E4C-9244-2B79C6AE2A9A}" type="presOf" srcId="{3AA12214-3727-154C-A516-9B8D3911A768}" destId="{F05420DB-FE87-794E-A5A9-604935217191}" srcOrd="0" destOrd="0" presId="urn:microsoft.com/office/officeart/2008/layout/HorizontalMultiLevelHierarchy"/>
    <dgm:cxn modelId="{820A0DBE-885F-4080-BBAE-971189727CD4}" type="presOf" srcId="{5ADBB7FA-B569-1A4B-98FC-4EBE34040D25}" destId="{F2295DE5-27EB-CC40-AA49-60087E6716BE}" srcOrd="0" destOrd="0" presId="urn:microsoft.com/office/officeart/2008/layout/HorizontalMultiLevelHierarchy"/>
    <dgm:cxn modelId="{DC630205-938A-ED41-983A-FB9E05BB796B}" type="presOf" srcId="{1B6BC579-7392-104C-9774-6912AD7A5BED}" destId="{1B4803F0-D757-0B4F-A76E-961A299F3C89}" srcOrd="0" destOrd="0" presId="urn:microsoft.com/office/officeart/2008/layout/HorizontalMultiLevelHierarchy"/>
    <dgm:cxn modelId="{3216F278-F1D6-734B-9024-8836638EB45C}" type="presOf" srcId="{3CA3BEAF-E654-F545-A2B8-0A2B00F69684}" destId="{F9B401C6-F5A5-A542-90D5-35C1D6FAB9B2}" srcOrd="0" destOrd="0" presId="urn:microsoft.com/office/officeart/2008/layout/HorizontalMultiLevelHierarchy"/>
    <dgm:cxn modelId="{8E9647CC-A5BC-0D4F-B958-AEEA37C7A181}" type="presOf" srcId="{67C41FD3-25DC-B94F-A96B-9041DBA3D094}" destId="{B0211178-5FD0-E24B-B28B-C66A484E779F}" srcOrd="1" destOrd="0" presId="urn:microsoft.com/office/officeart/2008/layout/HorizontalMultiLevelHierarchy"/>
    <dgm:cxn modelId="{A74294F9-494B-BD46-9646-43964B9EEE5B}" type="presOf" srcId="{EB86DA2F-0627-C440-A34B-AEB3F8158979}" destId="{DC81B093-4DFC-9C45-8EC2-64B56B8F4446}" srcOrd="0" destOrd="0" presId="urn:microsoft.com/office/officeart/2008/layout/HorizontalMultiLevelHierarchy"/>
    <dgm:cxn modelId="{7C51B3C5-10D6-6944-AD62-9AB79CE046F7}" type="presOf" srcId="{3C2A2D76-7924-6346-A31E-0608357A857F}" destId="{7EB3798A-D3B5-464E-8744-77FC574AD420}" srcOrd="0" destOrd="0" presId="urn:microsoft.com/office/officeart/2008/layout/HorizontalMultiLevelHierarchy"/>
    <dgm:cxn modelId="{95213736-0FF8-4DB4-8DCF-49A3230A1AAF}" srcId="{D4D11324-753B-A549-9533-DC043CA50B0A}" destId="{2A9DD4B1-930E-4EC2-9C31-19B11392A756}" srcOrd="2" destOrd="0" parTransId="{3CC0BD60-A056-4793-9AC5-27E218F27ECA}" sibTransId="{757EFFC4-C6DA-4681-A1E7-3242D9D5250A}"/>
    <dgm:cxn modelId="{0050A9B5-CC68-3947-A320-BCD07AF21967}" type="presOf" srcId="{C74A0C52-6EBF-C544-B803-2F876DABFA35}" destId="{CE4E03A0-2B31-8C44-8425-7056C387B686}" srcOrd="0" destOrd="0" presId="urn:microsoft.com/office/officeart/2008/layout/HorizontalMultiLevelHierarchy"/>
    <dgm:cxn modelId="{821BD7C2-8CA7-9549-BC58-43E0CB7C2F28}" type="presOf" srcId="{90671517-DFD5-1740-A1D6-422AE0627BF9}" destId="{2E0FCCC9-1BA7-E847-8E10-F1B482EA7758}" srcOrd="1" destOrd="0" presId="urn:microsoft.com/office/officeart/2008/layout/HorizontalMultiLevelHierarchy"/>
    <dgm:cxn modelId="{A0C39473-11B3-4198-A9B9-4A93A38EBBA5}" type="presOf" srcId="{8C33F70E-01BC-49F6-BB18-047CBAF9CA80}" destId="{5B509771-6DC6-4113-827E-346513B4DFD8}" srcOrd="1" destOrd="0" presId="urn:microsoft.com/office/officeart/2008/layout/HorizontalMultiLevelHierarchy"/>
    <dgm:cxn modelId="{04326CF4-9F60-1E43-A522-5226E9714975}" srcId="{E80ECC04-DB38-3249-AC51-7610F4FC46F3}" destId="{8956C6AF-A831-B842-B491-7CA451A856D5}" srcOrd="0" destOrd="0" parTransId="{EF24791E-A27B-6647-8C36-A15487EA680C}" sibTransId="{1E9CBFBD-0CBE-F643-B341-DD7DB7EFBE7B}"/>
    <dgm:cxn modelId="{373F15F5-9DE5-47DA-ACAD-9F039ECDF745}" type="presOf" srcId="{C0536CBA-952A-024B-9C9C-BA3FD3CD745E}" destId="{0A7D3BB5-93CB-8E46-8A81-F30691CCCF27}" srcOrd="0" destOrd="0" presId="urn:microsoft.com/office/officeart/2008/layout/HorizontalMultiLevelHierarchy"/>
    <dgm:cxn modelId="{52F75CC2-2E9E-489B-A2CD-EFB774403B19}" srcId="{4D769633-3C1A-49C4-A8CB-5FB208691A23}" destId="{4515A921-7348-4F1E-9644-D86F5131606B}" srcOrd="0" destOrd="0" parTransId="{8C33F70E-01BC-49F6-BB18-047CBAF9CA80}" sibTransId="{5795FCB1-A94A-400B-B7CB-0BCE738163B6}"/>
    <dgm:cxn modelId="{19852579-D595-A446-A102-E62E273A6023}" type="presOf" srcId="{D4D11324-753B-A549-9533-DC043CA50B0A}" destId="{27474DE1-E385-2E43-B81F-3BC2097EEE11}" srcOrd="0" destOrd="0" presId="urn:microsoft.com/office/officeart/2008/layout/HorizontalMultiLevelHierarchy"/>
    <dgm:cxn modelId="{14C0DF81-FA4D-A54F-957C-EF61FE7BBA8B}" type="presOf" srcId="{971B8EB3-AD3B-7042-9808-0E9D8513E1D9}" destId="{14675E7D-D6C2-C040-89C2-3E80CD979F90}" srcOrd="1" destOrd="0" presId="urn:microsoft.com/office/officeart/2008/layout/HorizontalMultiLevelHierarchy"/>
    <dgm:cxn modelId="{31CFC8C7-6AC0-F54B-A194-C2F486EA4F4F}" srcId="{4CA6B30F-89A3-B04D-A631-9629461ADD9D}" destId="{65913F67-C999-414A-B461-AF72392FD3C5}" srcOrd="0" destOrd="0" parTransId="{BCC5BB18-626C-5448-9105-A2312F34A474}" sibTransId="{4E2C2233-973B-C646-B509-2F99C802933C}"/>
    <dgm:cxn modelId="{222CE408-79D1-EB42-A55A-849BD852DA9D}" srcId="{7B9A28EE-5D36-D749-9F74-F588D348C3A9}" destId="{8FAF1AFE-A1B9-744E-A5B0-01C6C8882065}" srcOrd="0" destOrd="0" parTransId="{36AE22BB-5052-9442-8CDA-92FF6591074E}" sibTransId="{D6912144-B17B-A246-80BE-41C24977751F}"/>
    <dgm:cxn modelId="{8FC14C44-EE61-9C4D-B906-BD08B132192D}" type="presOf" srcId="{89C8E3F3-7DB9-9B41-990B-258C4814C522}" destId="{81ED0C3E-3F3F-5343-A0DF-516924C86DC2}" srcOrd="0" destOrd="0" presId="urn:microsoft.com/office/officeart/2008/layout/HorizontalMultiLevelHierarchy"/>
    <dgm:cxn modelId="{6190F032-A39C-7143-9FF0-CD78DBB36BFB}" srcId="{C0536CBA-952A-024B-9C9C-BA3FD3CD745E}" destId="{7AC898C1-5529-FC47-9EBF-45D635FD1766}" srcOrd="0" destOrd="0" parTransId="{70E32833-94DC-AD44-AEB4-0C88F57C5E8B}" sibTransId="{0705BC21-A55F-9E45-8F88-5B1DE6AF132E}"/>
    <dgm:cxn modelId="{D70CB852-A5A9-42D7-8067-7BBA94D629EF}" type="presOf" srcId="{167BE5A8-7D88-0C4D-8E7A-43E4FCA26B53}" destId="{C0093051-00DE-5549-A212-35C4D5FDFC1B}" srcOrd="0" destOrd="0" presId="urn:microsoft.com/office/officeart/2008/layout/HorizontalMultiLevelHierarchy"/>
    <dgm:cxn modelId="{CE4D9C93-F4C8-4543-AB14-F7299FDC9A31}" type="presOf" srcId="{65913F67-C999-414A-B461-AF72392FD3C5}" destId="{C5A858B2-D250-D94E-9937-1013906D9761}" srcOrd="0" destOrd="0" presId="urn:microsoft.com/office/officeart/2008/layout/HorizontalMultiLevelHierarchy"/>
    <dgm:cxn modelId="{07051531-33BC-7C46-BFAB-813EE62C0E50}" type="presOf" srcId="{4ADD14EE-F24E-2547-84A3-07EE480AA81D}" destId="{ADA63252-2148-404E-9B68-627F04A13B94}" srcOrd="0" destOrd="0" presId="urn:microsoft.com/office/officeart/2008/layout/HorizontalMultiLevelHierarchy"/>
    <dgm:cxn modelId="{C74B5D96-F034-A84E-BAF2-ECADDC4F0B4E}" type="presOf" srcId="{90671517-DFD5-1740-A1D6-422AE0627BF9}" destId="{49C56C6B-7197-414F-810F-A0EE29EB1D11}" srcOrd="0" destOrd="0" presId="urn:microsoft.com/office/officeart/2008/layout/HorizontalMultiLevelHierarchy"/>
    <dgm:cxn modelId="{0479A1C1-B18F-7145-8D6D-1FFD55087847}" type="presOf" srcId="{36AE22BB-5052-9442-8CDA-92FF6591074E}" destId="{49143C83-A5C1-D74C-880A-50CC10F98F59}" srcOrd="1" destOrd="0" presId="urn:microsoft.com/office/officeart/2008/layout/HorizontalMultiLevelHierarchy"/>
    <dgm:cxn modelId="{AD3142D0-B61A-3244-935C-E37C8509BAC8}" srcId="{6610AE8B-69F7-D649-B536-CA6F81D55CA3}" destId="{F85D07AC-2A2E-104C-A7C8-0159F9744B93}" srcOrd="0" destOrd="0" parTransId="{FCF32483-04DA-4F4D-8366-65D998B29C13}" sibTransId="{7051DF95-5AD2-D742-930B-E65CD2226EE3}"/>
    <dgm:cxn modelId="{CCB377F8-1C2A-8F4C-A954-03B79AEAE767}" type="presOf" srcId="{1070AB6A-02E7-BA4C-8B8C-665A193F990B}" destId="{52EB10E7-DDE1-BE4C-9988-F6DABAFB5586}" srcOrd="1" destOrd="0" presId="urn:microsoft.com/office/officeart/2008/layout/HorizontalMultiLevelHierarchy"/>
    <dgm:cxn modelId="{8A4D2D79-DC79-0941-A65F-83DCBDC271F6}" type="presOf" srcId="{1105A3DF-2825-4547-B61C-1704F20A448B}" destId="{7C5E9258-A5D8-3C43-A97F-74F1E0292A2C}" srcOrd="1" destOrd="0" presId="urn:microsoft.com/office/officeart/2008/layout/HorizontalMultiLevelHierarchy"/>
    <dgm:cxn modelId="{E098AEFF-4D36-054C-B394-F5C3EA955E42}" type="presOf" srcId="{36AE22BB-5052-9442-8CDA-92FF6591074E}" destId="{79F1115D-9885-9F43-A9C8-774B80A93EF7}" srcOrd="0" destOrd="0" presId="urn:microsoft.com/office/officeart/2008/layout/HorizontalMultiLevelHierarchy"/>
    <dgm:cxn modelId="{7A732ACE-6E28-9545-B8F8-53320E696771}" srcId="{987D033F-593C-2D46-B6A7-4363DC4624DE}" destId="{2A674ACF-5D7F-AF4A-B160-7258FCB514C4}" srcOrd="1" destOrd="0" parTransId="{47F4D747-E875-EA40-A558-023F49D3439B}" sibTransId="{968E850A-C4E0-EA49-81AD-63DA2FD50316}"/>
    <dgm:cxn modelId="{526116EE-23D5-4A4C-836B-57A7C6B4080F}" type="presOf" srcId="{F6F3A701-69E0-314A-A842-55A69CA6A30E}" destId="{32F1EAF1-8356-8B47-8359-0AC32C6A4597}" srcOrd="0" destOrd="0" presId="urn:microsoft.com/office/officeart/2008/layout/HorizontalMultiLevelHierarchy"/>
    <dgm:cxn modelId="{0B0B6005-10B1-46CD-8FE6-876FFBE759CF}" srcId="{2A9DD4B1-930E-4EC2-9C31-19B11392A756}" destId="{DCDFC1D3-E26E-4823-BF9E-0A39C69E05E8}" srcOrd="0" destOrd="0" parTransId="{9521403C-63B2-431F-B744-A4F2AB1D1BFE}" sibTransId="{6F372E34-5670-4765-AA35-588EE9A3403E}"/>
    <dgm:cxn modelId="{B9E9468B-18C0-1147-8C8E-3DF33726D3A3}" srcId="{CDBA835D-8518-104C-B094-5DF78EF07D6F}" destId="{539583F6-A436-EB4A-922E-7B6F74F654D4}" srcOrd="0" destOrd="0" parTransId="{971B8EB3-AD3B-7042-9808-0E9D8513E1D9}" sibTransId="{5104F911-345E-014C-91D9-594F85536B96}"/>
    <dgm:cxn modelId="{E64BD365-CA04-44D6-AD4E-C80C50D82369}" type="presOf" srcId="{D28D7262-15F9-46F8-BAAC-B6874159722F}" destId="{21A7AD58-07B3-464A-892D-5785CC4F60A7}" srcOrd="0" destOrd="0" presId="urn:microsoft.com/office/officeart/2008/layout/HorizontalMultiLevelHierarchy"/>
    <dgm:cxn modelId="{3CAA02E4-A321-ED4C-82FE-827239535DC7}" type="presOf" srcId="{EF24791E-A27B-6647-8C36-A15487EA680C}" destId="{26CEB615-330C-E945-AC36-F1F01BB6275D}" srcOrd="1" destOrd="0" presId="urn:microsoft.com/office/officeart/2008/layout/HorizontalMultiLevelHierarchy"/>
    <dgm:cxn modelId="{BA1BFB4B-8A7A-AD4C-BDC8-992727077A1E}" type="presOf" srcId="{47F4D747-E875-EA40-A558-023F49D3439B}" destId="{F86691FA-7B6D-B14C-A4B2-65E2FFEAA0F8}" srcOrd="1" destOrd="0" presId="urn:microsoft.com/office/officeart/2008/layout/HorizontalMultiLevelHierarchy"/>
    <dgm:cxn modelId="{3352BBF8-AE58-654C-9116-2F7CB4FFDF60}" type="presOf" srcId="{34577260-8728-8443-885B-1531F045B015}" destId="{086EAC05-C853-0A4E-9ADC-CA76D1B4C812}" srcOrd="0" destOrd="0" presId="urn:microsoft.com/office/officeart/2008/layout/HorizontalMultiLevelHierarchy"/>
    <dgm:cxn modelId="{F46D71DC-12FD-45B8-914A-E5BAAC6E431A}" srcId="{F87BE850-329B-4EFA-A9B1-933E4488BB7B}" destId="{43A29A54-5195-4C6C-897A-82C2E973C2F9}" srcOrd="0" destOrd="0" parTransId="{02355DDC-3866-4ACD-86C7-670EDE267915}" sibTransId="{42B0A971-2FA9-446F-8A7C-4E8DE4917856}"/>
    <dgm:cxn modelId="{8623B0FE-7B47-4F43-B8CC-D19995E17D24}" srcId="{CD758CC3-EDCF-464F-842F-AE193AF95264}" destId="{67DFAF82-A501-4912-8DA4-CBB58EFF33DC}" srcOrd="0" destOrd="0" parTransId="{1B9B70F2-556C-4576-8183-C95F6404D97D}" sibTransId="{8AA02FB5-B572-419B-BA9D-DD30F8A27220}"/>
    <dgm:cxn modelId="{F73CA025-B911-6549-ABC7-533E6E1D98BC}" type="presOf" srcId="{BCC5BB18-626C-5448-9105-A2312F34A474}" destId="{E56B58BC-FDF2-DD40-804F-5F3929C445A3}" srcOrd="0" destOrd="0" presId="urn:microsoft.com/office/officeart/2008/layout/HorizontalMultiLevelHierarchy"/>
    <dgm:cxn modelId="{96763ECF-1476-8F4A-8AB1-04C7AB479C4C}" srcId="{174C40E0-94C1-1044-AF4F-68DF81B887F8}" destId="{987D033F-593C-2D46-B6A7-4363DC4624DE}" srcOrd="1" destOrd="0" parTransId="{F4FAD42B-B819-0B46-97F1-97FF56C81B14}" sibTransId="{D9F0960E-AB4E-904C-BDCB-F2BFC68EF7CE}"/>
    <dgm:cxn modelId="{47F056A5-A1DB-4E3A-9B25-8BE7D953638C}" type="presOf" srcId="{F85D07AC-2A2E-104C-A7C8-0159F9744B93}" destId="{8C428C1C-9D19-9C4F-B858-DEDA189689A1}" srcOrd="0" destOrd="0" presId="urn:microsoft.com/office/officeart/2008/layout/HorizontalMultiLevelHierarchy"/>
    <dgm:cxn modelId="{36D2DBE6-7608-4104-8D97-B23238FA5C1B}" type="presOf" srcId="{896299DA-C895-4AA6-8C8A-4841FC944774}" destId="{76466671-16DE-4762-A4AE-2FE80A9FC155}" srcOrd="0" destOrd="0" presId="urn:microsoft.com/office/officeart/2008/layout/HorizontalMultiLevelHierarchy"/>
    <dgm:cxn modelId="{DEE1E3FA-70BF-5D4B-86DB-3A6F4DF544E7}" srcId="{6B3DCE58-6955-564F-AF3A-05BE169E54F3}" destId="{CDBA835D-8518-104C-B094-5DF78EF07D6F}" srcOrd="0" destOrd="0" parTransId="{90671517-DFD5-1740-A1D6-422AE0627BF9}" sibTransId="{1CDA4A32-E8A4-1F47-9766-CF54B146ED65}"/>
    <dgm:cxn modelId="{390BB2C5-F2A4-4693-A477-1228FF4A43C4}" type="presOf" srcId="{03D89A1D-7AE9-4363-810B-D491F5E75EEE}" destId="{64E50B42-8CF0-4A49-A650-C7BC571A3CB4}" srcOrd="0" destOrd="0" presId="urn:microsoft.com/office/officeart/2008/layout/HorizontalMultiLevelHierarchy"/>
    <dgm:cxn modelId="{6F52434E-02B7-FF45-BFE6-3DB4DF08836F}" srcId="{1B6BC579-7392-104C-9774-6912AD7A5BED}" destId="{7B9A28EE-5D36-D749-9F74-F588D348C3A9}" srcOrd="0" destOrd="0" parTransId="{9A8CB3A7-F11A-B34E-B3CD-69EE063FFBE8}" sibTransId="{2E8AC00E-D467-3546-8673-9EEC594FA38A}"/>
    <dgm:cxn modelId="{355BD365-4760-4807-B0BE-8B5F47074442}" type="presOf" srcId="{6AB28E9D-96A6-4B93-9877-C7E9E504188C}" destId="{52B3F852-B604-4446-80E1-7D1B1BA3DEE7}" srcOrd="1" destOrd="0" presId="urn:microsoft.com/office/officeart/2008/layout/HorizontalMultiLevelHierarchy"/>
    <dgm:cxn modelId="{3E77EA34-8991-7747-BA51-4604AC758473}" srcId="{174C40E0-94C1-1044-AF4F-68DF81B887F8}" destId="{D4D11324-753B-A549-9533-DC043CA50B0A}" srcOrd="3" destOrd="0" parTransId="{23E5FC1A-8424-384D-BF48-0CF9CDC57CDD}" sibTransId="{A0D3B0E9-4A88-4740-9469-24570803BE13}"/>
    <dgm:cxn modelId="{C998941A-C42F-4415-BE0C-95DA3CFB51D8}" type="presOf" srcId="{3B81CAF4-9D16-48A1-9D8D-DFBECAA3745A}" destId="{725E15FA-90F9-4E35-826B-30DD0CF739FD}" srcOrd="1" destOrd="0" presId="urn:microsoft.com/office/officeart/2008/layout/HorizontalMultiLevelHierarchy"/>
    <dgm:cxn modelId="{E986E300-10D6-EA4E-AA09-E8BE9F552BFA}" type="presOf" srcId="{2A674ACF-5D7F-AF4A-B160-7258FCB514C4}" destId="{59D23735-494B-6345-9070-F32E5A62DD7F}" srcOrd="0" destOrd="0" presId="urn:microsoft.com/office/officeart/2008/layout/HorizontalMultiLevelHierarchy"/>
    <dgm:cxn modelId="{A1441480-C8DB-4A03-98D8-A9422B1D3354}" type="presOf" srcId="{896299DA-C895-4AA6-8C8A-4841FC944774}" destId="{AE34FC8E-4C9F-4E8B-8265-82A2C64BDB15}" srcOrd="1" destOrd="0" presId="urn:microsoft.com/office/officeart/2008/layout/HorizontalMultiLevelHierarchy"/>
    <dgm:cxn modelId="{24951D41-92AF-C545-BA80-BA6B1C2BB25D}" srcId="{D4D11324-753B-A549-9533-DC043CA50B0A}" destId="{6610AE8B-69F7-D649-B536-CA6F81D55CA3}" srcOrd="0" destOrd="0" parTransId="{5ADBB7FA-B569-1A4B-98FC-4EBE34040D25}" sibTransId="{931EF157-C437-FF45-AA81-A7F3556F22C7}"/>
    <dgm:cxn modelId="{F822D57A-F2C2-4384-AFA6-7BC9AA311589}" type="presOf" srcId="{F87BE850-329B-4EFA-A9B1-933E4488BB7B}" destId="{80DEAD54-5E34-4F18-9F69-2494C8083C46}" srcOrd="0" destOrd="0" presId="urn:microsoft.com/office/officeart/2008/layout/HorizontalMultiLevelHierarchy"/>
    <dgm:cxn modelId="{BA22ABD2-5264-7E47-8DAD-9BE7780EA0C9}" srcId="{4ADD14EE-F24E-2547-84A3-07EE480AA81D}" destId="{E12830E8-639D-4B4D-99F9-ED4879DB23D4}" srcOrd="0" destOrd="0" parTransId="{89C8E3F3-7DB9-9B41-990B-258C4814C522}" sibTransId="{93DE9CC6-3A0B-9F41-8099-FACDBC79FAB0}"/>
    <dgm:cxn modelId="{2B9794DB-8B9A-1A42-B4FE-A5A2EC8923A3}" srcId="{C5109FE1-2757-8040-80F4-14FD7F0E8F99}" destId="{C9EDCDB0-669E-A949-9FDB-A1F3ED5C24AD}" srcOrd="0" destOrd="0" parTransId="{3A1B924F-DC33-064B-9438-4D1DDDB8AF90}" sibTransId="{741E4B58-B8DC-9D4A-B559-F27C62A445B7}"/>
    <dgm:cxn modelId="{645413C5-9FA8-8F40-ABEF-487F99EF2067}" type="presOf" srcId="{0EE4D5F4-0D8B-A84E-8C8D-1680AB00064D}" destId="{CE07A26E-50A3-C847-B5DB-0B8826EA370F}" srcOrd="1" destOrd="0" presId="urn:microsoft.com/office/officeart/2008/layout/HorizontalMultiLevelHierarchy"/>
    <dgm:cxn modelId="{0B8121C6-0604-4C7C-A582-E4CB4B59CA77}" type="presOf" srcId="{43A29A54-5195-4C6C-897A-82C2E973C2F9}" destId="{66EB3ECF-3FCE-48E5-A9C7-C8488EB77DA8}" srcOrd="0" destOrd="0" presId="urn:microsoft.com/office/officeart/2008/layout/HorizontalMultiLevelHierarchy"/>
    <dgm:cxn modelId="{815E1E52-72D0-EC46-A29F-3DA6D9D2A67D}" type="presOf" srcId="{5FF882CD-10E2-E94C-BD51-7195DE2BB2D8}" destId="{CE0A0ECE-20FF-D94C-B987-6BEDC3F9D30D}" srcOrd="0" destOrd="0" presId="urn:microsoft.com/office/officeart/2008/layout/HorizontalMultiLevelHierarchy"/>
    <dgm:cxn modelId="{849A9B4D-ACA8-164C-9A80-6BA7E0524D62}" type="presOf" srcId="{E80ECC04-DB38-3249-AC51-7610F4FC46F3}" destId="{1D1B4E95-F067-8848-9104-F8C7093B0391}" srcOrd="0" destOrd="0" presId="urn:microsoft.com/office/officeart/2008/layout/HorizontalMultiLevelHierarchy"/>
    <dgm:cxn modelId="{CE1C8384-B76B-2F45-82C0-874FFD25842E}" type="presOf" srcId="{DA4F136A-D201-0B4F-B83B-12968700B002}" destId="{5F579B81-BEB1-BC41-AE39-F5FB93E762B5}" srcOrd="0" destOrd="0" presId="urn:microsoft.com/office/officeart/2008/layout/HorizontalMultiLevelHierarchy"/>
    <dgm:cxn modelId="{5029732D-57C8-421D-A398-9410C1000D11}" type="presOf" srcId="{CD758CC3-EDCF-464F-842F-AE193AF95264}" destId="{9F5BE34D-4B7A-45EA-9487-CAF5D797132C}" srcOrd="0" destOrd="0" presId="urn:microsoft.com/office/officeart/2008/layout/HorizontalMultiLevelHierarchy"/>
    <dgm:cxn modelId="{9F65FA61-294C-4968-8A34-E84B45CB7CD8}" type="presOf" srcId="{87E8AF8B-E1C8-46D4-A9D8-8474053E1C96}" destId="{8C5F2555-2F42-4239-A488-325CB2BA49EF}" srcOrd="1" destOrd="0" presId="urn:microsoft.com/office/officeart/2008/layout/HorizontalMultiLevelHierarchy"/>
    <dgm:cxn modelId="{8E2AA41E-45A4-4E78-B3E4-572BB79104CF}" type="presOf" srcId="{3B81CAF4-9D16-48A1-9D8D-DFBECAA3745A}" destId="{8BC6CA35-1A24-417C-B551-6BD6AE41ADA8}" srcOrd="0" destOrd="0" presId="urn:microsoft.com/office/officeart/2008/layout/HorizontalMultiLevelHierarchy"/>
    <dgm:cxn modelId="{577EEDA1-44C9-5148-9A0F-5E81E4FDED8B}" type="presOf" srcId="{34577260-8728-8443-885B-1531F045B015}" destId="{E9FB2CA5-E72D-F942-9DCE-0DDE7CA2D87D}" srcOrd="1" destOrd="0" presId="urn:microsoft.com/office/officeart/2008/layout/HorizontalMultiLevelHierarchy"/>
    <dgm:cxn modelId="{64654BFA-F68F-A342-812A-81952DB4622A}" type="presOf" srcId="{1070AB6A-02E7-BA4C-8B8C-665A193F990B}" destId="{DA5AD4D0-36FA-3447-B7BA-C015C13A1777}" srcOrd="0" destOrd="0" presId="urn:microsoft.com/office/officeart/2008/layout/HorizontalMultiLevelHierarchy"/>
    <dgm:cxn modelId="{7595B65F-EC73-6145-B8AB-9628BD6AEAD8}" type="presOf" srcId="{B05F08B1-1FF2-0044-8DAC-3177FBA554DA}" destId="{46C77AE7-03BD-A340-89E3-BD4E59D0A0AB}" srcOrd="0" destOrd="0" presId="urn:microsoft.com/office/officeart/2008/layout/HorizontalMultiLevelHierarchy"/>
    <dgm:cxn modelId="{6BB07DBB-8F20-4D54-AD68-5DDA6DC2C3AC}" type="presOf" srcId="{5329DEBA-4740-45AE-BCEC-EB9D49443C1E}" destId="{CEAEC345-D030-4176-AE2C-D6ACDC99C0B8}" srcOrd="0" destOrd="0" presId="urn:microsoft.com/office/officeart/2008/layout/HorizontalMultiLevelHierarchy"/>
    <dgm:cxn modelId="{37EA74CA-473D-B648-B4CB-4063F422F7DE}" type="presOf" srcId="{9A8CB3A7-F11A-B34E-B3CD-69EE063FFBE8}" destId="{2E871617-9B10-284F-B00E-E4A49D6463E5}" srcOrd="0" destOrd="0" presId="urn:microsoft.com/office/officeart/2008/layout/HorizontalMultiLevelHierarchy"/>
    <dgm:cxn modelId="{37F78953-1F6E-164C-8E16-E3ECB0AB25C9}" srcId="{5FF882CD-10E2-E94C-BD51-7195DE2BB2D8}" destId="{C7E89006-B880-6E4D-A858-B70402BFB8E6}" srcOrd="0" destOrd="0" parTransId="{56A6FA8A-6309-3941-8DA5-C4FFEA930B47}" sibTransId="{2B76B734-AAC8-594E-8BBE-0558C207535E}"/>
    <dgm:cxn modelId="{22E2FEC9-87FA-434B-8398-4C5D5C2FA2D4}" type="presParOf" srcId="{57AAAC47-392A-DA43-85DE-9160CB741705}" destId="{26EC5993-FEA1-4947-A2C9-D44606AD47DA}" srcOrd="0" destOrd="0" presId="urn:microsoft.com/office/officeart/2008/layout/HorizontalMultiLevelHierarchy"/>
    <dgm:cxn modelId="{069E0A3E-80BE-F449-8CCE-F2B8CA9192D1}" type="presParOf" srcId="{26EC5993-FEA1-4947-A2C9-D44606AD47DA}" destId="{1B4803F0-D757-0B4F-A76E-961A299F3C89}" srcOrd="0" destOrd="0" presId="urn:microsoft.com/office/officeart/2008/layout/HorizontalMultiLevelHierarchy"/>
    <dgm:cxn modelId="{DD6D304A-2C42-5A42-ACFE-763A41BC3260}" type="presParOf" srcId="{26EC5993-FEA1-4947-A2C9-D44606AD47DA}" destId="{1129C4AF-925A-A340-8CD2-B388213F2DB0}" srcOrd="1" destOrd="0" presId="urn:microsoft.com/office/officeart/2008/layout/HorizontalMultiLevelHierarchy"/>
    <dgm:cxn modelId="{192B65C9-331A-6C4B-9A7F-BC0FD4B3D009}" type="presParOf" srcId="{1129C4AF-925A-A340-8CD2-B388213F2DB0}" destId="{2E871617-9B10-284F-B00E-E4A49D6463E5}" srcOrd="0" destOrd="0" presId="urn:microsoft.com/office/officeart/2008/layout/HorizontalMultiLevelHierarchy"/>
    <dgm:cxn modelId="{CED42A69-6A9A-6A47-BD7C-919F7B5F0BAA}" type="presParOf" srcId="{2E871617-9B10-284F-B00E-E4A49D6463E5}" destId="{7871C241-5A6B-EA4A-97B1-12E941A56746}" srcOrd="0" destOrd="0" presId="urn:microsoft.com/office/officeart/2008/layout/HorizontalMultiLevelHierarchy"/>
    <dgm:cxn modelId="{8B7E0068-02A7-4442-9421-A90D87ACB1F0}" type="presParOf" srcId="{1129C4AF-925A-A340-8CD2-B388213F2DB0}" destId="{C0EB8685-5511-2443-899F-2A8DA8A2D2F8}" srcOrd="1" destOrd="0" presId="urn:microsoft.com/office/officeart/2008/layout/HorizontalMultiLevelHierarchy"/>
    <dgm:cxn modelId="{1ABC6E07-7371-3F4F-8D47-FDF5DA23CA6C}" type="presParOf" srcId="{C0EB8685-5511-2443-899F-2A8DA8A2D2F8}" destId="{ACCB3484-B7A6-4542-88AC-3A5DAE308E04}" srcOrd="0" destOrd="0" presId="urn:microsoft.com/office/officeart/2008/layout/HorizontalMultiLevelHierarchy"/>
    <dgm:cxn modelId="{37785693-438A-7644-BEE4-1F4BDDFADFCF}" type="presParOf" srcId="{C0EB8685-5511-2443-899F-2A8DA8A2D2F8}" destId="{059EE432-6383-2647-ADFF-92626D6E99D0}" srcOrd="1" destOrd="0" presId="urn:microsoft.com/office/officeart/2008/layout/HorizontalMultiLevelHierarchy"/>
    <dgm:cxn modelId="{EBC3A362-25C9-BA4A-AF41-1364FDED8B71}" type="presParOf" srcId="{059EE432-6383-2647-ADFF-92626D6E99D0}" destId="{79F1115D-9885-9F43-A9C8-774B80A93EF7}" srcOrd="0" destOrd="0" presId="urn:microsoft.com/office/officeart/2008/layout/HorizontalMultiLevelHierarchy"/>
    <dgm:cxn modelId="{20FCE6A4-FD78-3048-856E-4FB79642A0BB}" type="presParOf" srcId="{79F1115D-9885-9F43-A9C8-774B80A93EF7}" destId="{49143C83-A5C1-D74C-880A-50CC10F98F59}" srcOrd="0" destOrd="0" presId="urn:microsoft.com/office/officeart/2008/layout/HorizontalMultiLevelHierarchy"/>
    <dgm:cxn modelId="{446E0F5B-8B29-2442-9EFC-CB3A023CE735}" type="presParOf" srcId="{059EE432-6383-2647-ADFF-92626D6E99D0}" destId="{923A475B-B2BE-5241-94A3-E0FE7F1DBB7E}" srcOrd="1" destOrd="0" presId="urn:microsoft.com/office/officeart/2008/layout/HorizontalMultiLevelHierarchy"/>
    <dgm:cxn modelId="{B2051C14-94B1-6447-A94C-149AC0E073A9}" type="presParOf" srcId="{923A475B-B2BE-5241-94A3-E0FE7F1DBB7E}" destId="{6ED3CB70-5EB5-1546-A70B-6335A69A33B2}" srcOrd="0" destOrd="0" presId="urn:microsoft.com/office/officeart/2008/layout/HorizontalMultiLevelHierarchy"/>
    <dgm:cxn modelId="{CBD867DB-759B-2943-AF4B-8066390675B7}" type="presParOf" srcId="{923A475B-B2BE-5241-94A3-E0FE7F1DBB7E}" destId="{4CEF099A-E318-C84E-803E-71E57DCD1E63}" srcOrd="1" destOrd="0" presId="urn:microsoft.com/office/officeart/2008/layout/HorizontalMultiLevelHierarchy"/>
    <dgm:cxn modelId="{1AB9D5FF-B761-A346-B0B3-36A50035F250}" type="presParOf" srcId="{4CEF099A-E318-C84E-803E-71E57DCD1E63}" destId="{51AC6AFD-CB73-9E4B-AD83-668B391EAA77}" srcOrd="0" destOrd="0" presId="urn:microsoft.com/office/officeart/2008/layout/HorizontalMultiLevelHierarchy"/>
    <dgm:cxn modelId="{00C86BF4-BA3C-A343-BAB1-369635701747}" type="presParOf" srcId="{51AC6AFD-CB73-9E4B-AD83-668B391EAA77}" destId="{8B1CA82D-D962-5B41-9618-C6F956753A5A}" srcOrd="0" destOrd="0" presId="urn:microsoft.com/office/officeart/2008/layout/HorizontalMultiLevelHierarchy"/>
    <dgm:cxn modelId="{8D668B49-4E8A-BD4E-A895-9D4B609290F7}" type="presParOf" srcId="{4CEF099A-E318-C84E-803E-71E57DCD1E63}" destId="{F6B224EB-D2DC-4943-9081-25521842097A}" srcOrd="1" destOrd="0" presId="urn:microsoft.com/office/officeart/2008/layout/HorizontalMultiLevelHierarchy"/>
    <dgm:cxn modelId="{439BC5FE-C539-DB49-99EB-65DCAADA0D4B}" type="presParOf" srcId="{F6B224EB-D2DC-4943-9081-25521842097A}" destId="{70C1E104-21BE-CF4C-B936-F2376A98CE63}" srcOrd="0" destOrd="0" presId="urn:microsoft.com/office/officeart/2008/layout/HorizontalMultiLevelHierarchy"/>
    <dgm:cxn modelId="{E99AB45D-14A4-954C-A2A9-37BB679767EF}" type="presParOf" srcId="{F6B224EB-D2DC-4943-9081-25521842097A}" destId="{A0C3BB6F-72C0-C348-BDB8-A97DF801AF4C}" srcOrd="1" destOrd="0" presId="urn:microsoft.com/office/officeart/2008/layout/HorizontalMultiLevelHierarchy"/>
    <dgm:cxn modelId="{8D5A727D-023F-9A48-99D7-A619EA5EF333}" type="presParOf" srcId="{A0C3BB6F-72C0-C348-BDB8-A97DF801AF4C}" destId="{6ED0C5F3-1C43-234A-84B1-FB5B802DBAE2}" srcOrd="0" destOrd="0" presId="urn:microsoft.com/office/officeart/2008/layout/HorizontalMultiLevelHierarchy"/>
    <dgm:cxn modelId="{919B8C70-8C36-DA41-A351-7EE2E8C0441B}" type="presParOf" srcId="{6ED0C5F3-1C43-234A-84B1-FB5B802DBAE2}" destId="{2415C1EB-767B-6B4F-BE58-580C4312DAB8}" srcOrd="0" destOrd="0" presId="urn:microsoft.com/office/officeart/2008/layout/HorizontalMultiLevelHierarchy"/>
    <dgm:cxn modelId="{3977AB60-1D8C-A44E-8AD1-14524FD79F9A}" type="presParOf" srcId="{A0C3BB6F-72C0-C348-BDB8-A97DF801AF4C}" destId="{BAD2FA6F-BFD4-654F-A3B3-AA2665D9114B}" srcOrd="1" destOrd="0" presId="urn:microsoft.com/office/officeart/2008/layout/HorizontalMultiLevelHierarchy"/>
    <dgm:cxn modelId="{351E2299-3D10-9E40-8B43-3159A10D15BA}" type="presParOf" srcId="{BAD2FA6F-BFD4-654F-A3B3-AA2665D9114B}" destId="{A6D12B4C-E3CD-1D4E-A6E4-1685A7294A95}" srcOrd="0" destOrd="0" presId="urn:microsoft.com/office/officeart/2008/layout/HorizontalMultiLevelHierarchy"/>
    <dgm:cxn modelId="{9B2BD3DE-9306-DB4F-9E2A-7D09EE512E85}" type="presParOf" srcId="{BAD2FA6F-BFD4-654F-A3B3-AA2665D9114B}" destId="{4DD35562-A3F4-7F46-B6F3-26E19A179F32}" srcOrd="1" destOrd="0" presId="urn:microsoft.com/office/officeart/2008/layout/HorizontalMultiLevelHierarchy"/>
    <dgm:cxn modelId="{5A281A34-2577-0545-93FF-6E0F905B138B}" type="presParOf" srcId="{4DD35562-A3F4-7F46-B6F3-26E19A179F32}" destId="{3271159F-6166-AB45-B875-9808B79D4CAA}" srcOrd="0" destOrd="0" presId="urn:microsoft.com/office/officeart/2008/layout/HorizontalMultiLevelHierarchy"/>
    <dgm:cxn modelId="{3B30F06A-5033-E340-85AE-42106770F0ED}" type="presParOf" srcId="{3271159F-6166-AB45-B875-9808B79D4CAA}" destId="{DE4C6729-FE71-CF48-BFC3-4DDDAB31A986}" srcOrd="0" destOrd="0" presId="urn:microsoft.com/office/officeart/2008/layout/HorizontalMultiLevelHierarchy"/>
    <dgm:cxn modelId="{0736CDB2-F476-1241-8E76-350C0EEA112D}" type="presParOf" srcId="{4DD35562-A3F4-7F46-B6F3-26E19A179F32}" destId="{E0B32D67-680E-0F4A-8BB0-B63CECDC72FF}" srcOrd="1" destOrd="0" presId="urn:microsoft.com/office/officeart/2008/layout/HorizontalMultiLevelHierarchy"/>
    <dgm:cxn modelId="{5365C0FA-F26A-4449-ADEB-FCB4B28F730E}" type="presParOf" srcId="{E0B32D67-680E-0F4A-8BB0-B63CECDC72FF}" destId="{BF9C8C89-16A6-AC44-BADE-FB3D66D71C3B}" srcOrd="0" destOrd="0" presId="urn:microsoft.com/office/officeart/2008/layout/HorizontalMultiLevelHierarchy"/>
    <dgm:cxn modelId="{52FEAB30-4588-FD40-8A7C-91BC0267AC59}" type="presParOf" srcId="{E0B32D67-680E-0F4A-8BB0-B63CECDC72FF}" destId="{5A45B386-16D1-714E-9DEA-CF21D20C1F11}" srcOrd="1" destOrd="0" presId="urn:microsoft.com/office/officeart/2008/layout/HorizontalMultiLevelHierarchy"/>
    <dgm:cxn modelId="{4A960A0E-CAD8-7542-AF56-F8E138D2959A}" type="presParOf" srcId="{57AAAC47-392A-DA43-85DE-9160CB741705}" destId="{8996E2CA-4F83-E94E-A598-BDEED5D6C9AF}" srcOrd="1" destOrd="0" presId="urn:microsoft.com/office/officeart/2008/layout/HorizontalMultiLevelHierarchy"/>
    <dgm:cxn modelId="{838F56F0-706E-594B-A2B2-DF5596B49908}" type="presParOf" srcId="{8996E2CA-4F83-E94E-A598-BDEED5D6C9AF}" destId="{955EC53F-4812-ED47-A0AE-B765DC2CBE76}" srcOrd="0" destOrd="0" presId="urn:microsoft.com/office/officeart/2008/layout/HorizontalMultiLevelHierarchy"/>
    <dgm:cxn modelId="{A6ABCCED-325B-764A-AFDB-12D0F9A7F3E9}" type="presParOf" srcId="{8996E2CA-4F83-E94E-A598-BDEED5D6C9AF}" destId="{3B375F48-6F32-1A4B-942F-5872EF50FF74}" srcOrd="1" destOrd="0" presId="urn:microsoft.com/office/officeart/2008/layout/HorizontalMultiLevelHierarchy"/>
    <dgm:cxn modelId="{178148F7-1EBC-9143-8C21-3DDA6196B73D}" type="presParOf" srcId="{3B375F48-6F32-1A4B-942F-5872EF50FF74}" destId="{75D57198-A71D-D145-B8A9-4B9830BCD68E}" srcOrd="0" destOrd="0" presId="urn:microsoft.com/office/officeart/2008/layout/HorizontalMultiLevelHierarchy"/>
    <dgm:cxn modelId="{C411EEA3-6341-FE43-B231-54DE023D5A7F}" type="presParOf" srcId="{75D57198-A71D-D145-B8A9-4B9830BCD68E}" destId="{D5EB2166-4EFC-0A4B-99DF-601D04B4FCE0}" srcOrd="0" destOrd="0" presId="urn:microsoft.com/office/officeart/2008/layout/HorizontalMultiLevelHierarchy"/>
    <dgm:cxn modelId="{48BBDE74-DDDF-D64D-A5E2-329600755546}" type="presParOf" srcId="{3B375F48-6F32-1A4B-942F-5872EF50FF74}" destId="{4403C2FC-8692-3740-B030-95DC69421886}" srcOrd="1" destOrd="0" presId="urn:microsoft.com/office/officeart/2008/layout/HorizontalMultiLevelHierarchy"/>
    <dgm:cxn modelId="{2962A477-6B94-814B-B735-0F26066DAD1D}" type="presParOf" srcId="{4403C2FC-8692-3740-B030-95DC69421886}" destId="{F05420DB-FE87-794E-A5A9-604935217191}" srcOrd="0" destOrd="0" presId="urn:microsoft.com/office/officeart/2008/layout/HorizontalMultiLevelHierarchy"/>
    <dgm:cxn modelId="{BBDE6166-EC97-F64A-A657-3B10D82ACA76}" type="presParOf" srcId="{4403C2FC-8692-3740-B030-95DC69421886}" destId="{57C894C2-D587-CD47-8003-82FF69DA1C96}" srcOrd="1" destOrd="0" presId="urn:microsoft.com/office/officeart/2008/layout/HorizontalMultiLevelHierarchy"/>
    <dgm:cxn modelId="{0387C3F1-0B42-8E45-A7F2-668E63E97768}" type="presParOf" srcId="{57C894C2-D587-CD47-8003-82FF69DA1C96}" destId="{E4F5F509-4BB0-6D42-9713-94F7B5166172}" srcOrd="0" destOrd="0" presId="urn:microsoft.com/office/officeart/2008/layout/HorizontalMultiLevelHierarchy"/>
    <dgm:cxn modelId="{1561D753-C536-1E4D-9202-55B13DDF5862}" type="presParOf" srcId="{E4F5F509-4BB0-6D42-9713-94F7B5166172}" destId="{7C5E9258-A5D8-3C43-A97F-74F1E0292A2C}" srcOrd="0" destOrd="0" presId="urn:microsoft.com/office/officeart/2008/layout/HorizontalMultiLevelHierarchy"/>
    <dgm:cxn modelId="{7AC9CFB4-0E2D-2049-959F-A04899289A6C}" type="presParOf" srcId="{57C894C2-D587-CD47-8003-82FF69DA1C96}" destId="{94CADE44-74B7-5043-AF0E-528BA627C2AD}" srcOrd="1" destOrd="0" presId="urn:microsoft.com/office/officeart/2008/layout/HorizontalMultiLevelHierarchy"/>
    <dgm:cxn modelId="{3B052AA1-737B-8B49-BAFA-3A0CD612C62C}" type="presParOf" srcId="{94CADE44-74B7-5043-AF0E-528BA627C2AD}" destId="{31956922-6692-E149-98A7-82D0D331E527}" srcOrd="0" destOrd="0" presId="urn:microsoft.com/office/officeart/2008/layout/HorizontalMultiLevelHierarchy"/>
    <dgm:cxn modelId="{42220B48-2281-6047-908A-4FC1A2DF2AFE}" type="presParOf" srcId="{94CADE44-74B7-5043-AF0E-528BA627C2AD}" destId="{022E836B-DBD0-6643-AA76-5E399A6A7445}" srcOrd="1" destOrd="0" presId="urn:microsoft.com/office/officeart/2008/layout/HorizontalMultiLevelHierarchy"/>
    <dgm:cxn modelId="{8A03BD0E-01E1-6045-A426-E90B7477F1C4}" type="presParOf" srcId="{022E836B-DBD0-6643-AA76-5E399A6A7445}" destId="{130D1CF7-06C0-C246-BC5B-6B29D4CA3189}" srcOrd="0" destOrd="0" presId="urn:microsoft.com/office/officeart/2008/layout/HorizontalMultiLevelHierarchy"/>
    <dgm:cxn modelId="{8619C200-704B-D345-83A9-7D85C8C1B037}" type="presParOf" srcId="{130D1CF7-06C0-C246-BC5B-6B29D4CA3189}" destId="{17B91D18-5A33-4E4F-8CC3-4E962C3036FD}" srcOrd="0" destOrd="0" presId="urn:microsoft.com/office/officeart/2008/layout/HorizontalMultiLevelHierarchy"/>
    <dgm:cxn modelId="{B1EEED56-C9A3-784B-A7CC-23841AE2A681}" type="presParOf" srcId="{022E836B-DBD0-6643-AA76-5E399A6A7445}" destId="{560E8DA5-BC86-8848-BE47-D3102D30A1B3}" srcOrd="1" destOrd="0" presId="urn:microsoft.com/office/officeart/2008/layout/HorizontalMultiLevelHierarchy"/>
    <dgm:cxn modelId="{F3FBB565-F838-E546-A2FE-52F0320E2AD2}" type="presParOf" srcId="{560E8DA5-BC86-8848-BE47-D3102D30A1B3}" destId="{CE0A0ECE-20FF-D94C-B987-6BEDC3F9D30D}" srcOrd="0" destOrd="0" presId="urn:microsoft.com/office/officeart/2008/layout/HorizontalMultiLevelHierarchy"/>
    <dgm:cxn modelId="{5EECE7AB-3EEF-DB4B-8B73-CD759E848078}" type="presParOf" srcId="{560E8DA5-BC86-8848-BE47-D3102D30A1B3}" destId="{2B9B39D1-8EFA-0743-B4A5-A2AA76785222}" srcOrd="1" destOrd="0" presId="urn:microsoft.com/office/officeart/2008/layout/HorizontalMultiLevelHierarchy"/>
    <dgm:cxn modelId="{A4C67F1C-C074-FC4F-BC39-506AE3EDA723}" type="presParOf" srcId="{2B9B39D1-8EFA-0743-B4A5-A2AA76785222}" destId="{B43D7356-3669-FD4D-BEC9-3ACCAB6C2A8B}" srcOrd="0" destOrd="0" presId="urn:microsoft.com/office/officeart/2008/layout/HorizontalMultiLevelHierarchy"/>
    <dgm:cxn modelId="{BA9F4781-67C4-9143-9307-15D741BB8905}" type="presParOf" srcId="{B43D7356-3669-FD4D-BEC9-3ACCAB6C2A8B}" destId="{1887C77E-8215-E443-A0ED-F8797AF99F82}" srcOrd="0" destOrd="0" presId="urn:microsoft.com/office/officeart/2008/layout/HorizontalMultiLevelHierarchy"/>
    <dgm:cxn modelId="{2EE32E3B-94C3-F848-AFF8-2AF7DECEF2B9}" type="presParOf" srcId="{2B9B39D1-8EFA-0743-B4A5-A2AA76785222}" destId="{DA6AE5A8-FEE4-3145-AA52-A773BBD3661B}" srcOrd="1" destOrd="0" presId="urn:microsoft.com/office/officeart/2008/layout/HorizontalMultiLevelHierarchy"/>
    <dgm:cxn modelId="{FB2B373D-4B26-D940-99DA-468B9FB1738C}" type="presParOf" srcId="{DA6AE5A8-FEE4-3145-AA52-A773BBD3661B}" destId="{D01FEB96-0CBB-CD4B-A46E-1AC14B887012}" srcOrd="0" destOrd="0" presId="urn:microsoft.com/office/officeart/2008/layout/HorizontalMultiLevelHierarchy"/>
    <dgm:cxn modelId="{BFE79852-6D97-184F-9495-DD331DCD6FA8}" type="presParOf" srcId="{DA6AE5A8-FEE4-3145-AA52-A773BBD3661B}" destId="{7F861CD6-8510-7A47-850B-2C1C464A75AE}" srcOrd="1" destOrd="0" presId="urn:microsoft.com/office/officeart/2008/layout/HorizontalMultiLevelHierarchy"/>
    <dgm:cxn modelId="{4253E194-3E0E-164D-8315-A656690E8B18}" type="presParOf" srcId="{7F861CD6-8510-7A47-850B-2C1C464A75AE}" destId="{61EEA14E-0A79-0E43-99E4-EA19375F1E34}" srcOrd="0" destOrd="0" presId="urn:microsoft.com/office/officeart/2008/layout/HorizontalMultiLevelHierarchy"/>
    <dgm:cxn modelId="{F1D0271F-6389-7C40-B4E6-15516CA8D6E9}" type="presParOf" srcId="{61EEA14E-0A79-0E43-99E4-EA19375F1E34}" destId="{135E58E1-BBD8-8A40-B48F-A40F533DF6D0}" srcOrd="0" destOrd="0" presId="urn:microsoft.com/office/officeart/2008/layout/HorizontalMultiLevelHierarchy"/>
    <dgm:cxn modelId="{0904746B-04D3-5A40-A831-A63F788DCE25}" type="presParOf" srcId="{7F861CD6-8510-7A47-850B-2C1C464A75AE}" destId="{6566B287-344E-F44D-8802-829144D3D5D9}" srcOrd="1" destOrd="0" presId="urn:microsoft.com/office/officeart/2008/layout/HorizontalMultiLevelHierarchy"/>
    <dgm:cxn modelId="{2E0A810A-FBDA-244D-95DE-D459A0203C2C}" type="presParOf" srcId="{6566B287-344E-F44D-8802-829144D3D5D9}" destId="{6E16A5C2-B52B-5945-A5EF-D0ED05DA9947}" srcOrd="0" destOrd="0" presId="urn:microsoft.com/office/officeart/2008/layout/HorizontalMultiLevelHierarchy"/>
    <dgm:cxn modelId="{454A2222-7E69-5A48-AF2C-E5AAE9CA7B4A}" type="presParOf" srcId="{6566B287-344E-F44D-8802-829144D3D5D9}" destId="{221B193C-1BD2-E648-991F-FCB331CECA72}" srcOrd="1" destOrd="0" presId="urn:microsoft.com/office/officeart/2008/layout/HorizontalMultiLevelHierarchy"/>
    <dgm:cxn modelId="{6F1ED436-8811-9E40-8591-A49ED6EB4AA4}" type="presParOf" srcId="{3B375F48-6F32-1A4B-942F-5872EF50FF74}" destId="{97DA5CE0-4DBF-604C-B81D-070E88A24DF5}" srcOrd="2" destOrd="0" presId="urn:microsoft.com/office/officeart/2008/layout/HorizontalMultiLevelHierarchy"/>
    <dgm:cxn modelId="{4074B39B-A6A4-9641-AFB9-B417A51B2243}" type="presParOf" srcId="{97DA5CE0-4DBF-604C-B81D-070E88A24DF5}" destId="{F86691FA-7B6D-B14C-A4B2-65E2FFEAA0F8}" srcOrd="0" destOrd="0" presId="urn:microsoft.com/office/officeart/2008/layout/HorizontalMultiLevelHierarchy"/>
    <dgm:cxn modelId="{8D885790-EB41-B443-9C8B-120CEBB0CB69}" type="presParOf" srcId="{3B375F48-6F32-1A4B-942F-5872EF50FF74}" destId="{73C15927-046F-1E44-96F9-907488BCE222}" srcOrd="3" destOrd="0" presId="urn:microsoft.com/office/officeart/2008/layout/HorizontalMultiLevelHierarchy"/>
    <dgm:cxn modelId="{00E09358-95CF-174A-8E31-1F26EED555EE}" type="presParOf" srcId="{73C15927-046F-1E44-96F9-907488BCE222}" destId="{59D23735-494B-6345-9070-F32E5A62DD7F}" srcOrd="0" destOrd="0" presId="urn:microsoft.com/office/officeart/2008/layout/HorizontalMultiLevelHierarchy"/>
    <dgm:cxn modelId="{E5D39411-8516-E944-B925-8B4FCAE054B2}" type="presParOf" srcId="{73C15927-046F-1E44-96F9-907488BCE222}" destId="{4E383CF7-5C01-DC43-80F6-357C958142CF}" srcOrd="1" destOrd="0" presId="urn:microsoft.com/office/officeart/2008/layout/HorizontalMultiLevelHierarchy"/>
    <dgm:cxn modelId="{B05174FA-5D5A-B841-B71A-59DA6AF92286}" type="presParOf" srcId="{4E383CF7-5C01-DC43-80F6-357C958142CF}" destId="{F6651BC0-7EA4-9341-9B50-5045C0A0AC14}" srcOrd="0" destOrd="0" presId="urn:microsoft.com/office/officeart/2008/layout/HorizontalMultiLevelHierarchy"/>
    <dgm:cxn modelId="{794483AA-F787-774A-B88A-A32BEE9DBE6C}" type="presParOf" srcId="{F6651BC0-7EA4-9341-9B50-5045C0A0AC14}" destId="{FA9B5C39-87D1-7B42-85C4-FDF33E210B19}" srcOrd="0" destOrd="0" presId="urn:microsoft.com/office/officeart/2008/layout/HorizontalMultiLevelHierarchy"/>
    <dgm:cxn modelId="{50334DF1-FF14-7340-A6C0-A0A0DC78DD22}" type="presParOf" srcId="{4E383CF7-5C01-DC43-80F6-357C958142CF}" destId="{83707B9A-5A7F-5C42-BE74-0D4C6A7C6BFC}" srcOrd="1" destOrd="0" presId="urn:microsoft.com/office/officeart/2008/layout/HorizontalMultiLevelHierarchy"/>
    <dgm:cxn modelId="{0F2270BA-D7F3-6F46-B046-CF3EF3F609FE}" type="presParOf" srcId="{83707B9A-5A7F-5C42-BE74-0D4C6A7C6BFC}" destId="{ADA63252-2148-404E-9B68-627F04A13B94}" srcOrd="0" destOrd="0" presId="urn:microsoft.com/office/officeart/2008/layout/HorizontalMultiLevelHierarchy"/>
    <dgm:cxn modelId="{42622654-7228-5E48-819A-11D3807421DC}" type="presParOf" srcId="{83707B9A-5A7F-5C42-BE74-0D4C6A7C6BFC}" destId="{E240F99C-6BC5-9543-9C06-AE823735FE61}" srcOrd="1" destOrd="0" presId="urn:microsoft.com/office/officeart/2008/layout/HorizontalMultiLevelHierarchy"/>
    <dgm:cxn modelId="{9E41EAC5-75B8-3046-8E4A-7F801B33708C}" type="presParOf" srcId="{E240F99C-6BC5-9543-9C06-AE823735FE61}" destId="{81ED0C3E-3F3F-5343-A0DF-516924C86DC2}" srcOrd="0" destOrd="0" presId="urn:microsoft.com/office/officeart/2008/layout/HorizontalMultiLevelHierarchy"/>
    <dgm:cxn modelId="{72E4934A-6E21-484E-83DF-BF4DF7E822D6}" type="presParOf" srcId="{81ED0C3E-3F3F-5343-A0DF-516924C86DC2}" destId="{3AF1FDC9-5E38-7245-896E-E9E045CEC477}" srcOrd="0" destOrd="0" presId="urn:microsoft.com/office/officeart/2008/layout/HorizontalMultiLevelHierarchy"/>
    <dgm:cxn modelId="{1325F616-DC0A-254B-9541-C3EF69A1B1AC}" type="presParOf" srcId="{E240F99C-6BC5-9543-9C06-AE823735FE61}" destId="{73D2F205-BB3B-DA4F-A87B-61F4B093CAAD}" srcOrd="1" destOrd="0" presId="urn:microsoft.com/office/officeart/2008/layout/HorizontalMultiLevelHierarchy"/>
    <dgm:cxn modelId="{C68B3B43-96F6-5346-9A25-133512586DEC}" type="presParOf" srcId="{73D2F205-BB3B-DA4F-A87B-61F4B093CAAD}" destId="{A3C76927-F6B2-A040-AF76-77E8B2F42B47}" srcOrd="0" destOrd="0" presId="urn:microsoft.com/office/officeart/2008/layout/HorizontalMultiLevelHierarchy"/>
    <dgm:cxn modelId="{A8352B81-829C-3249-8AB7-F37DAAB720F5}" type="presParOf" srcId="{73D2F205-BB3B-DA4F-A87B-61F4B093CAAD}" destId="{D3D84F58-FEF6-E94E-96D4-B3DFF6D9A6BB}" srcOrd="1" destOrd="0" presId="urn:microsoft.com/office/officeart/2008/layout/HorizontalMultiLevelHierarchy"/>
    <dgm:cxn modelId="{D5E78031-C32A-8C4E-9DE3-1F0AA25AB320}" type="presParOf" srcId="{D3D84F58-FEF6-E94E-96D4-B3DFF6D9A6BB}" destId="{DA5AD4D0-36FA-3447-B7BA-C015C13A1777}" srcOrd="0" destOrd="0" presId="urn:microsoft.com/office/officeart/2008/layout/HorizontalMultiLevelHierarchy"/>
    <dgm:cxn modelId="{5941CB98-F836-7E41-A5D8-245D651E752E}" type="presParOf" srcId="{DA5AD4D0-36FA-3447-B7BA-C015C13A1777}" destId="{52EB10E7-DDE1-BE4C-9988-F6DABAFB5586}" srcOrd="0" destOrd="0" presId="urn:microsoft.com/office/officeart/2008/layout/HorizontalMultiLevelHierarchy"/>
    <dgm:cxn modelId="{CEA78AB8-DA91-D146-9C4A-EE2F2D1A043B}" type="presParOf" srcId="{D3D84F58-FEF6-E94E-96D4-B3DFF6D9A6BB}" destId="{282075D2-34A8-7345-A543-6F329E76D0AB}" srcOrd="1" destOrd="0" presId="urn:microsoft.com/office/officeart/2008/layout/HorizontalMultiLevelHierarchy"/>
    <dgm:cxn modelId="{D900C38A-7717-F948-B09F-15D1622422BF}" type="presParOf" srcId="{282075D2-34A8-7345-A543-6F329E76D0AB}" destId="{1D8120DF-F5AF-5340-8A89-DAA9C83CC623}" srcOrd="0" destOrd="0" presId="urn:microsoft.com/office/officeart/2008/layout/HorizontalMultiLevelHierarchy"/>
    <dgm:cxn modelId="{1AA14C20-A9FD-4941-93A5-C8CCB2CECD59}" type="presParOf" srcId="{282075D2-34A8-7345-A543-6F329E76D0AB}" destId="{1E99FF9A-7B6D-7B4F-B8BD-CB2FA2FC92C8}" srcOrd="1" destOrd="0" presId="urn:microsoft.com/office/officeart/2008/layout/HorizontalMultiLevelHierarchy"/>
    <dgm:cxn modelId="{BF18EB3B-C129-0F40-A368-E868853DDD84}" type="presParOf" srcId="{1E99FF9A-7B6D-7B4F-B8BD-CB2FA2FC92C8}" destId="{331A3585-B90E-D145-B677-9A749668BF09}" srcOrd="0" destOrd="0" presId="urn:microsoft.com/office/officeart/2008/layout/HorizontalMultiLevelHierarchy"/>
    <dgm:cxn modelId="{4A7B6B64-A485-3F4F-A43A-CF4554781A70}" type="presParOf" srcId="{331A3585-B90E-D145-B677-9A749668BF09}" destId="{CE07A26E-50A3-C847-B5DB-0B8826EA370F}" srcOrd="0" destOrd="0" presId="urn:microsoft.com/office/officeart/2008/layout/HorizontalMultiLevelHierarchy"/>
    <dgm:cxn modelId="{E4621A58-CE98-7D4D-9D56-1A050CDDF333}" type="presParOf" srcId="{1E99FF9A-7B6D-7B4F-B8BD-CB2FA2FC92C8}" destId="{E75FF1F3-8FAA-564C-BA53-0705449E7163}" srcOrd="1" destOrd="0" presId="urn:microsoft.com/office/officeart/2008/layout/HorizontalMultiLevelHierarchy"/>
    <dgm:cxn modelId="{2C031CE4-D209-D042-993C-44D331ABF8B5}" type="presParOf" srcId="{E75FF1F3-8FAA-564C-BA53-0705449E7163}" destId="{367E4976-C76D-D643-8A14-BEAB54C630CA}" srcOrd="0" destOrd="0" presId="urn:microsoft.com/office/officeart/2008/layout/HorizontalMultiLevelHierarchy"/>
    <dgm:cxn modelId="{D6D264A1-4937-1143-8FFB-243AEE7ACE9E}" type="presParOf" srcId="{E75FF1F3-8FAA-564C-BA53-0705449E7163}" destId="{2340DCB3-3794-5C41-85CE-760EDB38CBC3}" srcOrd="1" destOrd="0" presId="urn:microsoft.com/office/officeart/2008/layout/HorizontalMultiLevelHierarchy"/>
    <dgm:cxn modelId="{E6249613-C321-5F48-AE7C-11B200D690BE}" type="presParOf" srcId="{3B375F48-6F32-1A4B-942F-5872EF50FF74}" destId="{48BCAE2E-1697-F847-BB91-2C7FE50D3F78}" srcOrd="4" destOrd="0" presId="urn:microsoft.com/office/officeart/2008/layout/HorizontalMultiLevelHierarchy"/>
    <dgm:cxn modelId="{104DC5A8-9315-BA49-B91F-7B6032994B27}" type="presParOf" srcId="{48BCAE2E-1697-F847-BB91-2C7FE50D3F78}" destId="{E2DD3D2C-9557-3048-ADFB-F7D694433AED}" srcOrd="0" destOrd="0" presId="urn:microsoft.com/office/officeart/2008/layout/HorizontalMultiLevelHierarchy"/>
    <dgm:cxn modelId="{AD18C8BF-A00F-7E41-BED5-27FE4C9D9FEB}" type="presParOf" srcId="{3B375F48-6F32-1A4B-942F-5872EF50FF74}" destId="{F0760989-64E2-B040-9C58-A56FAAB03997}" srcOrd="5" destOrd="0" presId="urn:microsoft.com/office/officeart/2008/layout/HorizontalMultiLevelHierarchy"/>
    <dgm:cxn modelId="{DA0CE696-7D08-4849-93E9-D13AE4ADB340}" type="presParOf" srcId="{F0760989-64E2-B040-9C58-A56FAAB03997}" destId="{C8DB4415-81BF-2740-AB9A-007C7A30C0D6}" srcOrd="0" destOrd="0" presId="urn:microsoft.com/office/officeart/2008/layout/HorizontalMultiLevelHierarchy"/>
    <dgm:cxn modelId="{201A125C-7A59-3748-816F-4FD48BB543C3}" type="presParOf" srcId="{F0760989-64E2-B040-9C58-A56FAAB03997}" destId="{D71D20B7-F166-0549-8A63-BC1E62276DB4}" srcOrd="1" destOrd="0" presId="urn:microsoft.com/office/officeart/2008/layout/HorizontalMultiLevelHierarchy"/>
    <dgm:cxn modelId="{4DF4ACCB-19DE-4A40-9EF3-E056377741EA}" type="presParOf" srcId="{D71D20B7-F166-0549-8A63-BC1E62276DB4}" destId="{086EAC05-C853-0A4E-9ADC-CA76D1B4C812}" srcOrd="0" destOrd="0" presId="urn:microsoft.com/office/officeart/2008/layout/HorizontalMultiLevelHierarchy"/>
    <dgm:cxn modelId="{0986C1EB-234A-7447-AC6D-C5DA5546DB55}" type="presParOf" srcId="{086EAC05-C853-0A4E-9ADC-CA76D1B4C812}" destId="{E9FB2CA5-E72D-F942-9DCE-0DDE7CA2D87D}" srcOrd="0" destOrd="0" presId="urn:microsoft.com/office/officeart/2008/layout/HorizontalMultiLevelHierarchy"/>
    <dgm:cxn modelId="{7DF11F57-A7D9-FD41-A3E2-3C82FDB47EC6}" type="presParOf" srcId="{D71D20B7-F166-0549-8A63-BC1E62276DB4}" destId="{E5D0F56B-470B-5944-94DA-0ED60C1ED3A4}" srcOrd="1" destOrd="0" presId="urn:microsoft.com/office/officeart/2008/layout/HorizontalMultiLevelHierarchy"/>
    <dgm:cxn modelId="{589B8AEA-1602-8C4D-A821-05DD77838272}" type="presParOf" srcId="{E5D0F56B-470B-5944-94DA-0ED60C1ED3A4}" destId="{1D1B4E95-F067-8848-9104-F8C7093B0391}" srcOrd="0" destOrd="0" presId="urn:microsoft.com/office/officeart/2008/layout/HorizontalMultiLevelHierarchy"/>
    <dgm:cxn modelId="{35DCE036-624B-EC41-802D-983367F8BE38}" type="presParOf" srcId="{E5D0F56B-470B-5944-94DA-0ED60C1ED3A4}" destId="{2C639885-2D22-3841-9F9A-5A752CF5E572}" srcOrd="1" destOrd="0" presId="urn:microsoft.com/office/officeart/2008/layout/HorizontalMultiLevelHierarchy"/>
    <dgm:cxn modelId="{1F7F771A-554A-6E44-ABEC-F3DBF3FA9EA9}" type="presParOf" srcId="{2C639885-2D22-3841-9F9A-5A752CF5E572}" destId="{3217733F-0B4E-1F4C-8C24-FED42BA4D7CC}" srcOrd="0" destOrd="0" presId="urn:microsoft.com/office/officeart/2008/layout/HorizontalMultiLevelHierarchy"/>
    <dgm:cxn modelId="{68EC7AE0-9107-1E4F-BE7A-18345BB3D3DD}" type="presParOf" srcId="{3217733F-0B4E-1F4C-8C24-FED42BA4D7CC}" destId="{26CEB615-330C-E945-AC36-F1F01BB6275D}" srcOrd="0" destOrd="0" presId="urn:microsoft.com/office/officeart/2008/layout/HorizontalMultiLevelHierarchy"/>
    <dgm:cxn modelId="{6FF3A726-F1C9-6F47-884F-3EDD7F98C188}" type="presParOf" srcId="{2C639885-2D22-3841-9F9A-5A752CF5E572}" destId="{F18E9A09-AEDC-D842-8C57-8520AFAA17AD}" srcOrd="1" destOrd="0" presId="urn:microsoft.com/office/officeart/2008/layout/HorizontalMultiLevelHierarchy"/>
    <dgm:cxn modelId="{F5F09C7B-8559-C44D-A3D1-608F2C8F3005}" type="presParOf" srcId="{F18E9A09-AEDC-D842-8C57-8520AFAA17AD}" destId="{6DAAD036-24CC-1B45-A2CE-A2FDD083DB2B}" srcOrd="0" destOrd="0" presId="urn:microsoft.com/office/officeart/2008/layout/HorizontalMultiLevelHierarchy"/>
    <dgm:cxn modelId="{9B51DA22-0B8B-7A4F-B01D-95D4F83017F4}" type="presParOf" srcId="{F18E9A09-AEDC-D842-8C57-8520AFAA17AD}" destId="{D14D4217-F86B-5D4D-8BE7-B6BC37839518}" srcOrd="1" destOrd="0" presId="urn:microsoft.com/office/officeart/2008/layout/HorizontalMultiLevelHierarchy"/>
    <dgm:cxn modelId="{CF011029-D273-994F-AAD0-5C616801B582}" type="presParOf" srcId="{D14D4217-F86B-5D4D-8BE7-B6BC37839518}" destId="{C5043EF5-F25D-8048-8991-50880209ECE7}" srcOrd="0" destOrd="0" presId="urn:microsoft.com/office/officeart/2008/layout/HorizontalMultiLevelHierarchy"/>
    <dgm:cxn modelId="{CB29D3C3-B864-3743-A136-FF0AD97F70FB}" type="presParOf" srcId="{C5043EF5-F25D-8048-8991-50880209ECE7}" destId="{B0211178-5FD0-E24B-B28B-C66A484E779F}" srcOrd="0" destOrd="0" presId="urn:microsoft.com/office/officeart/2008/layout/HorizontalMultiLevelHierarchy"/>
    <dgm:cxn modelId="{7BFC8F32-A2BC-634F-ABE2-041184F020B9}" type="presParOf" srcId="{D14D4217-F86B-5D4D-8BE7-B6BC37839518}" destId="{AD3AC28F-ECC7-6247-9B6D-37B38B591641}" srcOrd="1" destOrd="0" presId="urn:microsoft.com/office/officeart/2008/layout/HorizontalMultiLevelHierarchy"/>
    <dgm:cxn modelId="{8D978E02-7100-2342-9083-9E7AD538A08A}" type="presParOf" srcId="{AD3AC28F-ECC7-6247-9B6D-37B38B591641}" destId="{FFAF73DA-2FF0-9D40-B755-A2CCB3DFA365}" srcOrd="0" destOrd="0" presId="urn:microsoft.com/office/officeart/2008/layout/HorizontalMultiLevelHierarchy"/>
    <dgm:cxn modelId="{193DFEEE-6DE2-DC40-9DEE-9BF7C51716AA}" type="presParOf" srcId="{AD3AC28F-ECC7-6247-9B6D-37B38B591641}" destId="{6B0A3EE2-16AC-CC44-906A-F3441981EA33}" srcOrd="1" destOrd="0" presId="urn:microsoft.com/office/officeart/2008/layout/HorizontalMultiLevelHierarchy"/>
    <dgm:cxn modelId="{B37BE2D4-BECA-D243-AA9D-5F0C7E54C270}" type="presParOf" srcId="{6B0A3EE2-16AC-CC44-906A-F3441981EA33}" destId="{F8D8785A-3F75-674B-A026-ADB7A61CA566}" srcOrd="0" destOrd="0" presId="urn:microsoft.com/office/officeart/2008/layout/HorizontalMultiLevelHierarchy"/>
    <dgm:cxn modelId="{91C7B034-A691-F74F-A925-6118DAEE4548}" type="presParOf" srcId="{F8D8785A-3F75-674B-A026-ADB7A61CA566}" destId="{2D9ABF6D-6974-AC4D-AA88-43876FB144AD}" srcOrd="0" destOrd="0" presId="urn:microsoft.com/office/officeart/2008/layout/HorizontalMultiLevelHierarchy"/>
    <dgm:cxn modelId="{BAC6F8DA-5986-1A47-96A4-87FD28AD2B3C}" type="presParOf" srcId="{6B0A3EE2-16AC-CC44-906A-F3441981EA33}" destId="{AFFC8540-BFC1-9543-8B4D-74D2272F01B0}" srcOrd="1" destOrd="0" presId="urn:microsoft.com/office/officeart/2008/layout/HorizontalMultiLevelHierarchy"/>
    <dgm:cxn modelId="{FAA92423-97FF-1049-93FA-6548390E644A}" type="presParOf" srcId="{AFFC8540-BFC1-9543-8B4D-74D2272F01B0}" destId="{792F616C-58AC-BE41-8CA1-60DCA23D6A63}" srcOrd="0" destOrd="0" presId="urn:microsoft.com/office/officeart/2008/layout/HorizontalMultiLevelHierarchy"/>
    <dgm:cxn modelId="{4B461DDA-556D-EB4D-BD81-C9F5487F1927}" type="presParOf" srcId="{AFFC8540-BFC1-9543-8B4D-74D2272F01B0}" destId="{F1322B5C-EED0-B74C-9788-FC4FBF100B71}" srcOrd="1" destOrd="0" presId="urn:microsoft.com/office/officeart/2008/layout/HorizontalMultiLevelHierarchy"/>
    <dgm:cxn modelId="{3EAF16A8-A810-5B4F-860D-781B25BF500D}" type="presParOf" srcId="{57AAAC47-392A-DA43-85DE-9160CB741705}" destId="{8D0D8DB5-3701-4F42-9769-FC34BE3D7454}" srcOrd="2" destOrd="0" presId="urn:microsoft.com/office/officeart/2008/layout/HorizontalMultiLevelHierarchy"/>
    <dgm:cxn modelId="{F80747E3-0EEB-C246-BC8F-0EF1E33B99C1}" type="presParOf" srcId="{8D0D8DB5-3701-4F42-9769-FC34BE3D7454}" destId="{DC81B093-4DFC-9C45-8EC2-64B56B8F4446}" srcOrd="0" destOrd="0" presId="urn:microsoft.com/office/officeart/2008/layout/HorizontalMultiLevelHierarchy"/>
    <dgm:cxn modelId="{22A7D902-8B22-5740-957A-4A87A9823DE4}" type="presParOf" srcId="{8D0D8DB5-3701-4F42-9769-FC34BE3D7454}" destId="{C7851637-35FB-5144-9A62-18E64D2F2C12}" srcOrd="1" destOrd="0" presId="urn:microsoft.com/office/officeart/2008/layout/HorizontalMultiLevelHierarchy"/>
    <dgm:cxn modelId="{E845B57D-B806-F74C-B047-E404ADE97585}" type="presParOf" srcId="{C7851637-35FB-5144-9A62-18E64D2F2C12}" destId="{B4B71EE3-9626-3747-B90F-4C192263653E}" srcOrd="0" destOrd="0" presId="urn:microsoft.com/office/officeart/2008/layout/HorizontalMultiLevelHierarchy"/>
    <dgm:cxn modelId="{145AF1F1-64CD-E742-8B07-128918686BE0}" type="presParOf" srcId="{B4B71EE3-9626-3747-B90F-4C192263653E}" destId="{68F7CB3B-EE85-E748-ABE0-043394F205F3}" srcOrd="0" destOrd="0" presId="urn:microsoft.com/office/officeart/2008/layout/HorizontalMultiLevelHierarchy"/>
    <dgm:cxn modelId="{98F05A7E-84C2-2F48-9C32-21207742F317}" type="presParOf" srcId="{C7851637-35FB-5144-9A62-18E64D2F2C12}" destId="{F53C09FC-FB24-6640-AAB5-50DEDE6D2CDB}" srcOrd="1" destOrd="0" presId="urn:microsoft.com/office/officeart/2008/layout/HorizontalMultiLevelHierarchy"/>
    <dgm:cxn modelId="{D7596D60-2BDC-F946-8E9E-ACFF7A581055}" type="presParOf" srcId="{F53C09FC-FB24-6640-AAB5-50DEDE6D2CDB}" destId="{CE4E03A0-2B31-8C44-8425-7056C387B686}" srcOrd="0" destOrd="0" presId="urn:microsoft.com/office/officeart/2008/layout/HorizontalMultiLevelHierarchy"/>
    <dgm:cxn modelId="{02293B86-D352-3F4F-A039-E4025C9F0D70}" type="presParOf" srcId="{F53C09FC-FB24-6640-AAB5-50DEDE6D2CDB}" destId="{134DB3A6-4B3F-A34C-A137-B36DA5B54A71}" srcOrd="1" destOrd="0" presId="urn:microsoft.com/office/officeart/2008/layout/HorizontalMultiLevelHierarchy"/>
    <dgm:cxn modelId="{1DB4BCEF-53A4-144E-9E30-529AD44095FD}" type="presParOf" srcId="{134DB3A6-4B3F-A34C-A137-B36DA5B54A71}" destId="{7EB3798A-D3B5-464E-8744-77FC574AD420}" srcOrd="0" destOrd="0" presId="urn:microsoft.com/office/officeart/2008/layout/HorizontalMultiLevelHierarchy"/>
    <dgm:cxn modelId="{02A25531-4436-254C-A038-9A22504F209C}" type="presParOf" srcId="{7EB3798A-D3B5-464E-8744-77FC574AD420}" destId="{532B6149-6B02-2844-B435-3E185D216D3D}" srcOrd="0" destOrd="0" presId="urn:microsoft.com/office/officeart/2008/layout/HorizontalMultiLevelHierarchy"/>
    <dgm:cxn modelId="{0A57B509-63B2-0C48-9D95-5FA06E9B64F9}" type="presParOf" srcId="{134DB3A6-4B3F-A34C-A137-B36DA5B54A71}" destId="{306FA6FA-EC67-B94A-911E-89003509CCBA}" srcOrd="1" destOrd="0" presId="urn:microsoft.com/office/officeart/2008/layout/HorizontalMultiLevelHierarchy"/>
    <dgm:cxn modelId="{1A50C05E-E801-684C-99B4-5422F79F9F56}" type="presParOf" srcId="{306FA6FA-EC67-B94A-911E-89003509CCBA}" destId="{46C77AE7-03BD-A340-89E3-BD4E59D0A0AB}" srcOrd="0" destOrd="0" presId="urn:microsoft.com/office/officeart/2008/layout/HorizontalMultiLevelHierarchy"/>
    <dgm:cxn modelId="{7DEDA9AC-50EF-0648-9784-11020B37FE26}" type="presParOf" srcId="{306FA6FA-EC67-B94A-911E-89003509CCBA}" destId="{843C96BB-E6E7-A94C-B456-F787F92A4CB4}" srcOrd="1" destOrd="0" presId="urn:microsoft.com/office/officeart/2008/layout/HorizontalMultiLevelHierarchy"/>
    <dgm:cxn modelId="{A44950A0-FA82-8A41-B117-1DE5426EA1B1}" type="presParOf" srcId="{843C96BB-E6E7-A94C-B456-F787F92A4CB4}" destId="{5ED89914-9A64-864F-9033-FD70CF27CB39}" srcOrd="0" destOrd="0" presId="urn:microsoft.com/office/officeart/2008/layout/HorizontalMultiLevelHierarchy"/>
    <dgm:cxn modelId="{7D29A5CD-1B6A-3340-83BC-1E06E10DD764}" type="presParOf" srcId="{5ED89914-9A64-864F-9033-FD70CF27CB39}" destId="{AB04F198-293E-EB4B-9598-E8FCEED30833}" srcOrd="0" destOrd="0" presId="urn:microsoft.com/office/officeart/2008/layout/HorizontalMultiLevelHierarchy"/>
    <dgm:cxn modelId="{2174B47C-9B70-E345-85CE-36023EF11AD8}" type="presParOf" srcId="{843C96BB-E6E7-A94C-B456-F787F92A4CB4}" destId="{BE9D798B-B772-7B42-9486-7902A97FC7FF}" srcOrd="1" destOrd="0" presId="urn:microsoft.com/office/officeart/2008/layout/HorizontalMultiLevelHierarchy"/>
    <dgm:cxn modelId="{E8B13F4C-FC18-CA4B-971F-219F5EFBE3E9}" type="presParOf" srcId="{BE9D798B-B772-7B42-9486-7902A97FC7FF}" destId="{32F1EAF1-8356-8B47-8359-0AC32C6A4597}" srcOrd="0" destOrd="0" presId="urn:microsoft.com/office/officeart/2008/layout/HorizontalMultiLevelHierarchy"/>
    <dgm:cxn modelId="{115E2976-31FA-BC4A-A0F5-1933A4781C8F}" type="presParOf" srcId="{BE9D798B-B772-7B42-9486-7902A97FC7FF}" destId="{2CED6609-B193-2543-AC66-9C4EC82106B5}" srcOrd="1" destOrd="0" presId="urn:microsoft.com/office/officeart/2008/layout/HorizontalMultiLevelHierarchy"/>
    <dgm:cxn modelId="{AA16391D-48CC-6241-95D8-49761BC75422}" type="presParOf" srcId="{2CED6609-B193-2543-AC66-9C4EC82106B5}" destId="{35C84646-86A8-E744-BC1B-A41FEF53751D}" srcOrd="0" destOrd="0" presId="urn:microsoft.com/office/officeart/2008/layout/HorizontalMultiLevelHierarchy"/>
    <dgm:cxn modelId="{E2239685-85D6-FB41-9E84-18962A8DE234}" type="presParOf" srcId="{35C84646-86A8-E744-BC1B-A41FEF53751D}" destId="{E71F9E9E-74D7-3340-9F9D-4E15D591E3FD}" srcOrd="0" destOrd="0" presId="urn:microsoft.com/office/officeart/2008/layout/HorizontalMultiLevelHierarchy"/>
    <dgm:cxn modelId="{49184C62-97D6-4C4D-9678-34B31E485194}" type="presParOf" srcId="{2CED6609-B193-2543-AC66-9C4EC82106B5}" destId="{451640A8-C551-C544-A0B7-18402B6560A8}" srcOrd="1" destOrd="0" presId="urn:microsoft.com/office/officeart/2008/layout/HorizontalMultiLevelHierarchy"/>
    <dgm:cxn modelId="{7B26144B-90E5-E846-B6F2-57C622B846DE}" type="presParOf" srcId="{451640A8-C551-C544-A0B7-18402B6560A8}" destId="{7174E4B4-735B-DB4F-8009-2F17957260EC}" srcOrd="0" destOrd="0" presId="urn:microsoft.com/office/officeart/2008/layout/HorizontalMultiLevelHierarchy"/>
    <dgm:cxn modelId="{1B85B84F-0B23-EA40-9A88-B1C579AC9EA1}" type="presParOf" srcId="{451640A8-C551-C544-A0B7-18402B6560A8}" destId="{39AC9129-D6C4-3C48-BB0A-E0BCEC82493A}" srcOrd="1" destOrd="0" presId="urn:microsoft.com/office/officeart/2008/layout/HorizontalMultiLevelHierarchy"/>
    <dgm:cxn modelId="{CC19266D-A7B9-0E45-9594-D4C5CD27F10E}" type="presParOf" srcId="{39AC9129-D6C4-3C48-BB0A-E0BCEC82493A}" destId="{5F579B81-BEB1-BC41-AE39-F5FB93E762B5}" srcOrd="0" destOrd="0" presId="urn:microsoft.com/office/officeart/2008/layout/HorizontalMultiLevelHierarchy"/>
    <dgm:cxn modelId="{AD550CE8-0105-2D40-B511-10CAE5BFD21F}" type="presParOf" srcId="{5F579B81-BEB1-BC41-AE39-F5FB93E762B5}" destId="{58F543D7-6140-5F48-88CE-0BD11D647FB3}" srcOrd="0" destOrd="0" presId="urn:microsoft.com/office/officeart/2008/layout/HorizontalMultiLevelHierarchy"/>
    <dgm:cxn modelId="{23921088-C9B4-B04E-A25A-D0A3265464BD}" type="presParOf" srcId="{39AC9129-D6C4-3C48-BB0A-E0BCEC82493A}" destId="{EA1D7853-FA73-9244-BF5E-0C38696BC7EB}" srcOrd="1" destOrd="0" presId="urn:microsoft.com/office/officeart/2008/layout/HorizontalMultiLevelHierarchy"/>
    <dgm:cxn modelId="{E6CB122C-52EA-C749-867C-F43294B27FC7}" type="presParOf" srcId="{EA1D7853-FA73-9244-BF5E-0C38696BC7EB}" destId="{38ED7FFC-847A-7D4F-9279-AF0FC8ED603A}" srcOrd="0" destOrd="0" presId="urn:microsoft.com/office/officeart/2008/layout/HorizontalMultiLevelHierarchy"/>
    <dgm:cxn modelId="{3EB71BEF-8FDC-4F4C-AF80-F44A726F9852}" type="presParOf" srcId="{EA1D7853-FA73-9244-BF5E-0C38696BC7EB}" destId="{968D8360-A286-A440-B985-BB6B27FCDBE2}" srcOrd="1" destOrd="0" presId="urn:microsoft.com/office/officeart/2008/layout/HorizontalMultiLevelHierarchy"/>
    <dgm:cxn modelId="{3B0001D1-1DE7-C548-8661-98551C83D102}" type="presParOf" srcId="{C7851637-35FB-5144-9A62-18E64D2F2C12}" destId="{5CDD5F5E-2E1E-214F-AF0B-5F31AB1CDCE5}" srcOrd="2" destOrd="0" presId="urn:microsoft.com/office/officeart/2008/layout/HorizontalMultiLevelHierarchy"/>
    <dgm:cxn modelId="{916048A1-E1CB-504F-BD4C-8B279E91F55E}" type="presParOf" srcId="{5CDD5F5E-2E1E-214F-AF0B-5F31AB1CDCE5}" destId="{BC7B87B5-4079-D84A-9BA7-8081A137B563}" srcOrd="0" destOrd="0" presId="urn:microsoft.com/office/officeart/2008/layout/HorizontalMultiLevelHierarchy"/>
    <dgm:cxn modelId="{1F172C6D-CC0D-9846-AC61-F9C3D53A0804}" type="presParOf" srcId="{C7851637-35FB-5144-9A62-18E64D2F2C12}" destId="{28B9088C-E00B-2A4B-9CC8-659492086F2B}" srcOrd="3" destOrd="0" presId="urn:microsoft.com/office/officeart/2008/layout/HorizontalMultiLevelHierarchy"/>
    <dgm:cxn modelId="{52A0A1CD-ADB0-DD49-86CA-E9018C2CB222}" type="presParOf" srcId="{28B9088C-E00B-2A4B-9CC8-659492086F2B}" destId="{4CE58296-5ED0-214A-B248-8A184D66911C}" srcOrd="0" destOrd="0" presId="urn:microsoft.com/office/officeart/2008/layout/HorizontalMultiLevelHierarchy"/>
    <dgm:cxn modelId="{905C67E3-D6F0-0A4D-95B5-1B6F09310D05}" type="presParOf" srcId="{28B9088C-E00B-2A4B-9CC8-659492086F2B}" destId="{90D93452-D483-9347-B31D-3FDBA4DB00E0}" srcOrd="1" destOrd="0" presId="urn:microsoft.com/office/officeart/2008/layout/HorizontalMultiLevelHierarchy"/>
    <dgm:cxn modelId="{F7D06AA1-281B-4F4A-9614-B6E5A4222530}" type="presParOf" srcId="{90D93452-D483-9347-B31D-3FDBA4DB00E0}" destId="{49C56C6B-7197-414F-810F-A0EE29EB1D11}" srcOrd="0" destOrd="0" presId="urn:microsoft.com/office/officeart/2008/layout/HorizontalMultiLevelHierarchy"/>
    <dgm:cxn modelId="{65B03E12-EDCE-3641-B9D9-10B7606DB12D}" type="presParOf" srcId="{49C56C6B-7197-414F-810F-A0EE29EB1D11}" destId="{2E0FCCC9-1BA7-E847-8E10-F1B482EA7758}" srcOrd="0" destOrd="0" presId="urn:microsoft.com/office/officeart/2008/layout/HorizontalMultiLevelHierarchy"/>
    <dgm:cxn modelId="{D825114F-9854-D84B-96FA-73A9C6DF88B8}" type="presParOf" srcId="{90D93452-D483-9347-B31D-3FDBA4DB00E0}" destId="{4AC8580A-0120-F045-9F39-946B1620B5CC}" srcOrd="1" destOrd="0" presId="urn:microsoft.com/office/officeart/2008/layout/HorizontalMultiLevelHierarchy"/>
    <dgm:cxn modelId="{92B2F623-B135-6E47-8823-A724F005500F}" type="presParOf" srcId="{4AC8580A-0120-F045-9F39-946B1620B5CC}" destId="{FD144BD5-56EA-2548-ACE0-1291A8CD3626}" srcOrd="0" destOrd="0" presId="urn:microsoft.com/office/officeart/2008/layout/HorizontalMultiLevelHierarchy"/>
    <dgm:cxn modelId="{F15D4A58-3D93-FA40-BCD5-954117F0C39C}" type="presParOf" srcId="{4AC8580A-0120-F045-9F39-946B1620B5CC}" destId="{E9691647-4297-A442-9042-6AB6991295EA}" srcOrd="1" destOrd="0" presId="urn:microsoft.com/office/officeart/2008/layout/HorizontalMultiLevelHierarchy"/>
    <dgm:cxn modelId="{98DF82B7-0528-774B-8DF9-63B6B75FA66A}" type="presParOf" srcId="{E9691647-4297-A442-9042-6AB6991295EA}" destId="{F67C990D-21D7-7D46-8FCF-04EB20C2B124}" srcOrd="0" destOrd="0" presId="urn:microsoft.com/office/officeart/2008/layout/HorizontalMultiLevelHierarchy"/>
    <dgm:cxn modelId="{A58BC93D-788D-3641-88A0-984B839F6875}" type="presParOf" srcId="{F67C990D-21D7-7D46-8FCF-04EB20C2B124}" destId="{14675E7D-D6C2-C040-89C2-3E80CD979F90}" srcOrd="0" destOrd="0" presId="urn:microsoft.com/office/officeart/2008/layout/HorizontalMultiLevelHierarchy"/>
    <dgm:cxn modelId="{9B8E318C-6CDA-6F4C-9770-92C367BDD51C}" type="presParOf" srcId="{E9691647-4297-A442-9042-6AB6991295EA}" destId="{7F32EA48-A11B-314A-A98B-859715B8EE3C}" srcOrd="1" destOrd="0" presId="urn:microsoft.com/office/officeart/2008/layout/HorizontalMultiLevelHierarchy"/>
    <dgm:cxn modelId="{58E6DAF8-6F57-4E4A-AD9C-493D663708D6}" type="presParOf" srcId="{7F32EA48-A11B-314A-A98B-859715B8EE3C}" destId="{31D60289-6694-7F49-B7AA-DE83CBD317CF}" srcOrd="0" destOrd="0" presId="urn:microsoft.com/office/officeart/2008/layout/HorizontalMultiLevelHierarchy"/>
    <dgm:cxn modelId="{C5277AC4-A70B-454C-8124-137C4A3BA7F3}" type="presParOf" srcId="{7F32EA48-A11B-314A-A98B-859715B8EE3C}" destId="{C84A00C5-1F52-1744-88BB-11AC0797E54D}" srcOrd="1" destOrd="0" presId="urn:microsoft.com/office/officeart/2008/layout/HorizontalMultiLevelHierarchy"/>
    <dgm:cxn modelId="{5FAB02B8-BC6A-DD43-A349-BAEF3438EB34}" type="presParOf" srcId="{C84A00C5-1F52-1744-88BB-11AC0797E54D}" destId="{F9B401C6-F5A5-A542-90D5-35C1D6FAB9B2}" srcOrd="0" destOrd="0" presId="urn:microsoft.com/office/officeart/2008/layout/HorizontalMultiLevelHierarchy"/>
    <dgm:cxn modelId="{145E0F2E-3218-3F4E-8F9E-928B34BAFF56}" type="presParOf" srcId="{F9B401C6-F5A5-A542-90D5-35C1D6FAB9B2}" destId="{A7F5D4B4-98C3-3146-B257-C5F0F01412D8}" srcOrd="0" destOrd="0" presId="urn:microsoft.com/office/officeart/2008/layout/HorizontalMultiLevelHierarchy"/>
    <dgm:cxn modelId="{0CBAEECC-B2E1-9B49-B01C-0213B8FBF9BB}" type="presParOf" srcId="{C84A00C5-1F52-1744-88BB-11AC0797E54D}" destId="{3C283FEC-F99C-2943-A17E-01BBB015644F}" srcOrd="1" destOrd="0" presId="urn:microsoft.com/office/officeart/2008/layout/HorizontalMultiLevelHierarchy"/>
    <dgm:cxn modelId="{1E39639B-5DF7-3D43-9798-42E8B6A18383}" type="presParOf" srcId="{3C283FEC-F99C-2943-A17E-01BBB015644F}" destId="{0CB643D4-5FD6-8644-B313-8B270DBE1B69}" srcOrd="0" destOrd="0" presId="urn:microsoft.com/office/officeart/2008/layout/HorizontalMultiLevelHierarchy"/>
    <dgm:cxn modelId="{3A1E77C3-5673-504A-8676-5AF474F2AEB9}" type="presParOf" srcId="{3C283FEC-F99C-2943-A17E-01BBB015644F}" destId="{469DDADA-5F52-0B4F-A728-C1001BD8F5F5}" srcOrd="1" destOrd="0" presId="urn:microsoft.com/office/officeart/2008/layout/HorizontalMultiLevelHierarchy"/>
    <dgm:cxn modelId="{BC9739D6-2931-724E-8BBD-D54364605BEC}" type="presParOf" srcId="{469DDADA-5F52-0B4F-A728-C1001BD8F5F5}" destId="{E56B58BC-FDF2-DD40-804F-5F3929C445A3}" srcOrd="0" destOrd="0" presId="urn:microsoft.com/office/officeart/2008/layout/HorizontalMultiLevelHierarchy"/>
    <dgm:cxn modelId="{D48527ED-F973-0C43-9D76-40A15D945039}" type="presParOf" srcId="{E56B58BC-FDF2-DD40-804F-5F3929C445A3}" destId="{A7DECC19-1705-9D45-A28E-53E7C08DFF42}" srcOrd="0" destOrd="0" presId="urn:microsoft.com/office/officeart/2008/layout/HorizontalMultiLevelHierarchy"/>
    <dgm:cxn modelId="{049BEE5F-01A3-2B40-8A41-4C61F5F2B013}" type="presParOf" srcId="{469DDADA-5F52-0B4F-A728-C1001BD8F5F5}" destId="{5409A5ED-5749-DF4E-96F2-B508C027EA0D}" srcOrd="1" destOrd="0" presId="urn:microsoft.com/office/officeart/2008/layout/HorizontalMultiLevelHierarchy"/>
    <dgm:cxn modelId="{F22B4BF5-0AB0-2D40-BBA7-F7F8A9C4404A}" type="presParOf" srcId="{5409A5ED-5749-DF4E-96F2-B508C027EA0D}" destId="{C5A858B2-D250-D94E-9937-1013906D9761}" srcOrd="0" destOrd="0" presId="urn:microsoft.com/office/officeart/2008/layout/HorizontalMultiLevelHierarchy"/>
    <dgm:cxn modelId="{586DBA4E-3629-984A-B29A-8A4D0F94CFFA}" type="presParOf" srcId="{5409A5ED-5749-DF4E-96F2-B508C027EA0D}" destId="{AA62240D-1F0D-1544-A8B4-0C43970D0334}" srcOrd="1" destOrd="0" presId="urn:microsoft.com/office/officeart/2008/layout/HorizontalMultiLevelHierarchy"/>
    <dgm:cxn modelId="{1E5E20FA-0BCA-6E4B-8FAC-24E7998A7E9B}" type="presParOf" srcId="{57AAAC47-392A-DA43-85DE-9160CB741705}" destId="{B6D1F173-0B72-8F45-B67B-EAD0B8AD887D}" srcOrd="3" destOrd="0" presId="urn:microsoft.com/office/officeart/2008/layout/HorizontalMultiLevelHierarchy"/>
    <dgm:cxn modelId="{DF26FD58-F30F-9C42-ADFE-E1DFBD4B75C8}" type="presParOf" srcId="{B6D1F173-0B72-8F45-B67B-EAD0B8AD887D}" destId="{27474DE1-E385-2E43-B81F-3BC2097EEE11}" srcOrd="0" destOrd="0" presId="urn:microsoft.com/office/officeart/2008/layout/HorizontalMultiLevelHierarchy"/>
    <dgm:cxn modelId="{C27FE0F8-DE9A-D345-9ABC-CC19ABFC3171}" type="presParOf" srcId="{B6D1F173-0B72-8F45-B67B-EAD0B8AD887D}" destId="{E15E5205-20DF-4A4A-903C-1ED9F93988E4}" srcOrd="1" destOrd="0" presId="urn:microsoft.com/office/officeart/2008/layout/HorizontalMultiLevelHierarchy"/>
    <dgm:cxn modelId="{F4071B8F-2B73-46E0-A661-3A0023D31832}" type="presParOf" srcId="{E15E5205-20DF-4A4A-903C-1ED9F93988E4}" destId="{F2295DE5-27EB-CC40-AA49-60087E6716BE}" srcOrd="0" destOrd="0" presId="urn:microsoft.com/office/officeart/2008/layout/HorizontalMultiLevelHierarchy"/>
    <dgm:cxn modelId="{5DE758C6-9C93-47B1-828D-A2636DFC2F88}" type="presParOf" srcId="{F2295DE5-27EB-CC40-AA49-60087E6716BE}" destId="{B1144672-E074-914B-B1A1-F7AF2AA70356}" srcOrd="0" destOrd="0" presId="urn:microsoft.com/office/officeart/2008/layout/HorizontalMultiLevelHierarchy"/>
    <dgm:cxn modelId="{B3D8F05D-CE6E-47BC-A3B3-94199B551436}" type="presParOf" srcId="{E15E5205-20DF-4A4A-903C-1ED9F93988E4}" destId="{B7717084-F518-DE4F-B6E3-509A880D1BCA}" srcOrd="1" destOrd="0" presId="urn:microsoft.com/office/officeart/2008/layout/HorizontalMultiLevelHierarchy"/>
    <dgm:cxn modelId="{FC24E0A8-B39A-4B62-B25C-69C0063C9195}" type="presParOf" srcId="{B7717084-F518-DE4F-B6E3-509A880D1BCA}" destId="{38886092-9216-DA46-A734-BE2B2CD313CB}" srcOrd="0" destOrd="0" presId="urn:microsoft.com/office/officeart/2008/layout/HorizontalMultiLevelHierarchy"/>
    <dgm:cxn modelId="{1B81CAC4-6252-42E5-BB45-7EFF054AE87A}" type="presParOf" srcId="{B7717084-F518-DE4F-B6E3-509A880D1BCA}" destId="{8827889B-DC33-244F-BE68-5D81D9B028FB}" srcOrd="1" destOrd="0" presId="urn:microsoft.com/office/officeart/2008/layout/HorizontalMultiLevelHierarchy"/>
    <dgm:cxn modelId="{0B18C52B-A5AF-4B31-9A9D-3C3040ACA9DE}" type="presParOf" srcId="{8827889B-DC33-244F-BE68-5D81D9B028FB}" destId="{CFB56EDE-608C-1A41-AE2F-35FA26B07942}" srcOrd="0" destOrd="0" presId="urn:microsoft.com/office/officeart/2008/layout/HorizontalMultiLevelHierarchy"/>
    <dgm:cxn modelId="{89277ADA-40F1-4FBF-BC10-F0852A07B235}" type="presParOf" srcId="{CFB56EDE-608C-1A41-AE2F-35FA26B07942}" destId="{A6F6C310-A6C4-DF49-B9E5-107228213B17}" srcOrd="0" destOrd="0" presId="urn:microsoft.com/office/officeart/2008/layout/HorizontalMultiLevelHierarchy"/>
    <dgm:cxn modelId="{28676F31-8753-4B83-AAC0-3C96311792ED}" type="presParOf" srcId="{8827889B-DC33-244F-BE68-5D81D9B028FB}" destId="{81708512-4A1D-DF4C-A6F5-03CC7A71DAF0}" srcOrd="1" destOrd="0" presId="urn:microsoft.com/office/officeart/2008/layout/HorizontalMultiLevelHierarchy"/>
    <dgm:cxn modelId="{5C6CE331-A585-495D-962D-8A31D6950466}" type="presParOf" srcId="{81708512-4A1D-DF4C-A6F5-03CC7A71DAF0}" destId="{8C428C1C-9D19-9C4F-B858-DEDA189689A1}" srcOrd="0" destOrd="0" presId="urn:microsoft.com/office/officeart/2008/layout/HorizontalMultiLevelHierarchy"/>
    <dgm:cxn modelId="{8BFA4206-063F-467C-9C6C-6442CC3421FC}" type="presParOf" srcId="{81708512-4A1D-DF4C-A6F5-03CC7A71DAF0}" destId="{EC5E8B8C-06F0-404B-878A-368948C8E319}" srcOrd="1" destOrd="0" presId="urn:microsoft.com/office/officeart/2008/layout/HorizontalMultiLevelHierarchy"/>
    <dgm:cxn modelId="{13624AFD-C7B7-4493-9086-27BEAD9268CE}" type="presParOf" srcId="{EC5E8B8C-06F0-404B-878A-368948C8E319}" destId="{FFD40B27-C899-334E-A922-241C7C565FE5}" srcOrd="0" destOrd="0" presId="urn:microsoft.com/office/officeart/2008/layout/HorizontalMultiLevelHierarchy"/>
    <dgm:cxn modelId="{CECBD164-5376-4367-BFC5-124D6EA0DD3B}" type="presParOf" srcId="{FFD40B27-C899-334E-A922-241C7C565FE5}" destId="{4B230322-5301-2E40-8CC1-2DF8B533AADE}" srcOrd="0" destOrd="0" presId="urn:microsoft.com/office/officeart/2008/layout/HorizontalMultiLevelHierarchy"/>
    <dgm:cxn modelId="{EF53CB08-7EC7-4BCD-A4C8-740FB8A2766A}" type="presParOf" srcId="{EC5E8B8C-06F0-404B-878A-368948C8E319}" destId="{092B9404-44D4-104E-B7CF-1FD63D53FA56}" srcOrd="1" destOrd="0" presId="urn:microsoft.com/office/officeart/2008/layout/HorizontalMultiLevelHierarchy"/>
    <dgm:cxn modelId="{EC11F8A6-E88C-4E3D-96D5-2E6C9A647482}" type="presParOf" srcId="{092B9404-44D4-104E-B7CF-1FD63D53FA56}" destId="{0A7D3BB5-93CB-8E46-8A81-F30691CCCF27}" srcOrd="0" destOrd="0" presId="urn:microsoft.com/office/officeart/2008/layout/HorizontalMultiLevelHierarchy"/>
    <dgm:cxn modelId="{F426B882-2CCF-4357-AFD7-10DA6D072EFA}" type="presParOf" srcId="{092B9404-44D4-104E-B7CF-1FD63D53FA56}" destId="{F6221D29-C141-DD4B-8F8A-729D454688D3}" srcOrd="1" destOrd="0" presId="urn:microsoft.com/office/officeart/2008/layout/HorizontalMultiLevelHierarchy"/>
    <dgm:cxn modelId="{EC93DE09-476F-4A2C-8ED4-62F066E72785}" type="presParOf" srcId="{F6221D29-C141-DD4B-8F8A-729D454688D3}" destId="{69D46CC5-EF95-CF46-B55B-E45E9CCD168F}" srcOrd="0" destOrd="0" presId="urn:microsoft.com/office/officeart/2008/layout/HorizontalMultiLevelHierarchy"/>
    <dgm:cxn modelId="{FCFD8386-7E42-495A-9B74-29576988A55A}" type="presParOf" srcId="{69D46CC5-EF95-CF46-B55B-E45E9CCD168F}" destId="{63910AAF-4020-CA49-99E9-E40A1E88FF48}" srcOrd="0" destOrd="0" presId="urn:microsoft.com/office/officeart/2008/layout/HorizontalMultiLevelHierarchy"/>
    <dgm:cxn modelId="{47B41A55-97F0-4D28-8270-E0DDF0872A6A}" type="presParOf" srcId="{F6221D29-C141-DD4B-8F8A-729D454688D3}" destId="{F6FF0E4D-C25E-6F4F-B46D-8B773505EB61}" srcOrd="1" destOrd="0" presId="urn:microsoft.com/office/officeart/2008/layout/HorizontalMultiLevelHierarchy"/>
    <dgm:cxn modelId="{6C1E9A88-B10D-405F-9C52-DC78CB38726B}" type="presParOf" srcId="{F6FF0E4D-C25E-6F4F-B46D-8B773505EB61}" destId="{1E9A55A7-EA02-FC40-A263-4657ABA0E877}" srcOrd="0" destOrd="0" presId="urn:microsoft.com/office/officeart/2008/layout/HorizontalMultiLevelHierarchy"/>
    <dgm:cxn modelId="{71A0E7AA-71BF-4C45-B263-ECD3D7CD64AB}" type="presParOf" srcId="{F6FF0E4D-C25E-6F4F-B46D-8B773505EB61}" destId="{D24068C4-01D2-3F4B-A9C0-2FD86DC7FFBD}" srcOrd="1" destOrd="0" presId="urn:microsoft.com/office/officeart/2008/layout/HorizontalMultiLevelHierarchy"/>
    <dgm:cxn modelId="{D7DA071F-F45A-4CE2-97FB-37AEADA1DFB0}" type="presParOf" srcId="{D24068C4-01D2-3F4B-A9C0-2FD86DC7FFBD}" destId="{C0093051-00DE-5549-A212-35C4D5FDFC1B}" srcOrd="0" destOrd="0" presId="urn:microsoft.com/office/officeart/2008/layout/HorizontalMultiLevelHierarchy"/>
    <dgm:cxn modelId="{92F67797-1958-47DD-B2AA-52F583203991}" type="presParOf" srcId="{C0093051-00DE-5549-A212-35C4D5FDFC1B}" destId="{EBD615CF-000D-C547-9046-583429325230}" srcOrd="0" destOrd="0" presId="urn:microsoft.com/office/officeart/2008/layout/HorizontalMultiLevelHierarchy"/>
    <dgm:cxn modelId="{5000463A-7711-4CE2-8F2B-A421B22AC132}" type="presParOf" srcId="{D24068C4-01D2-3F4B-A9C0-2FD86DC7FFBD}" destId="{1142CA7B-FB9B-0848-BCB9-2CB28A0C19F2}" srcOrd="1" destOrd="0" presId="urn:microsoft.com/office/officeart/2008/layout/HorizontalMultiLevelHierarchy"/>
    <dgm:cxn modelId="{0D33550F-5C5E-4193-9DD3-1D776D27558C}" type="presParOf" srcId="{1142CA7B-FB9B-0848-BCB9-2CB28A0C19F2}" destId="{75FF5042-BB44-5E47-B03E-800A2216895C}" srcOrd="0" destOrd="0" presId="urn:microsoft.com/office/officeart/2008/layout/HorizontalMultiLevelHierarchy"/>
    <dgm:cxn modelId="{9FC673F5-FD37-4FED-B99A-4FD95ACD2078}" type="presParOf" srcId="{1142CA7B-FB9B-0848-BCB9-2CB28A0C19F2}" destId="{DDB1AC27-3295-7B45-9C78-9F9E9064EBBE}" srcOrd="1" destOrd="0" presId="urn:microsoft.com/office/officeart/2008/layout/HorizontalMultiLevelHierarchy"/>
    <dgm:cxn modelId="{FF8D3012-7A09-41E0-B899-5B1C7939817D}" type="presParOf" srcId="{E15E5205-20DF-4A4A-903C-1ED9F93988E4}" destId="{21A7AD58-07B3-464A-892D-5785CC4F60A7}" srcOrd="2" destOrd="0" presId="urn:microsoft.com/office/officeart/2008/layout/HorizontalMultiLevelHierarchy"/>
    <dgm:cxn modelId="{FB7FA9A1-499B-4150-A610-73CB3C287BE5}" type="presParOf" srcId="{21A7AD58-07B3-464A-892D-5785CC4F60A7}" destId="{1BF234BC-EC83-4DBB-A622-5271464EBFE4}" srcOrd="0" destOrd="0" presId="urn:microsoft.com/office/officeart/2008/layout/HorizontalMultiLevelHierarchy"/>
    <dgm:cxn modelId="{26750D3F-CF1A-40DC-8B33-25EDD6B6587B}" type="presParOf" srcId="{E15E5205-20DF-4A4A-903C-1ED9F93988E4}" destId="{F250FD22-50EE-4043-B9D8-9CF874EFC8EC}" srcOrd="3" destOrd="0" presId="urn:microsoft.com/office/officeart/2008/layout/HorizontalMultiLevelHierarchy"/>
    <dgm:cxn modelId="{4EA96349-C0B4-4894-BDBF-751068C774F7}" type="presParOf" srcId="{F250FD22-50EE-4043-B9D8-9CF874EFC8EC}" destId="{59261D20-3020-47BE-8851-2C58225B6437}" srcOrd="0" destOrd="0" presId="urn:microsoft.com/office/officeart/2008/layout/HorizontalMultiLevelHierarchy"/>
    <dgm:cxn modelId="{703BDBF5-5510-475A-BC27-F292BD7A8A48}" type="presParOf" srcId="{F250FD22-50EE-4043-B9D8-9CF874EFC8EC}" destId="{BD19F75B-FE0A-4E8D-848E-2FEA53FF27CF}" srcOrd="1" destOrd="0" presId="urn:microsoft.com/office/officeart/2008/layout/HorizontalMultiLevelHierarchy"/>
    <dgm:cxn modelId="{C7870EC5-884A-42AC-AFA1-37B73A72F60F}" type="presParOf" srcId="{BD19F75B-FE0A-4E8D-848E-2FEA53FF27CF}" destId="{6AEC77B9-DA00-402E-9C89-4D229C7E4902}" srcOrd="0" destOrd="0" presId="urn:microsoft.com/office/officeart/2008/layout/HorizontalMultiLevelHierarchy"/>
    <dgm:cxn modelId="{F476DD9D-EEF8-4486-B33D-1810D32F4F99}" type="presParOf" srcId="{6AEC77B9-DA00-402E-9C89-4D229C7E4902}" destId="{6BE5F722-A5B8-4777-8C55-2C98E9FDF1E8}" srcOrd="0" destOrd="0" presId="urn:microsoft.com/office/officeart/2008/layout/HorizontalMultiLevelHierarchy"/>
    <dgm:cxn modelId="{12DD5921-DFE3-487B-95A7-2B12B2CD805D}" type="presParOf" srcId="{BD19F75B-FE0A-4E8D-848E-2FEA53FF27CF}" destId="{20678119-DC9F-4582-9771-E2DF3E1D8253}" srcOrd="1" destOrd="0" presId="urn:microsoft.com/office/officeart/2008/layout/HorizontalMultiLevelHierarchy"/>
    <dgm:cxn modelId="{71B7709B-F670-4C51-BAFE-BE5AE9EBC961}" type="presParOf" srcId="{20678119-DC9F-4582-9771-E2DF3E1D8253}" destId="{6B36C1AF-5C0D-4EBF-9563-BCEC028A952E}" srcOrd="0" destOrd="0" presId="urn:microsoft.com/office/officeart/2008/layout/HorizontalMultiLevelHierarchy"/>
    <dgm:cxn modelId="{CC14C8EB-1EF2-4B86-B880-D9C18D29DAAB}" type="presParOf" srcId="{20678119-DC9F-4582-9771-E2DF3E1D8253}" destId="{48108C6A-411F-4D71-9F96-8FDFD000A419}" srcOrd="1" destOrd="0" presId="urn:microsoft.com/office/officeart/2008/layout/HorizontalMultiLevelHierarchy"/>
    <dgm:cxn modelId="{ECB1E4DE-2727-4456-A9BB-E829E7CD0334}" type="presParOf" srcId="{48108C6A-411F-4D71-9F96-8FDFD000A419}" destId="{CBAC0927-A24F-4209-9BB6-CB011F6B6F08}" srcOrd="0" destOrd="0" presId="urn:microsoft.com/office/officeart/2008/layout/HorizontalMultiLevelHierarchy"/>
    <dgm:cxn modelId="{B007513E-C9B2-44C5-B0CC-3E3CFA32A06C}" type="presParOf" srcId="{CBAC0927-A24F-4209-9BB6-CB011F6B6F08}" destId="{8C5F2555-2F42-4239-A488-325CB2BA49EF}" srcOrd="0" destOrd="0" presId="urn:microsoft.com/office/officeart/2008/layout/HorizontalMultiLevelHierarchy"/>
    <dgm:cxn modelId="{E721DCBB-9013-4F31-A443-9DBC076EEE29}" type="presParOf" srcId="{48108C6A-411F-4D71-9F96-8FDFD000A419}" destId="{50E89CC2-17E6-45DB-805F-AB3BE336023F}" srcOrd="1" destOrd="0" presId="urn:microsoft.com/office/officeart/2008/layout/HorizontalMultiLevelHierarchy"/>
    <dgm:cxn modelId="{F7F40680-6CC7-480A-85A5-B444D6E363FA}" type="presParOf" srcId="{50E89CC2-17E6-45DB-805F-AB3BE336023F}" destId="{AB5F2B7D-5E49-4F96-BD94-649F0387FB08}" srcOrd="0" destOrd="0" presId="urn:microsoft.com/office/officeart/2008/layout/HorizontalMultiLevelHierarchy"/>
    <dgm:cxn modelId="{99B5454D-E777-423F-BC68-6DE99CFC9969}" type="presParOf" srcId="{50E89CC2-17E6-45DB-805F-AB3BE336023F}" destId="{9C9327D2-CDDE-46B8-BFBA-92985BC1C164}" srcOrd="1" destOrd="0" presId="urn:microsoft.com/office/officeart/2008/layout/HorizontalMultiLevelHierarchy"/>
    <dgm:cxn modelId="{1A230D0A-502E-4D31-B08A-657B35D279DE}" type="presParOf" srcId="{9C9327D2-CDDE-46B8-BFBA-92985BC1C164}" destId="{3A6E2BD3-A377-4205-A4F7-E66EA629F1EC}" srcOrd="0" destOrd="0" presId="urn:microsoft.com/office/officeart/2008/layout/HorizontalMultiLevelHierarchy"/>
    <dgm:cxn modelId="{4B0CA2EB-3563-4D65-9E32-D0C23648F1F2}" type="presParOf" srcId="{3A6E2BD3-A377-4205-A4F7-E66EA629F1EC}" destId="{66116082-73B0-4E83-990F-49DB96E712BA}" srcOrd="0" destOrd="0" presId="urn:microsoft.com/office/officeart/2008/layout/HorizontalMultiLevelHierarchy"/>
    <dgm:cxn modelId="{A7CB4462-A584-456E-98E1-D0800603CF78}" type="presParOf" srcId="{9C9327D2-CDDE-46B8-BFBA-92985BC1C164}" destId="{8D2DF1C5-1284-414A-A953-D7C2EDF31A6D}" srcOrd="1" destOrd="0" presId="urn:microsoft.com/office/officeart/2008/layout/HorizontalMultiLevelHierarchy"/>
    <dgm:cxn modelId="{9744C1B4-B620-4396-8FF9-116C65536332}" type="presParOf" srcId="{8D2DF1C5-1284-414A-A953-D7C2EDF31A6D}" destId="{CEAEC345-D030-4176-AE2C-D6ACDC99C0B8}" srcOrd="0" destOrd="0" presId="urn:microsoft.com/office/officeart/2008/layout/HorizontalMultiLevelHierarchy"/>
    <dgm:cxn modelId="{BC0FB40E-392F-4200-BC9E-EB4E2CB63DED}" type="presParOf" srcId="{8D2DF1C5-1284-414A-A953-D7C2EDF31A6D}" destId="{85F92F29-48EE-436E-AD7C-7300B097A8CA}" srcOrd="1" destOrd="0" presId="urn:microsoft.com/office/officeart/2008/layout/HorizontalMultiLevelHierarchy"/>
    <dgm:cxn modelId="{D5D779DF-EE20-44A3-B051-BFD1B6F49196}" type="presParOf" srcId="{85F92F29-48EE-436E-AD7C-7300B097A8CA}" destId="{8BC6CA35-1A24-417C-B551-6BD6AE41ADA8}" srcOrd="0" destOrd="0" presId="urn:microsoft.com/office/officeart/2008/layout/HorizontalMultiLevelHierarchy"/>
    <dgm:cxn modelId="{A2ECA518-8BF1-479F-B877-56B8A8C70CA0}" type="presParOf" srcId="{8BC6CA35-1A24-417C-B551-6BD6AE41ADA8}" destId="{725E15FA-90F9-4E35-826B-30DD0CF739FD}" srcOrd="0" destOrd="0" presId="urn:microsoft.com/office/officeart/2008/layout/HorizontalMultiLevelHierarchy"/>
    <dgm:cxn modelId="{098F9D56-7056-44D3-A117-56C2CB3DA851}" type="presParOf" srcId="{85F92F29-48EE-436E-AD7C-7300B097A8CA}" destId="{6F3BDFFE-95C6-4FDE-81A0-E217562918DE}" srcOrd="1" destOrd="0" presId="urn:microsoft.com/office/officeart/2008/layout/HorizontalMultiLevelHierarchy"/>
    <dgm:cxn modelId="{A6D14D40-8552-4580-8398-8B5F3A8E5EEE}" type="presParOf" srcId="{6F3BDFFE-95C6-4FDE-81A0-E217562918DE}" destId="{DE4ACA42-A446-44AC-8B6C-A1EF0CD1A3D5}" srcOrd="0" destOrd="0" presId="urn:microsoft.com/office/officeart/2008/layout/HorizontalMultiLevelHierarchy"/>
    <dgm:cxn modelId="{6B3673E6-3CAD-4707-8A46-4621DEF0407B}" type="presParOf" srcId="{6F3BDFFE-95C6-4FDE-81A0-E217562918DE}" destId="{C20B7370-77A9-4697-8FF5-01AFF8CDD9E9}" srcOrd="1" destOrd="0" presId="urn:microsoft.com/office/officeart/2008/layout/HorizontalMultiLevelHierarchy"/>
    <dgm:cxn modelId="{541F81AC-05D8-4CB6-B20C-EA6BB2148E13}" type="presParOf" srcId="{E15E5205-20DF-4A4A-903C-1ED9F93988E4}" destId="{47946EF7-F264-4E3C-B311-B985348EE10E}" srcOrd="4" destOrd="0" presId="urn:microsoft.com/office/officeart/2008/layout/HorizontalMultiLevelHierarchy"/>
    <dgm:cxn modelId="{D6D2FD8F-5A2C-4944-9FF9-169FF05CBB8B}" type="presParOf" srcId="{47946EF7-F264-4E3C-B311-B985348EE10E}" destId="{00847546-A846-4329-B25D-FD5D3738479F}" srcOrd="0" destOrd="0" presId="urn:microsoft.com/office/officeart/2008/layout/HorizontalMultiLevelHierarchy"/>
    <dgm:cxn modelId="{F92C7719-B995-4325-B434-E2E824118C57}" type="presParOf" srcId="{E15E5205-20DF-4A4A-903C-1ED9F93988E4}" destId="{B02C40C6-3066-4AC0-B337-0CFEB651D5FF}" srcOrd="5" destOrd="0" presId="urn:microsoft.com/office/officeart/2008/layout/HorizontalMultiLevelHierarchy"/>
    <dgm:cxn modelId="{A7DDB1ED-B8DA-4AD4-897A-6919CCBADD01}" type="presParOf" srcId="{B02C40C6-3066-4AC0-B337-0CFEB651D5FF}" destId="{56788C08-4336-4F09-9441-DF43643A8723}" srcOrd="0" destOrd="0" presId="urn:microsoft.com/office/officeart/2008/layout/HorizontalMultiLevelHierarchy"/>
    <dgm:cxn modelId="{C21A697E-D2BC-4BA6-A436-261764A1DADC}" type="presParOf" srcId="{B02C40C6-3066-4AC0-B337-0CFEB651D5FF}" destId="{2F1EEED4-E017-48AC-8467-ED17E64AA787}" srcOrd="1" destOrd="0" presId="urn:microsoft.com/office/officeart/2008/layout/HorizontalMultiLevelHierarchy"/>
    <dgm:cxn modelId="{9EC18EA2-2502-4CF8-B121-FD362A58FE9C}" type="presParOf" srcId="{2F1EEED4-E017-48AC-8467-ED17E64AA787}" destId="{B2171D87-FDEF-4641-BAD4-DA0793EDD850}" srcOrd="0" destOrd="0" presId="urn:microsoft.com/office/officeart/2008/layout/HorizontalMultiLevelHierarchy"/>
    <dgm:cxn modelId="{63C96438-9BF4-47F0-9959-CC6987FDB42E}" type="presParOf" srcId="{B2171D87-FDEF-4641-BAD4-DA0793EDD850}" destId="{9C9C3F96-5517-4A3B-B341-7A596729D0C9}" srcOrd="0" destOrd="0" presId="urn:microsoft.com/office/officeart/2008/layout/HorizontalMultiLevelHierarchy"/>
    <dgm:cxn modelId="{4D32DE63-AEEE-4478-8C01-042701FA87A1}" type="presParOf" srcId="{2F1EEED4-E017-48AC-8467-ED17E64AA787}" destId="{5C8598FD-EDC3-470A-B7B2-D5C8A6C9AB81}" srcOrd="1" destOrd="0" presId="urn:microsoft.com/office/officeart/2008/layout/HorizontalMultiLevelHierarchy"/>
    <dgm:cxn modelId="{0BF9E95B-BFB2-4A0E-82BD-6454CEEAAD23}" type="presParOf" srcId="{5C8598FD-EDC3-470A-B7B2-D5C8A6C9AB81}" destId="{929E6407-F116-43DC-ADFC-8D07EA9B8C50}" srcOrd="0" destOrd="0" presId="urn:microsoft.com/office/officeart/2008/layout/HorizontalMultiLevelHierarchy"/>
    <dgm:cxn modelId="{48A784CA-6140-43BB-BEB4-7DC6CE84025C}" type="presParOf" srcId="{5C8598FD-EDC3-470A-B7B2-D5C8A6C9AB81}" destId="{3C51BB94-BFCB-4466-A549-B2A8F7133971}" srcOrd="1" destOrd="0" presId="urn:microsoft.com/office/officeart/2008/layout/HorizontalMultiLevelHierarchy"/>
    <dgm:cxn modelId="{1B19CE57-E689-4925-BD71-9EA4C3A04FD8}" type="presParOf" srcId="{3C51BB94-BFCB-4466-A549-B2A8F7133971}" destId="{4DFC400D-B312-45D3-B803-1B4B5308179D}" srcOrd="0" destOrd="0" presId="urn:microsoft.com/office/officeart/2008/layout/HorizontalMultiLevelHierarchy"/>
    <dgm:cxn modelId="{5138A671-ED74-4BB6-BCE1-412A1C4139D9}" type="presParOf" srcId="{4DFC400D-B312-45D3-B803-1B4B5308179D}" destId="{59C05C73-5411-4E04-9379-7C2F4B695083}" srcOrd="0" destOrd="0" presId="urn:microsoft.com/office/officeart/2008/layout/HorizontalMultiLevelHierarchy"/>
    <dgm:cxn modelId="{4E07CE56-1375-4247-9D04-841DD55FED68}" type="presParOf" srcId="{3C51BB94-BFCB-4466-A549-B2A8F7133971}" destId="{652EA066-0DDF-470B-992A-769078082FCD}" srcOrd="1" destOrd="0" presId="urn:microsoft.com/office/officeart/2008/layout/HorizontalMultiLevelHierarchy"/>
    <dgm:cxn modelId="{48B93EB9-0104-4A8C-8965-67865BCCA281}" type="presParOf" srcId="{652EA066-0DDF-470B-992A-769078082FCD}" destId="{93709188-75E5-4D93-BF06-7D777C7C0810}" srcOrd="0" destOrd="0" presId="urn:microsoft.com/office/officeart/2008/layout/HorizontalMultiLevelHierarchy"/>
    <dgm:cxn modelId="{0EC2FDA5-3A33-4F88-A447-B86130CC8B49}" type="presParOf" srcId="{652EA066-0DDF-470B-992A-769078082FCD}" destId="{F9D88C38-0546-4A6A-B259-36274905324D}" srcOrd="1" destOrd="0" presId="urn:microsoft.com/office/officeart/2008/layout/HorizontalMultiLevelHierarchy"/>
    <dgm:cxn modelId="{4D124464-77F3-460B-9E78-F5CF195D504D}" type="presParOf" srcId="{F9D88C38-0546-4A6A-B259-36274905324D}" destId="{64E50B42-8CF0-4A49-A650-C7BC571A3CB4}" srcOrd="0" destOrd="0" presId="urn:microsoft.com/office/officeart/2008/layout/HorizontalMultiLevelHierarchy"/>
    <dgm:cxn modelId="{89006727-91F3-4EB6-91BD-76CF48E32951}" type="presParOf" srcId="{64E50B42-8CF0-4A49-A650-C7BC571A3CB4}" destId="{69BC903A-F1E8-4C77-8F3B-6562A9BED18D}" srcOrd="0" destOrd="0" presId="urn:microsoft.com/office/officeart/2008/layout/HorizontalMultiLevelHierarchy"/>
    <dgm:cxn modelId="{A86DF439-38C5-40D2-9079-741E51418BE4}" type="presParOf" srcId="{F9D88C38-0546-4A6A-B259-36274905324D}" destId="{CABAACFE-C464-40A0-91DC-AA23F7A0427E}" srcOrd="1" destOrd="0" presId="urn:microsoft.com/office/officeart/2008/layout/HorizontalMultiLevelHierarchy"/>
    <dgm:cxn modelId="{F63D2EEC-F48D-4461-B044-DE51A93C69C4}" type="presParOf" srcId="{CABAACFE-C464-40A0-91DC-AA23F7A0427E}" destId="{9F5BE34D-4B7A-45EA-9487-CAF5D797132C}" srcOrd="0" destOrd="0" presId="urn:microsoft.com/office/officeart/2008/layout/HorizontalMultiLevelHierarchy"/>
    <dgm:cxn modelId="{8952954D-26AE-4C9E-A8B3-085996AD203F}" type="presParOf" srcId="{CABAACFE-C464-40A0-91DC-AA23F7A0427E}" destId="{883E726D-982E-497C-9FD4-C9DF782E2CDC}" srcOrd="1" destOrd="0" presId="urn:microsoft.com/office/officeart/2008/layout/HorizontalMultiLevelHierarchy"/>
    <dgm:cxn modelId="{437813D5-A11B-4DCB-B9DD-B5E7A89AD9BC}" type="presParOf" srcId="{883E726D-982E-497C-9FD4-C9DF782E2CDC}" destId="{616C8AA4-CEFF-4DDB-A0CB-8E6C4CA4BB77}" srcOrd="0" destOrd="0" presId="urn:microsoft.com/office/officeart/2008/layout/HorizontalMultiLevelHierarchy"/>
    <dgm:cxn modelId="{BE7C5F48-7332-4576-A5E6-058CF60201AE}" type="presParOf" srcId="{616C8AA4-CEFF-4DDB-A0CB-8E6C4CA4BB77}" destId="{68629B52-AC75-4CB5-9023-A552CCF96B3E}" srcOrd="0" destOrd="0" presId="urn:microsoft.com/office/officeart/2008/layout/HorizontalMultiLevelHierarchy"/>
    <dgm:cxn modelId="{F8848E86-5F4E-40CC-9886-3D615807C288}" type="presParOf" srcId="{883E726D-982E-497C-9FD4-C9DF782E2CDC}" destId="{ABC1848B-0666-49C9-AE90-39C31B0DF5F6}" srcOrd="1" destOrd="0" presId="urn:microsoft.com/office/officeart/2008/layout/HorizontalMultiLevelHierarchy"/>
    <dgm:cxn modelId="{19823A00-6889-4ABB-BC7A-269E39D892FD}" type="presParOf" srcId="{ABC1848B-0666-49C9-AE90-39C31B0DF5F6}" destId="{15FB025D-AD5D-45A5-8DC5-540D2AFABD73}" srcOrd="0" destOrd="0" presId="urn:microsoft.com/office/officeart/2008/layout/HorizontalMultiLevelHierarchy"/>
    <dgm:cxn modelId="{1EEF049F-D82B-4611-BCFF-A81EF8510D7A}" type="presParOf" srcId="{ABC1848B-0666-49C9-AE90-39C31B0DF5F6}" destId="{967F981E-5AD6-46D5-8EC5-9D67D98529D5}" srcOrd="1" destOrd="0" presId="urn:microsoft.com/office/officeart/2008/layout/HorizontalMultiLevelHierarchy"/>
    <dgm:cxn modelId="{E7E4EE77-98B4-46EF-B4E2-16925C8F68FB}" type="presParOf" srcId="{E15E5205-20DF-4A4A-903C-1ED9F93988E4}" destId="{6BC92207-9C4A-435C-93FD-531FD7A173B1}" srcOrd="6" destOrd="0" presId="urn:microsoft.com/office/officeart/2008/layout/HorizontalMultiLevelHierarchy"/>
    <dgm:cxn modelId="{F03C3CAF-5136-4415-9233-B8C03894F52D}" type="presParOf" srcId="{6BC92207-9C4A-435C-93FD-531FD7A173B1}" destId="{52B3F852-B604-4446-80E1-7D1B1BA3DEE7}" srcOrd="0" destOrd="0" presId="urn:microsoft.com/office/officeart/2008/layout/HorizontalMultiLevelHierarchy"/>
    <dgm:cxn modelId="{8FA9C1B3-7C6A-4695-A166-54246D94832E}" type="presParOf" srcId="{E15E5205-20DF-4A4A-903C-1ED9F93988E4}" destId="{40C0F811-4167-468D-823D-E35F43D39F52}" srcOrd="7" destOrd="0" presId="urn:microsoft.com/office/officeart/2008/layout/HorizontalMultiLevelHierarchy"/>
    <dgm:cxn modelId="{EE7CBFFD-52EF-48D1-A94D-ED7FC218B5C8}" type="presParOf" srcId="{40C0F811-4167-468D-823D-E35F43D39F52}" destId="{B398531D-8310-4E23-B9CB-AC30AD21E1B8}" srcOrd="0" destOrd="0" presId="urn:microsoft.com/office/officeart/2008/layout/HorizontalMultiLevelHierarchy"/>
    <dgm:cxn modelId="{554EC349-756E-41B2-AC41-3A9D64FD52A5}" type="presParOf" srcId="{40C0F811-4167-468D-823D-E35F43D39F52}" destId="{E79E09D8-F197-4D8E-87C2-44B236B6499D}" srcOrd="1" destOrd="0" presId="urn:microsoft.com/office/officeart/2008/layout/HorizontalMultiLevelHierarchy"/>
    <dgm:cxn modelId="{C7E08E89-E76E-47F6-AD16-182569E33EA6}" type="presParOf" srcId="{E79E09D8-F197-4D8E-87C2-44B236B6499D}" destId="{746393F1-950E-4894-8652-0FC99DD494C3}" srcOrd="0" destOrd="0" presId="urn:microsoft.com/office/officeart/2008/layout/HorizontalMultiLevelHierarchy"/>
    <dgm:cxn modelId="{EFC0D2E7-A0A6-4229-BBA5-F572003CF4FE}" type="presParOf" srcId="{746393F1-950E-4894-8652-0FC99DD494C3}" destId="{5B509771-6DC6-4113-827E-346513B4DFD8}" srcOrd="0" destOrd="0" presId="urn:microsoft.com/office/officeart/2008/layout/HorizontalMultiLevelHierarchy"/>
    <dgm:cxn modelId="{F59CD4C2-6DA0-49EF-8E2E-5554E8CB39F7}" type="presParOf" srcId="{E79E09D8-F197-4D8E-87C2-44B236B6499D}" destId="{AF179E0A-0950-4A18-8277-7D6702753BA1}" srcOrd="1" destOrd="0" presId="urn:microsoft.com/office/officeart/2008/layout/HorizontalMultiLevelHierarchy"/>
    <dgm:cxn modelId="{9AD8027A-8981-4617-A509-EDDF2716DE38}" type="presParOf" srcId="{AF179E0A-0950-4A18-8277-7D6702753BA1}" destId="{C1E565DA-00F4-4679-AB55-FAE3D5E8470F}" srcOrd="0" destOrd="0" presId="urn:microsoft.com/office/officeart/2008/layout/HorizontalMultiLevelHierarchy"/>
    <dgm:cxn modelId="{483FE148-ECA7-47D6-90D3-31BBCB1DEEC8}" type="presParOf" srcId="{AF179E0A-0950-4A18-8277-7D6702753BA1}" destId="{E24FCD1A-26BC-49D8-91B8-2355403E0AFE}" srcOrd="1" destOrd="0" presId="urn:microsoft.com/office/officeart/2008/layout/HorizontalMultiLevelHierarchy"/>
    <dgm:cxn modelId="{ABC61E56-5D59-4B01-9015-3ACBFCA78190}" type="presParOf" srcId="{E24FCD1A-26BC-49D8-91B8-2355403E0AFE}" destId="{D77D84B3-DBAC-49AE-A8E7-5AECA0B67ACC}" srcOrd="0" destOrd="0" presId="urn:microsoft.com/office/officeart/2008/layout/HorizontalMultiLevelHierarchy"/>
    <dgm:cxn modelId="{7829A343-7ECC-4355-A317-F7E0BF2822B1}" type="presParOf" srcId="{D77D84B3-DBAC-49AE-A8E7-5AECA0B67ACC}" destId="{F012ED38-D195-4F7C-96C0-693D9887255D}" srcOrd="0" destOrd="0" presId="urn:microsoft.com/office/officeart/2008/layout/HorizontalMultiLevelHierarchy"/>
    <dgm:cxn modelId="{BFD0A4D5-47E1-466C-BC8D-11A97D4549CE}" type="presParOf" srcId="{E24FCD1A-26BC-49D8-91B8-2355403E0AFE}" destId="{FC644479-22A5-435E-9552-3D0E0426EB03}" srcOrd="1" destOrd="0" presId="urn:microsoft.com/office/officeart/2008/layout/HorizontalMultiLevelHierarchy"/>
    <dgm:cxn modelId="{0C899F71-DA1A-4AFE-915E-1D84E56C3E9C}" type="presParOf" srcId="{FC644479-22A5-435E-9552-3D0E0426EB03}" destId="{2B378446-4D29-4639-94D8-2534F705A5CD}" srcOrd="0" destOrd="0" presId="urn:microsoft.com/office/officeart/2008/layout/HorizontalMultiLevelHierarchy"/>
    <dgm:cxn modelId="{BADE3FB1-2C19-41EC-918D-DB576AD1A78F}" type="presParOf" srcId="{FC644479-22A5-435E-9552-3D0E0426EB03}" destId="{97994485-5A96-4C13-8989-6B44F26202E4}" srcOrd="1" destOrd="0" presId="urn:microsoft.com/office/officeart/2008/layout/HorizontalMultiLevelHierarchy"/>
    <dgm:cxn modelId="{825A496F-F28D-4A12-8A9E-56C6683E439A}" type="presParOf" srcId="{97994485-5A96-4C13-8989-6B44F26202E4}" destId="{76466671-16DE-4762-A4AE-2FE80A9FC155}" srcOrd="0" destOrd="0" presId="urn:microsoft.com/office/officeart/2008/layout/HorizontalMultiLevelHierarchy"/>
    <dgm:cxn modelId="{D01D7442-F71A-4A4A-A79A-B0A86B3F2D5B}" type="presParOf" srcId="{76466671-16DE-4762-A4AE-2FE80A9FC155}" destId="{AE34FC8E-4C9F-4E8B-8265-82A2C64BDB15}" srcOrd="0" destOrd="0" presId="urn:microsoft.com/office/officeart/2008/layout/HorizontalMultiLevelHierarchy"/>
    <dgm:cxn modelId="{DDE0F638-CC13-4DD0-8DC1-9407F61DF496}" type="presParOf" srcId="{97994485-5A96-4C13-8989-6B44F26202E4}" destId="{85BCB902-4186-44E4-9D6C-5CEA8C2C52A9}" srcOrd="1" destOrd="0" presId="urn:microsoft.com/office/officeart/2008/layout/HorizontalMultiLevelHierarchy"/>
    <dgm:cxn modelId="{FA2F4C5A-D054-48D3-A83D-94B534C8D345}" type="presParOf" srcId="{85BCB902-4186-44E4-9D6C-5CEA8C2C52A9}" destId="{80DEAD54-5E34-4F18-9F69-2494C8083C46}" srcOrd="0" destOrd="0" presId="urn:microsoft.com/office/officeart/2008/layout/HorizontalMultiLevelHierarchy"/>
    <dgm:cxn modelId="{5775CE7C-71D2-4F74-9447-ABA8C0477D52}" type="presParOf" srcId="{85BCB902-4186-44E4-9D6C-5CEA8C2C52A9}" destId="{DADF9B5A-DE72-495D-8418-E0650A81D48A}" srcOrd="1" destOrd="0" presId="urn:microsoft.com/office/officeart/2008/layout/HorizontalMultiLevelHierarchy"/>
    <dgm:cxn modelId="{306FE63C-CE68-4D61-B294-77195220FBB1}" type="presParOf" srcId="{DADF9B5A-DE72-495D-8418-E0650A81D48A}" destId="{6DF29FBF-EB57-49D7-B347-CF6A07ED54AD}" srcOrd="0" destOrd="0" presId="urn:microsoft.com/office/officeart/2008/layout/HorizontalMultiLevelHierarchy"/>
    <dgm:cxn modelId="{FC20CBAF-3C6C-4C74-B111-54993E5FF1FE}" type="presParOf" srcId="{6DF29FBF-EB57-49D7-B347-CF6A07ED54AD}" destId="{C07A03A4-7384-4509-AE53-1F1D8F19A1D8}" srcOrd="0" destOrd="0" presId="urn:microsoft.com/office/officeart/2008/layout/HorizontalMultiLevelHierarchy"/>
    <dgm:cxn modelId="{1C42AEFC-950E-4F63-A145-2081F7A06EEC}" type="presParOf" srcId="{DADF9B5A-DE72-495D-8418-E0650A81D48A}" destId="{D3BFCBAB-D1C5-4637-AE64-1F9206085042}" srcOrd="1" destOrd="0" presId="urn:microsoft.com/office/officeart/2008/layout/HorizontalMultiLevelHierarchy"/>
    <dgm:cxn modelId="{DCC60A77-B00E-4A15-AC9A-19425C0520BF}" type="presParOf" srcId="{D3BFCBAB-D1C5-4637-AE64-1F9206085042}" destId="{66EB3ECF-3FCE-48E5-A9C7-C8488EB77DA8}" srcOrd="0" destOrd="0" presId="urn:microsoft.com/office/officeart/2008/layout/HorizontalMultiLevelHierarchy"/>
    <dgm:cxn modelId="{4F2C1AF7-5F97-491E-9CDB-F3BAC0248AA8}" type="presParOf" srcId="{D3BFCBAB-D1C5-4637-AE64-1F9206085042}" destId="{833997BE-9E44-41CE-8AFD-93A4446AD8C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4C40E0-94C1-1044-AF4F-68DF81B887F8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B6BC579-7392-104C-9774-6912AD7A5BED}">
      <dgm:prSet phldrT="[Text]" custT="1"/>
      <dgm:spPr/>
      <dgm:t>
        <a:bodyPr/>
        <a:lstStyle/>
        <a:p>
          <a:r>
            <a:rPr lang="en-US" sz="1200" dirty="0"/>
            <a:t>Manufacturer</a:t>
          </a:r>
        </a:p>
      </dgm:t>
    </dgm:pt>
    <dgm:pt modelId="{F9B082E5-7179-5C49-A664-9F85F374D27B}" type="parTrans" cxnId="{93DD3C6F-7647-8A40-B815-0BC58014F105}">
      <dgm:prSet/>
      <dgm:spPr/>
      <dgm:t>
        <a:bodyPr/>
        <a:lstStyle/>
        <a:p>
          <a:endParaRPr lang="en-US"/>
        </a:p>
      </dgm:t>
    </dgm:pt>
    <dgm:pt modelId="{0BA65684-4AA1-3949-AF80-6A8BA7557237}" type="sibTrans" cxnId="{93DD3C6F-7647-8A40-B815-0BC58014F105}">
      <dgm:prSet/>
      <dgm:spPr/>
      <dgm:t>
        <a:bodyPr/>
        <a:lstStyle/>
        <a:p>
          <a:endParaRPr lang="en-US"/>
        </a:p>
      </dgm:t>
    </dgm:pt>
    <dgm:pt modelId="{7B9A28EE-5D36-D749-9F74-F588D348C3A9}">
      <dgm:prSet phldrT="[Text]" custT="1"/>
      <dgm:spPr/>
      <dgm:t>
        <a:bodyPr/>
        <a:lstStyle/>
        <a:p>
          <a:r>
            <a:rPr lang="en-US" sz="1400" dirty="0"/>
            <a:t>Senor ID</a:t>
          </a:r>
        </a:p>
      </dgm:t>
    </dgm:pt>
    <dgm:pt modelId="{9A8CB3A7-F11A-B34E-B3CD-69EE063FFBE8}" type="parTrans" cxnId="{6F52434E-02B7-FF45-BFE6-3DB4DF08836F}">
      <dgm:prSet/>
      <dgm:spPr/>
      <dgm:t>
        <a:bodyPr/>
        <a:lstStyle/>
        <a:p>
          <a:endParaRPr lang="en-US" dirty="0"/>
        </a:p>
      </dgm:t>
    </dgm:pt>
    <dgm:pt modelId="{2E8AC00E-D467-3546-8673-9EEC594FA38A}" type="sibTrans" cxnId="{6F52434E-02B7-FF45-BFE6-3DB4DF08836F}">
      <dgm:prSet/>
      <dgm:spPr/>
      <dgm:t>
        <a:bodyPr/>
        <a:lstStyle/>
        <a:p>
          <a:endParaRPr lang="en-US"/>
        </a:p>
      </dgm:t>
    </dgm:pt>
    <dgm:pt modelId="{8FAF1AFE-A1B9-744E-A5B0-01C6C8882065}">
      <dgm:prSet phldrT="[Text]" custT="1"/>
      <dgm:spPr/>
      <dgm:t>
        <a:bodyPr/>
        <a:lstStyle/>
        <a:p>
          <a:r>
            <a:rPr lang="en-US" sz="1400" dirty="0" smtClean="0"/>
            <a:t>IAC</a:t>
          </a:r>
          <a:endParaRPr lang="en-US" sz="1400" dirty="0"/>
        </a:p>
        <a:p>
          <a:r>
            <a:rPr lang="en-US" sz="1400" dirty="0"/>
            <a:t>[</a:t>
          </a:r>
          <a:r>
            <a:rPr lang="en-US" sz="1400" dirty="0" err="1" smtClean="0"/>
            <a:t>mC</a:t>
          </a:r>
          <a:r>
            <a:rPr lang="en-US" sz="1400" smtClean="0"/>
            <a:t>/cm²]</a:t>
          </a:r>
          <a:endParaRPr lang="en-US" sz="1400" dirty="0"/>
        </a:p>
      </dgm:t>
    </dgm:pt>
    <dgm:pt modelId="{36AE22BB-5052-9442-8CDA-92FF6591074E}" type="parTrans" cxnId="{222CE408-79D1-EB42-A55A-849BD852DA9D}">
      <dgm:prSet/>
      <dgm:spPr/>
      <dgm:t>
        <a:bodyPr/>
        <a:lstStyle/>
        <a:p>
          <a:endParaRPr lang="en-US" dirty="0"/>
        </a:p>
      </dgm:t>
    </dgm:pt>
    <dgm:pt modelId="{D6912144-B17B-A246-80BE-41C24977751F}" type="sibTrans" cxnId="{222CE408-79D1-EB42-A55A-849BD852DA9D}">
      <dgm:prSet/>
      <dgm:spPr/>
      <dgm:t>
        <a:bodyPr/>
        <a:lstStyle/>
        <a:p>
          <a:endParaRPr lang="en-US"/>
        </a:p>
      </dgm:t>
    </dgm:pt>
    <dgm:pt modelId="{83A59B01-BFBF-2940-BF5B-F0A3B94718ED}">
      <dgm:prSet phldrT="[Text]" custT="1"/>
      <dgm:spPr/>
      <dgm:t>
        <a:bodyPr/>
        <a:lstStyle/>
        <a:p>
          <a:r>
            <a:rPr lang="en-US" sz="1400" dirty="0"/>
            <a:t>QE latest [%]</a:t>
          </a:r>
        </a:p>
      </dgm:t>
    </dgm:pt>
    <dgm:pt modelId="{5F659ADB-56CE-8D48-ADC2-BABB3865CCA2}" type="parTrans" cxnId="{CEB699AF-DCA3-B94C-8444-D1DEA7D6932F}">
      <dgm:prSet/>
      <dgm:spPr/>
      <dgm:t>
        <a:bodyPr/>
        <a:lstStyle/>
        <a:p>
          <a:endParaRPr lang="en-US" dirty="0"/>
        </a:p>
      </dgm:t>
    </dgm:pt>
    <dgm:pt modelId="{6BD4B04F-03F4-7A4E-B73A-6149CF2E9A78}" type="sibTrans" cxnId="{CEB699AF-DCA3-B94C-8444-D1DEA7D6932F}">
      <dgm:prSet/>
      <dgm:spPr/>
      <dgm:t>
        <a:bodyPr/>
        <a:lstStyle/>
        <a:p>
          <a:endParaRPr lang="en-US"/>
        </a:p>
      </dgm:t>
    </dgm:pt>
    <dgm:pt modelId="{C05D6453-FED5-5B47-8A4A-EEF3E5276806}">
      <dgm:prSet custT="1"/>
      <dgm:spPr/>
      <dgm:t>
        <a:bodyPr/>
        <a:lstStyle/>
        <a:p>
          <a:r>
            <a:rPr lang="en-US" sz="1400" dirty="0"/>
            <a:t>QE latest/QE start [%]</a:t>
          </a:r>
        </a:p>
      </dgm:t>
    </dgm:pt>
    <dgm:pt modelId="{47C40307-2489-B248-95EC-FF88AF99ACC5}" type="parTrans" cxnId="{3CA3789B-25C8-3040-A30E-F950AD843025}">
      <dgm:prSet/>
      <dgm:spPr/>
      <dgm:t>
        <a:bodyPr/>
        <a:lstStyle/>
        <a:p>
          <a:endParaRPr lang="en-US" dirty="0"/>
        </a:p>
      </dgm:t>
    </dgm:pt>
    <dgm:pt modelId="{2782B152-DCA3-5B44-96E1-3ACEACFD62DB}" type="sibTrans" cxnId="{3CA3789B-25C8-3040-A30E-F950AD843025}">
      <dgm:prSet/>
      <dgm:spPr/>
      <dgm:t>
        <a:bodyPr/>
        <a:lstStyle/>
        <a:p>
          <a:endParaRPr lang="en-US"/>
        </a:p>
      </dgm:t>
    </dgm:pt>
    <dgm:pt modelId="{02C2666B-A8B4-5C4E-A29A-D985F5D2A3EB}">
      <dgm:prSet custT="1"/>
      <dgm:spPr/>
      <dgm:t>
        <a:bodyPr/>
        <a:lstStyle/>
        <a:p>
          <a:r>
            <a:rPr lang="en-US" sz="1400" dirty="0"/>
            <a:t>QE start [%]</a:t>
          </a:r>
        </a:p>
      </dgm:t>
    </dgm:pt>
    <dgm:pt modelId="{38346E3B-DAF3-7E4C-BD38-932A68FEBAEE}" type="parTrans" cxnId="{CC7BA902-972B-C04F-963C-CEDFF3BB6368}">
      <dgm:prSet/>
      <dgm:spPr/>
      <dgm:t>
        <a:bodyPr/>
        <a:lstStyle/>
        <a:p>
          <a:endParaRPr lang="en-US" dirty="0"/>
        </a:p>
      </dgm:t>
    </dgm:pt>
    <dgm:pt modelId="{A38DD76B-B6BF-A141-8FF7-A24DF78A3A25}" type="sibTrans" cxnId="{CC7BA902-972B-C04F-963C-CEDFF3BB6368}">
      <dgm:prSet/>
      <dgm:spPr/>
      <dgm:t>
        <a:bodyPr/>
        <a:lstStyle/>
        <a:p>
          <a:endParaRPr lang="en-US"/>
        </a:p>
      </dgm:t>
    </dgm:pt>
    <dgm:pt modelId="{987D033F-593C-2D46-B6A7-4363DC4624DE}">
      <dgm:prSet custT="1"/>
      <dgm:spPr/>
      <dgm:t>
        <a:bodyPr/>
        <a:lstStyle/>
        <a:p>
          <a:r>
            <a:rPr lang="en-US" sz="2000" dirty="0"/>
            <a:t>Photonis</a:t>
          </a:r>
        </a:p>
        <a:p>
          <a:r>
            <a:rPr lang="en-US" sz="2000" dirty="0"/>
            <a:t>XP85112</a:t>
          </a:r>
        </a:p>
      </dgm:t>
    </dgm:pt>
    <dgm:pt modelId="{F4FAD42B-B819-0B46-97F1-97FF56C81B14}" type="parTrans" cxnId="{96763ECF-1476-8F4A-8AB1-04C7AB479C4C}">
      <dgm:prSet/>
      <dgm:spPr/>
      <dgm:t>
        <a:bodyPr/>
        <a:lstStyle/>
        <a:p>
          <a:endParaRPr lang="en-US"/>
        </a:p>
      </dgm:t>
    </dgm:pt>
    <dgm:pt modelId="{D9F0960E-AB4E-904C-BDCB-F2BFC68EF7CE}" type="sibTrans" cxnId="{96763ECF-1476-8F4A-8AB1-04C7AB479C4C}">
      <dgm:prSet/>
      <dgm:spPr/>
      <dgm:t>
        <a:bodyPr/>
        <a:lstStyle/>
        <a:p>
          <a:endParaRPr lang="en-US"/>
        </a:p>
      </dgm:t>
    </dgm:pt>
    <dgm:pt modelId="{D4D11324-753B-A549-9533-DC043CA50B0A}">
      <dgm:prSet custT="1"/>
      <dgm:spPr/>
      <dgm:t>
        <a:bodyPr/>
        <a:lstStyle/>
        <a:p>
          <a:r>
            <a:rPr lang="en-US" sz="1400" dirty="0"/>
            <a:t>Hamamatsu</a:t>
          </a:r>
          <a:r>
            <a:rPr lang="en-US" sz="2000" dirty="0"/>
            <a:t> </a:t>
          </a:r>
          <a:r>
            <a:rPr lang="de-DE" sz="1400" dirty="0"/>
            <a:t>R13266-07-M768 / M64</a:t>
          </a:r>
          <a:endParaRPr lang="en-US" sz="1400" dirty="0"/>
        </a:p>
      </dgm:t>
    </dgm:pt>
    <dgm:pt modelId="{23E5FC1A-8424-384D-BF48-0CF9CDC57CDD}" type="parTrans" cxnId="{3E77EA34-8991-7747-BA51-4604AC758473}">
      <dgm:prSet/>
      <dgm:spPr/>
      <dgm:t>
        <a:bodyPr/>
        <a:lstStyle/>
        <a:p>
          <a:endParaRPr lang="en-US"/>
        </a:p>
      </dgm:t>
    </dgm:pt>
    <dgm:pt modelId="{A0D3B0E9-4A88-4740-9469-24570803BE13}" type="sibTrans" cxnId="{3E77EA34-8991-7747-BA51-4604AC758473}">
      <dgm:prSet/>
      <dgm:spPr/>
      <dgm:t>
        <a:bodyPr/>
        <a:lstStyle/>
        <a:p>
          <a:endParaRPr lang="en-US"/>
        </a:p>
      </dgm:t>
    </dgm:pt>
    <dgm:pt modelId="{2A674ACF-5D7F-AF4A-B160-7258FCB514C4}">
      <dgm:prSet custT="1"/>
      <dgm:spPr/>
      <dgm:t>
        <a:bodyPr/>
        <a:lstStyle/>
        <a:p>
          <a:r>
            <a:rPr lang="en-US" sz="1200" dirty="0" smtClean="0"/>
            <a:t>9001393</a:t>
          </a:r>
          <a:endParaRPr lang="en-US" sz="1200" dirty="0"/>
        </a:p>
      </dgm:t>
    </dgm:pt>
    <dgm:pt modelId="{47F4D747-E875-EA40-A558-023F49D3439B}" type="parTrans" cxnId="{7A732ACE-6E28-9545-B8F8-53320E696771}">
      <dgm:prSet/>
      <dgm:spPr/>
      <dgm:t>
        <a:bodyPr/>
        <a:lstStyle/>
        <a:p>
          <a:endParaRPr lang="en-US" dirty="0"/>
        </a:p>
      </dgm:t>
    </dgm:pt>
    <dgm:pt modelId="{968E850A-C4E0-EA49-81AD-63DA2FD50316}" type="sibTrans" cxnId="{7A732ACE-6E28-9545-B8F8-53320E696771}">
      <dgm:prSet/>
      <dgm:spPr/>
      <dgm:t>
        <a:bodyPr/>
        <a:lstStyle/>
        <a:p>
          <a:endParaRPr lang="en-US"/>
        </a:p>
      </dgm:t>
    </dgm:pt>
    <dgm:pt modelId="{CD536C25-8EE1-224B-B7CF-DB27B8D7402A}">
      <dgm:prSet custT="1"/>
      <dgm:spPr/>
      <dgm:t>
        <a:bodyPr/>
        <a:lstStyle/>
        <a:p>
          <a:r>
            <a:rPr lang="en-US" sz="1200" dirty="0" smtClean="0"/>
            <a:t>9002108</a:t>
          </a:r>
          <a:endParaRPr lang="en-US" sz="1200" dirty="0"/>
        </a:p>
      </dgm:t>
    </dgm:pt>
    <dgm:pt modelId="{FF7C8121-8932-A84C-AC80-B517279E4091}" type="parTrans" cxnId="{62CE4023-ABF4-0042-B233-1481D0B74685}">
      <dgm:prSet/>
      <dgm:spPr/>
      <dgm:t>
        <a:bodyPr/>
        <a:lstStyle/>
        <a:p>
          <a:endParaRPr lang="en-US" dirty="0"/>
        </a:p>
      </dgm:t>
    </dgm:pt>
    <dgm:pt modelId="{60469999-90B7-5449-9770-A9A355E972AC}" type="sibTrans" cxnId="{62CE4023-ABF4-0042-B233-1481D0B74685}">
      <dgm:prSet/>
      <dgm:spPr/>
      <dgm:t>
        <a:bodyPr/>
        <a:lstStyle/>
        <a:p>
          <a:endParaRPr lang="en-US"/>
        </a:p>
      </dgm:t>
    </dgm:pt>
    <dgm:pt modelId="{4ADD14EE-F24E-2547-84A3-07EE480AA81D}">
      <dgm:prSet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25101</a:t>
          </a:r>
          <a:endParaRPr lang="en-US" sz="1400" dirty="0">
            <a:solidFill>
              <a:schemeClr val="bg1"/>
            </a:solidFill>
          </a:endParaRPr>
        </a:p>
      </dgm:t>
    </dgm:pt>
    <dgm:pt modelId="{47B93BE1-3734-804B-90EF-7344CC546704}" type="parTrans" cxnId="{7A129F0A-153F-0A42-95A4-404A08D7D2A5}">
      <dgm:prSet custT="1"/>
      <dgm:spPr/>
      <dgm:t>
        <a:bodyPr/>
        <a:lstStyle/>
        <a:p>
          <a:endParaRPr lang="en-US" sz="1200" dirty="0"/>
        </a:p>
      </dgm:t>
    </dgm:pt>
    <dgm:pt modelId="{90457B62-980D-914A-8905-46EB539FAC06}" type="sibTrans" cxnId="{7A129F0A-153F-0A42-95A4-404A08D7D2A5}">
      <dgm:prSet/>
      <dgm:spPr/>
      <dgm:t>
        <a:bodyPr/>
        <a:lstStyle/>
        <a:p>
          <a:endParaRPr lang="en-US"/>
        </a:p>
      </dgm:t>
    </dgm:pt>
    <dgm:pt modelId="{E12830E8-639D-4B4D-99F9-ED4879DB23D4}">
      <dgm:prSet custT="1"/>
      <dgm:spPr/>
      <dgm:t>
        <a:bodyPr/>
        <a:lstStyle/>
        <a:p>
          <a:r>
            <a:rPr lang="en-US" sz="1400" dirty="0" smtClean="0"/>
            <a:t>19.1</a:t>
          </a:r>
          <a:endParaRPr lang="en-US" sz="1400" dirty="0"/>
        </a:p>
      </dgm:t>
    </dgm:pt>
    <dgm:pt modelId="{89C8E3F3-7DB9-9B41-990B-258C4814C522}" type="parTrans" cxnId="{BA22ABD2-5264-7E47-8DAD-9BE7780EA0C9}">
      <dgm:prSet custT="1"/>
      <dgm:spPr/>
      <dgm:t>
        <a:bodyPr/>
        <a:lstStyle/>
        <a:p>
          <a:endParaRPr lang="en-US" sz="1400" dirty="0"/>
        </a:p>
      </dgm:t>
    </dgm:pt>
    <dgm:pt modelId="{93DE9CC6-3A0B-9F41-8099-FACDBC79FAB0}" type="sibTrans" cxnId="{BA22ABD2-5264-7E47-8DAD-9BE7780EA0C9}">
      <dgm:prSet/>
      <dgm:spPr/>
      <dgm:t>
        <a:bodyPr/>
        <a:lstStyle/>
        <a:p>
          <a:endParaRPr lang="en-US"/>
        </a:p>
      </dgm:t>
    </dgm:pt>
    <dgm:pt modelId="{8707A65A-939B-3C43-A281-ACB5C0FD0066}">
      <dgm:prSet custT="1"/>
      <dgm:spPr/>
      <dgm:t>
        <a:bodyPr/>
        <a:lstStyle/>
        <a:p>
          <a:r>
            <a:rPr lang="de-DE" sz="1400" dirty="0" smtClean="0"/>
            <a:t>19.8</a:t>
          </a:r>
          <a:endParaRPr lang="en-US" sz="1400" dirty="0"/>
        </a:p>
      </dgm:t>
    </dgm:pt>
    <dgm:pt modelId="{1070AB6A-02E7-BA4C-8B8C-665A193F990B}" type="parTrans" cxnId="{33A6842F-7B36-C04F-AFA1-7530974F0A78}">
      <dgm:prSet custT="1"/>
      <dgm:spPr/>
      <dgm:t>
        <a:bodyPr/>
        <a:lstStyle/>
        <a:p>
          <a:endParaRPr lang="en-US" sz="1400" dirty="0"/>
        </a:p>
      </dgm:t>
    </dgm:pt>
    <dgm:pt modelId="{295D7B5B-F37F-A140-8590-310B1CB9936D}" type="sibTrans" cxnId="{33A6842F-7B36-C04F-AFA1-7530974F0A78}">
      <dgm:prSet/>
      <dgm:spPr/>
      <dgm:t>
        <a:bodyPr/>
        <a:lstStyle/>
        <a:p>
          <a:endParaRPr lang="en-US"/>
        </a:p>
      </dgm:t>
    </dgm:pt>
    <dgm:pt modelId="{45747954-A795-1442-94A4-365AE2E5234C}">
      <dgm:prSet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104</a:t>
          </a:r>
          <a:endParaRPr lang="en-US" sz="1400" dirty="0">
            <a:solidFill>
              <a:schemeClr val="bg1"/>
            </a:solidFill>
          </a:endParaRPr>
        </a:p>
      </dgm:t>
    </dgm:pt>
    <dgm:pt modelId="{0EE4D5F4-0D8B-A84E-8C8D-1680AB00064D}" type="parTrans" cxnId="{DA731FE2-A382-0140-86E8-5B0670D97BD3}">
      <dgm:prSet custT="1"/>
      <dgm:spPr/>
      <dgm:t>
        <a:bodyPr/>
        <a:lstStyle/>
        <a:p>
          <a:endParaRPr lang="en-US" sz="1400" dirty="0"/>
        </a:p>
      </dgm:t>
    </dgm:pt>
    <dgm:pt modelId="{4F3BADA5-CBD2-1443-8E3F-ECE79A1F18FC}" type="sibTrans" cxnId="{DA731FE2-A382-0140-86E8-5B0670D97BD3}">
      <dgm:prSet/>
      <dgm:spPr/>
      <dgm:t>
        <a:bodyPr/>
        <a:lstStyle/>
        <a:p>
          <a:endParaRPr lang="en-US"/>
        </a:p>
      </dgm:t>
    </dgm:pt>
    <dgm:pt modelId="{8956C6AF-A831-B842-B491-7CA451A856D5}">
      <dgm:prSet custT="1"/>
      <dgm:spPr/>
      <dgm:t>
        <a:bodyPr/>
        <a:lstStyle/>
        <a:p>
          <a:r>
            <a:rPr lang="en-US" sz="1400" dirty="0" smtClean="0"/>
            <a:t>21.7</a:t>
          </a:r>
          <a:endParaRPr lang="en-US" sz="1400" dirty="0"/>
        </a:p>
      </dgm:t>
    </dgm:pt>
    <dgm:pt modelId="{EF24791E-A27B-6647-8C36-A15487EA680C}" type="parTrans" cxnId="{04326CF4-9F60-1E43-A522-5226E9714975}">
      <dgm:prSet custT="1"/>
      <dgm:spPr/>
      <dgm:t>
        <a:bodyPr/>
        <a:lstStyle/>
        <a:p>
          <a:endParaRPr lang="en-US" sz="1400" dirty="0"/>
        </a:p>
      </dgm:t>
    </dgm:pt>
    <dgm:pt modelId="{1E9CBFBD-0CBE-F643-B341-DD7DB7EFBE7B}" type="sibTrans" cxnId="{04326CF4-9F60-1E43-A522-5226E9714975}">
      <dgm:prSet/>
      <dgm:spPr/>
      <dgm:t>
        <a:bodyPr/>
        <a:lstStyle/>
        <a:p>
          <a:endParaRPr lang="en-US"/>
        </a:p>
      </dgm:t>
    </dgm:pt>
    <dgm:pt modelId="{C5109FE1-2757-8040-80F4-14FD7F0E8F99}">
      <dgm:prSet custT="1"/>
      <dgm:spPr/>
      <dgm:t>
        <a:bodyPr/>
        <a:lstStyle/>
        <a:p>
          <a:r>
            <a:rPr lang="en-US" sz="1400" dirty="0" smtClean="0"/>
            <a:t>4.9</a:t>
          </a:r>
          <a:endParaRPr lang="en-US" sz="1400" dirty="0"/>
        </a:p>
      </dgm:t>
    </dgm:pt>
    <dgm:pt modelId="{67C41FD3-25DC-B94F-A96B-9041DBA3D094}" type="parTrans" cxnId="{73947C81-AC4A-9E46-8F0C-1A249E45F9FD}">
      <dgm:prSet custT="1"/>
      <dgm:spPr/>
      <dgm:t>
        <a:bodyPr/>
        <a:lstStyle/>
        <a:p>
          <a:endParaRPr lang="en-US" sz="1400" dirty="0"/>
        </a:p>
      </dgm:t>
    </dgm:pt>
    <dgm:pt modelId="{38AF33CC-CA8E-A940-A1A7-4A571BE7C9EF}" type="sibTrans" cxnId="{73947C81-AC4A-9E46-8F0C-1A249E45F9FD}">
      <dgm:prSet/>
      <dgm:spPr/>
      <dgm:t>
        <a:bodyPr/>
        <a:lstStyle/>
        <a:p>
          <a:endParaRPr lang="en-US"/>
        </a:p>
      </dgm:t>
    </dgm:pt>
    <dgm:pt modelId="{C9EDCDB0-669E-A949-9FDB-A1F3ED5C24AD}">
      <dgm:prSet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23</a:t>
          </a:r>
          <a:endParaRPr lang="en-US" sz="1400" dirty="0">
            <a:solidFill>
              <a:schemeClr val="bg1"/>
            </a:solidFill>
          </a:endParaRPr>
        </a:p>
      </dgm:t>
    </dgm:pt>
    <dgm:pt modelId="{3A1B924F-DC33-064B-9438-4D1DDDB8AF90}" type="parTrans" cxnId="{2B9794DB-8B9A-1A42-B4FE-A5A2EC8923A3}">
      <dgm:prSet custT="1"/>
      <dgm:spPr/>
      <dgm:t>
        <a:bodyPr/>
        <a:lstStyle/>
        <a:p>
          <a:endParaRPr lang="en-US" sz="1400" dirty="0"/>
        </a:p>
      </dgm:t>
    </dgm:pt>
    <dgm:pt modelId="{741E4B58-B8DC-9D4A-B559-F27C62A445B7}" type="sibTrans" cxnId="{2B9794DB-8B9A-1A42-B4FE-A5A2EC8923A3}">
      <dgm:prSet/>
      <dgm:spPr/>
      <dgm:t>
        <a:bodyPr/>
        <a:lstStyle/>
        <a:p>
          <a:endParaRPr lang="en-US"/>
        </a:p>
      </dgm:t>
    </dgm:pt>
    <dgm:pt modelId="{9BDE72E1-BF43-4F78-84D3-A6934B7DA552}">
      <dgm:prSet custT="1"/>
      <dgm:spPr/>
      <dgm:t>
        <a:bodyPr/>
        <a:lstStyle/>
        <a:p>
          <a:r>
            <a:rPr lang="en-US" sz="1400" dirty="0" smtClean="0"/>
            <a:t>98</a:t>
          </a:r>
          <a:endParaRPr lang="en-US" sz="1400" dirty="0"/>
        </a:p>
      </dgm:t>
    </dgm:pt>
    <dgm:pt modelId="{3B81CAF4-9D16-48A1-9D8D-DFBECAA3745A}" type="parTrans" cxnId="{B20ACAF6-7956-47D8-9003-11994BCB768D}">
      <dgm:prSet/>
      <dgm:spPr/>
      <dgm:t>
        <a:bodyPr/>
        <a:lstStyle/>
        <a:p>
          <a:endParaRPr lang="de-DE" dirty="0"/>
        </a:p>
      </dgm:t>
    </dgm:pt>
    <dgm:pt modelId="{FD482F2E-F7F0-41F8-A9F3-54057A533E41}" type="sibTrans" cxnId="{B20ACAF6-7956-47D8-9003-11994BCB768D}">
      <dgm:prSet/>
      <dgm:spPr/>
      <dgm:t>
        <a:bodyPr/>
        <a:lstStyle/>
        <a:p>
          <a:endParaRPr lang="de-DE"/>
        </a:p>
      </dgm:t>
    </dgm:pt>
    <dgm:pt modelId="{67DFAF82-A501-4912-8DA4-CBB58EFF33DC}">
      <dgm:prSet custT="1"/>
      <dgm:spPr/>
      <dgm:t>
        <a:bodyPr/>
        <a:lstStyle/>
        <a:p>
          <a:r>
            <a:rPr lang="en-US" sz="1400" dirty="0" smtClean="0"/>
            <a:t>95</a:t>
          </a:r>
          <a:endParaRPr lang="en-US" sz="1400" dirty="0"/>
        </a:p>
      </dgm:t>
    </dgm:pt>
    <dgm:pt modelId="{1B9B70F2-556C-4576-8183-C95F6404D97D}" type="parTrans" cxnId="{8623B0FE-7B47-4F43-B8CC-D19995E17D24}">
      <dgm:prSet/>
      <dgm:spPr/>
      <dgm:t>
        <a:bodyPr/>
        <a:lstStyle/>
        <a:p>
          <a:endParaRPr lang="de-DE" dirty="0"/>
        </a:p>
      </dgm:t>
    </dgm:pt>
    <dgm:pt modelId="{8AA02FB5-B572-419B-BA9D-DD30F8A27220}" type="sibTrans" cxnId="{8623B0FE-7B47-4F43-B8CC-D19995E17D24}">
      <dgm:prSet/>
      <dgm:spPr/>
      <dgm:t>
        <a:bodyPr/>
        <a:lstStyle/>
        <a:p>
          <a:endParaRPr lang="de-DE"/>
        </a:p>
      </dgm:t>
    </dgm:pt>
    <dgm:pt modelId="{067B5F38-E82E-4B31-BB5B-684ABDE83FCB}">
      <dgm:prSet custT="1"/>
      <dgm:spPr/>
      <dgm:t>
        <a:bodyPr/>
        <a:lstStyle/>
        <a:p>
          <a:r>
            <a:rPr lang="en-US" sz="1200" dirty="0"/>
            <a:t>JS0035 (64 pix.)</a:t>
          </a:r>
        </a:p>
      </dgm:t>
    </dgm:pt>
    <dgm:pt modelId="{D28D7262-15F9-46F8-BAAC-B6874159722F}" type="parTrans" cxnId="{AE400BBE-D0E0-4474-BA2A-0D12A54A8CBC}">
      <dgm:prSet/>
      <dgm:spPr/>
      <dgm:t>
        <a:bodyPr/>
        <a:lstStyle/>
        <a:p>
          <a:endParaRPr lang="de-DE" dirty="0"/>
        </a:p>
      </dgm:t>
    </dgm:pt>
    <dgm:pt modelId="{5161C7D6-C840-4611-9AF1-007154E9E7D2}" type="sibTrans" cxnId="{AE400BBE-D0E0-4474-BA2A-0D12A54A8CBC}">
      <dgm:prSet/>
      <dgm:spPr/>
      <dgm:t>
        <a:bodyPr/>
        <a:lstStyle/>
        <a:p>
          <a:endParaRPr lang="de-DE"/>
        </a:p>
      </dgm:t>
    </dgm:pt>
    <dgm:pt modelId="{2F43F2FD-CEF0-4C9F-B436-290591C965EB}">
      <dgm:prSet custT="1"/>
      <dgm:spPr/>
      <dgm:t>
        <a:bodyPr/>
        <a:lstStyle/>
        <a:p>
          <a:r>
            <a:rPr lang="en-US" sz="1400" dirty="0" smtClean="0"/>
            <a:t>10650</a:t>
          </a:r>
          <a:endParaRPr lang="en-US" sz="1400" dirty="0"/>
        </a:p>
      </dgm:t>
    </dgm:pt>
    <dgm:pt modelId="{DF1D06A0-A202-4C50-9FCA-3A2DC378DF1F}" type="parTrans" cxnId="{95DEF049-5D90-4A2A-9AEC-06017FFC5DBC}">
      <dgm:prSet/>
      <dgm:spPr/>
      <dgm:t>
        <a:bodyPr/>
        <a:lstStyle/>
        <a:p>
          <a:endParaRPr lang="de-DE" dirty="0"/>
        </a:p>
      </dgm:t>
    </dgm:pt>
    <dgm:pt modelId="{A8F23F2D-8A71-4E11-995C-442D0ADA3CC0}" type="sibTrans" cxnId="{95DEF049-5D90-4A2A-9AEC-06017FFC5DBC}">
      <dgm:prSet/>
      <dgm:spPr/>
      <dgm:t>
        <a:bodyPr/>
        <a:lstStyle/>
        <a:p>
          <a:endParaRPr lang="de-DE"/>
        </a:p>
      </dgm:t>
    </dgm:pt>
    <dgm:pt modelId="{965A2D68-A586-478B-9DA2-7D1B0D56F349}">
      <dgm:prSet custT="1"/>
      <dgm:spPr/>
      <dgm:t>
        <a:bodyPr/>
        <a:lstStyle/>
        <a:p>
          <a:r>
            <a:rPr lang="en-US" sz="1400" dirty="0"/>
            <a:t>25.5</a:t>
          </a:r>
        </a:p>
      </dgm:t>
    </dgm:pt>
    <dgm:pt modelId="{87E8AF8B-E1C8-46D4-A9D8-8474053E1C96}" type="parTrans" cxnId="{61ED01DE-67EE-4F95-A559-5696D9965C7B}">
      <dgm:prSet/>
      <dgm:spPr/>
      <dgm:t>
        <a:bodyPr/>
        <a:lstStyle/>
        <a:p>
          <a:endParaRPr lang="de-DE" dirty="0"/>
        </a:p>
      </dgm:t>
    </dgm:pt>
    <dgm:pt modelId="{B528E10C-0D45-4C29-A273-E4D292C1D79B}" type="sibTrans" cxnId="{61ED01DE-67EE-4F95-A559-5696D9965C7B}">
      <dgm:prSet/>
      <dgm:spPr/>
      <dgm:t>
        <a:bodyPr/>
        <a:lstStyle/>
        <a:p>
          <a:endParaRPr lang="de-DE"/>
        </a:p>
      </dgm:t>
    </dgm:pt>
    <dgm:pt modelId="{5329DEBA-4740-45AE-BCEC-EB9D49443C1E}">
      <dgm:prSet custT="1"/>
      <dgm:spPr/>
      <dgm:t>
        <a:bodyPr/>
        <a:lstStyle/>
        <a:p>
          <a:r>
            <a:rPr lang="en-US" sz="1400" dirty="0" smtClean="0"/>
            <a:t>25.1</a:t>
          </a:r>
          <a:endParaRPr lang="en-US" sz="1400" dirty="0"/>
        </a:p>
      </dgm:t>
    </dgm:pt>
    <dgm:pt modelId="{0C96B022-1DB3-4299-A1B3-434AD4AA51E0}" type="parTrans" cxnId="{9080E8C9-2562-4E9D-9D17-2015244A04FA}">
      <dgm:prSet/>
      <dgm:spPr/>
      <dgm:t>
        <a:bodyPr/>
        <a:lstStyle/>
        <a:p>
          <a:endParaRPr lang="de-DE" dirty="0"/>
        </a:p>
      </dgm:t>
    </dgm:pt>
    <dgm:pt modelId="{5D1AA87F-4E37-4A89-97C2-91B64836D5C6}" type="sibTrans" cxnId="{9080E8C9-2562-4E9D-9D17-2015244A04FA}">
      <dgm:prSet/>
      <dgm:spPr/>
      <dgm:t>
        <a:bodyPr/>
        <a:lstStyle/>
        <a:p>
          <a:endParaRPr lang="de-DE"/>
        </a:p>
      </dgm:t>
    </dgm:pt>
    <dgm:pt modelId="{2A9DD4B1-930E-4EC2-9C31-19B11392A756}">
      <dgm:prSet custT="1"/>
      <dgm:spPr/>
      <dgm:t>
        <a:bodyPr/>
        <a:lstStyle/>
        <a:p>
          <a:r>
            <a:rPr lang="en-US" sz="1200" dirty="0" smtClean="0"/>
            <a:t>JS0027 </a:t>
          </a:r>
          <a:r>
            <a:rPr lang="en-US" sz="1200" dirty="0"/>
            <a:t>(768 pix.)</a:t>
          </a:r>
        </a:p>
      </dgm:t>
    </dgm:pt>
    <dgm:pt modelId="{3CC0BD60-A056-4793-9AC5-27E218F27ECA}" type="parTrans" cxnId="{95213736-0FF8-4DB4-8DCF-49A3230A1AAF}">
      <dgm:prSet/>
      <dgm:spPr/>
      <dgm:t>
        <a:bodyPr/>
        <a:lstStyle/>
        <a:p>
          <a:endParaRPr lang="de-DE" dirty="0"/>
        </a:p>
      </dgm:t>
    </dgm:pt>
    <dgm:pt modelId="{757EFFC4-C6DA-4681-A1E7-3242D9D5250A}" type="sibTrans" cxnId="{95213736-0FF8-4DB4-8DCF-49A3230A1AAF}">
      <dgm:prSet/>
      <dgm:spPr/>
      <dgm:t>
        <a:bodyPr/>
        <a:lstStyle/>
        <a:p>
          <a:endParaRPr lang="de-DE"/>
        </a:p>
      </dgm:t>
    </dgm:pt>
    <dgm:pt modelId="{DCDFC1D3-E26E-4823-BF9E-0A39C69E05E8}">
      <dgm:prSet custT="1"/>
      <dgm:spPr/>
      <dgm:t>
        <a:bodyPr/>
        <a:lstStyle/>
        <a:p>
          <a:r>
            <a:rPr lang="en-US" sz="1400" dirty="0" smtClean="0"/>
            <a:t>4828</a:t>
          </a:r>
          <a:endParaRPr lang="en-US" sz="1400" dirty="0"/>
        </a:p>
      </dgm:t>
    </dgm:pt>
    <dgm:pt modelId="{9521403C-63B2-431F-B744-A4F2AB1D1BFE}" type="parTrans" cxnId="{0B0B6005-10B1-46CD-8FE6-876FFBE759CF}">
      <dgm:prSet/>
      <dgm:spPr/>
      <dgm:t>
        <a:bodyPr/>
        <a:lstStyle/>
        <a:p>
          <a:endParaRPr lang="de-DE" dirty="0"/>
        </a:p>
      </dgm:t>
    </dgm:pt>
    <dgm:pt modelId="{6F372E34-5670-4765-AA35-588EE9A3403E}" type="sibTrans" cxnId="{0B0B6005-10B1-46CD-8FE6-876FFBE759CF}">
      <dgm:prSet/>
      <dgm:spPr/>
      <dgm:t>
        <a:bodyPr/>
        <a:lstStyle/>
        <a:p>
          <a:endParaRPr lang="de-DE"/>
        </a:p>
      </dgm:t>
    </dgm:pt>
    <dgm:pt modelId="{99A2D247-4A11-4C2C-8A15-FAB9EA86E64B}">
      <dgm:prSet custT="1"/>
      <dgm:spPr/>
      <dgm:t>
        <a:bodyPr/>
        <a:lstStyle/>
        <a:p>
          <a:r>
            <a:rPr lang="en-US" sz="1400" dirty="0" smtClean="0"/>
            <a:t>24.3</a:t>
          </a:r>
          <a:endParaRPr lang="en-US" sz="1400" dirty="0"/>
        </a:p>
      </dgm:t>
    </dgm:pt>
    <dgm:pt modelId="{DD31B1BF-00BD-4243-9038-D59F4B35EAAB}" type="parTrans" cxnId="{039630A2-9F10-4F11-98E1-DAB39FB37373}">
      <dgm:prSet/>
      <dgm:spPr/>
      <dgm:t>
        <a:bodyPr/>
        <a:lstStyle/>
        <a:p>
          <a:endParaRPr lang="de-DE" dirty="0"/>
        </a:p>
      </dgm:t>
    </dgm:pt>
    <dgm:pt modelId="{16E2DF20-DE3F-4A46-AFC7-3D0A69D1B0CB}" type="sibTrans" cxnId="{039630A2-9F10-4F11-98E1-DAB39FB37373}">
      <dgm:prSet/>
      <dgm:spPr/>
      <dgm:t>
        <a:bodyPr/>
        <a:lstStyle/>
        <a:p>
          <a:endParaRPr lang="de-DE"/>
        </a:p>
      </dgm:t>
    </dgm:pt>
    <dgm:pt modelId="{4D769633-3C1A-49C4-A8CB-5FB208691A23}">
      <dgm:prSet custT="1"/>
      <dgm:spPr/>
      <dgm:t>
        <a:bodyPr/>
        <a:lstStyle/>
        <a:p>
          <a:r>
            <a:rPr lang="en-US" sz="1200" dirty="0" smtClean="0"/>
            <a:t>YH0250 (64 pix</a:t>
          </a:r>
          <a:r>
            <a:rPr lang="en-US" sz="1200" dirty="0"/>
            <a:t>.)</a:t>
          </a:r>
        </a:p>
      </dgm:t>
    </dgm:pt>
    <dgm:pt modelId="{6AB28E9D-96A6-4B93-9877-C7E9E504188C}" type="parTrans" cxnId="{123067B0-19AF-4EAC-A90A-7BD6603368B1}">
      <dgm:prSet/>
      <dgm:spPr/>
      <dgm:t>
        <a:bodyPr/>
        <a:lstStyle/>
        <a:p>
          <a:endParaRPr lang="de-DE" dirty="0"/>
        </a:p>
      </dgm:t>
    </dgm:pt>
    <dgm:pt modelId="{71D6932B-DDED-4674-B36D-9F96EC7FFC40}" type="sibTrans" cxnId="{123067B0-19AF-4EAC-A90A-7BD6603368B1}">
      <dgm:prSet/>
      <dgm:spPr/>
      <dgm:t>
        <a:bodyPr/>
        <a:lstStyle/>
        <a:p>
          <a:endParaRPr lang="de-DE"/>
        </a:p>
      </dgm:t>
    </dgm:pt>
    <dgm:pt modelId="{4515A921-7348-4F1E-9644-D86F5131606B}">
      <dgm:prSet custT="1"/>
      <dgm:spPr/>
      <dgm:t>
        <a:bodyPr/>
        <a:lstStyle/>
        <a:p>
          <a:r>
            <a:rPr lang="en-US" sz="1400" dirty="0" smtClean="0"/>
            <a:t>8819</a:t>
          </a:r>
          <a:endParaRPr lang="en-US" sz="1400" dirty="0"/>
        </a:p>
      </dgm:t>
    </dgm:pt>
    <dgm:pt modelId="{8C33F70E-01BC-49F6-BB18-047CBAF9CA80}" type="parTrans" cxnId="{52F75CC2-2E9E-489B-A2CD-EFB774403B19}">
      <dgm:prSet/>
      <dgm:spPr/>
      <dgm:t>
        <a:bodyPr/>
        <a:lstStyle/>
        <a:p>
          <a:endParaRPr lang="de-DE" dirty="0"/>
        </a:p>
      </dgm:t>
    </dgm:pt>
    <dgm:pt modelId="{5795FCB1-A94A-400B-B7CB-0BCE738163B6}" type="sibTrans" cxnId="{52F75CC2-2E9E-489B-A2CD-EFB774403B19}">
      <dgm:prSet/>
      <dgm:spPr/>
      <dgm:t>
        <a:bodyPr/>
        <a:lstStyle/>
        <a:p>
          <a:endParaRPr lang="de-DE"/>
        </a:p>
      </dgm:t>
    </dgm:pt>
    <dgm:pt modelId="{B5063719-2C29-4622-B628-AAFD25634603}">
      <dgm:prSet custT="1"/>
      <dgm:spPr/>
      <dgm:t>
        <a:bodyPr/>
        <a:lstStyle/>
        <a:p>
          <a:r>
            <a:rPr lang="en-US" sz="1400" dirty="0" smtClean="0"/>
            <a:t>25.4</a:t>
          </a:r>
          <a:endParaRPr lang="en-US" sz="1400" dirty="0"/>
        </a:p>
      </dgm:t>
    </dgm:pt>
    <dgm:pt modelId="{9450D9B0-1FE1-4D57-91CA-466B6BD50947}" type="parTrans" cxnId="{3E9BF93B-C06F-4234-8D1D-D25F764E287C}">
      <dgm:prSet/>
      <dgm:spPr/>
      <dgm:t>
        <a:bodyPr/>
        <a:lstStyle/>
        <a:p>
          <a:endParaRPr lang="de-DE" dirty="0"/>
        </a:p>
      </dgm:t>
    </dgm:pt>
    <dgm:pt modelId="{F205C3BD-0201-4B25-AEAB-3196682E59BB}" type="sibTrans" cxnId="{3E9BF93B-C06F-4234-8D1D-D25F764E287C}">
      <dgm:prSet/>
      <dgm:spPr/>
      <dgm:t>
        <a:bodyPr/>
        <a:lstStyle/>
        <a:p>
          <a:endParaRPr lang="de-DE"/>
        </a:p>
      </dgm:t>
    </dgm:pt>
    <dgm:pt modelId="{F87BE850-329B-4EFA-A9B1-933E4488BB7B}">
      <dgm:prSet custT="1"/>
      <dgm:spPr/>
      <dgm:t>
        <a:bodyPr/>
        <a:lstStyle/>
        <a:p>
          <a:r>
            <a:rPr lang="en-US" sz="1400" dirty="0" smtClean="0"/>
            <a:t>24.5</a:t>
          </a:r>
          <a:endParaRPr lang="en-US" sz="1400" dirty="0"/>
        </a:p>
      </dgm:t>
    </dgm:pt>
    <dgm:pt modelId="{896299DA-C895-4AA6-8C8A-4841FC944774}" type="parTrans" cxnId="{DED74A41-258D-48BF-BC9B-A03F4D83C5BB}">
      <dgm:prSet/>
      <dgm:spPr/>
      <dgm:t>
        <a:bodyPr/>
        <a:lstStyle/>
        <a:p>
          <a:endParaRPr lang="de-DE" dirty="0"/>
        </a:p>
      </dgm:t>
    </dgm:pt>
    <dgm:pt modelId="{A058B56F-5B83-4661-9091-8B85F9DF585E}" type="sibTrans" cxnId="{DED74A41-258D-48BF-BC9B-A03F4D83C5BB}">
      <dgm:prSet/>
      <dgm:spPr/>
      <dgm:t>
        <a:bodyPr/>
        <a:lstStyle/>
        <a:p>
          <a:endParaRPr lang="de-DE"/>
        </a:p>
      </dgm:t>
    </dgm:pt>
    <dgm:pt modelId="{43A29A54-5195-4C6C-897A-82C2E973C2F9}">
      <dgm:prSet custT="1"/>
      <dgm:spPr/>
      <dgm:t>
        <a:bodyPr/>
        <a:lstStyle/>
        <a:p>
          <a:r>
            <a:rPr lang="en-US" sz="1400" dirty="0" smtClean="0"/>
            <a:t>96</a:t>
          </a:r>
          <a:endParaRPr lang="en-US" sz="1400" dirty="0"/>
        </a:p>
      </dgm:t>
    </dgm:pt>
    <dgm:pt modelId="{02355DDC-3866-4ACD-86C7-670EDE267915}" type="parTrans" cxnId="{F46D71DC-12FD-45B8-914A-E5BAAC6E431A}">
      <dgm:prSet/>
      <dgm:spPr/>
      <dgm:t>
        <a:bodyPr/>
        <a:lstStyle/>
        <a:p>
          <a:endParaRPr lang="de-DE" dirty="0"/>
        </a:p>
      </dgm:t>
    </dgm:pt>
    <dgm:pt modelId="{42B0A971-2FA9-446F-8A7C-4E8DE4917856}" type="sibTrans" cxnId="{F46D71DC-12FD-45B8-914A-E5BAAC6E431A}">
      <dgm:prSet/>
      <dgm:spPr/>
      <dgm:t>
        <a:bodyPr/>
        <a:lstStyle/>
        <a:p>
          <a:endParaRPr lang="de-DE"/>
        </a:p>
      </dgm:t>
    </dgm:pt>
    <dgm:pt modelId="{CD758CC3-EDCF-464F-842F-AE193AF95264}">
      <dgm:prSet custT="1"/>
      <dgm:spPr/>
      <dgm:t>
        <a:bodyPr/>
        <a:lstStyle/>
        <a:p>
          <a:r>
            <a:rPr lang="en-US" sz="1400" dirty="0" smtClean="0"/>
            <a:t>23.0</a:t>
          </a:r>
          <a:endParaRPr lang="en-US" sz="1400" dirty="0"/>
        </a:p>
      </dgm:t>
    </dgm:pt>
    <dgm:pt modelId="{419EC5F1-993A-4885-95CC-A46CDD1254D1}" type="sibTrans" cxnId="{17473B41-7557-4BBD-9FD7-75E40F7FD79F}">
      <dgm:prSet/>
      <dgm:spPr/>
      <dgm:t>
        <a:bodyPr/>
        <a:lstStyle/>
        <a:p>
          <a:endParaRPr lang="de-DE"/>
        </a:p>
      </dgm:t>
    </dgm:pt>
    <dgm:pt modelId="{03D89A1D-7AE9-4363-810B-D491F5E75EEE}" type="parTrans" cxnId="{17473B41-7557-4BBD-9FD7-75E40F7FD79F}">
      <dgm:prSet/>
      <dgm:spPr/>
      <dgm:t>
        <a:bodyPr/>
        <a:lstStyle/>
        <a:p>
          <a:endParaRPr lang="de-DE" dirty="0"/>
        </a:p>
      </dgm:t>
    </dgm:pt>
    <dgm:pt modelId="{E80ECC04-DB38-3249-AC51-7610F4FC46F3}">
      <dgm:prSet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1678</a:t>
          </a:r>
          <a:endParaRPr lang="en-US" sz="1400" dirty="0">
            <a:solidFill>
              <a:schemeClr val="bg1"/>
            </a:solidFill>
          </a:endParaRPr>
        </a:p>
      </dgm:t>
    </dgm:pt>
    <dgm:pt modelId="{56A9CBD1-D2BC-7042-BDBC-2C0B5CC35642}" type="sibTrans" cxnId="{D035800D-6D6E-0846-938E-EE12946082FA}">
      <dgm:prSet/>
      <dgm:spPr/>
      <dgm:t>
        <a:bodyPr/>
        <a:lstStyle/>
        <a:p>
          <a:endParaRPr lang="en-US"/>
        </a:p>
      </dgm:t>
    </dgm:pt>
    <dgm:pt modelId="{34577260-8728-8443-885B-1531F045B015}" type="parTrans" cxnId="{D035800D-6D6E-0846-938E-EE12946082FA}">
      <dgm:prSet custT="1"/>
      <dgm:spPr/>
      <dgm:t>
        <a:bodyPr/>
        <a:lstStyle/>
        <a:p>
          <a:endParaRPr lang="en-US" sz="1200" dirty="0"/>
        </a:p>
      </dgm:t>
    </dgm:pt>
    <dgm:pt modelId="{57AAAC47-392A-DA43-85DE-9160CB741705}" type="pres">
      <dgm:prSet presAssocID="{174C40E0-94C1-1044-AF4F-68DF81B887F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6EC5993-FEA1-4947-A2C9-D44606AD47DA}" type="pres">
      <dgm:prSet presAssocID="{1B6BC579-7392-104C-9774-6912AD7A5BED}" presName="root1" presStyleCnt="0"/>
      <dgm:spPr/>
    </dgm:pt>
    <dgm:pt modelId="{1B4803F0-D757-0B4F-A76E-961A299F3C89}" type="pres">
      <dgm:prSet presAssocID="{1B6BC579-7392-104C-9774-6912AD7A5BED}" presName="LevelOneTextNode" presStyleLbl="node0" presStyleIdx="0" presStyleCnt="3" custScaleX="348230" custScaleY="9715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129C4AF-925A-A340-8CD2-B388213F2DB0}" type="pres">
      <dgm:prSet presAssocID="{1B6BC579-7392-104C-9774-6912AD7A5BED}" presName="level2hierChild" presStyleCnt="0"/>
      <dgm:spPr/>
    </dgm:pt>
    <dgm:pt modelId="{2E871617-9B10-284F-B00E-E4A49D6463E5}" type="pres">
      <dgm:prSet presAssocID="{9A8CB3A7-F11A-B34E-B3CD-69EE063FFBE8}" presName="conn2-1" presStyleLbl="parChTrans1D2" presStyleIdx="0" presStyleCnt="6"/>
      <dgm:spPr/>
      <dgm:t>
        <a:bodyPr/>
        <a:lstStyle/>
        <a:p>
          <a:endParaRPr lang="de-DE"/>
        </a:p>
      </dgm:t>
    </dgm:pt>
    <dgm:pt modelId="{7871C241-5A6B-EA4A-97B1-12E941A56746}" type="pres">
      <dgm:prSet presAssocID="{9A8CB3A7-F11A-B34E-B3CD-69EE063FFBE8}" presName="connTx" presStyleLbl="parChTrans1D2" presStyleIdx="0" presStyleCnt="6"/>
      <dgm:spPr/>
      <dgm:t>
        <a:bodyPr/>
        <a:lstStyle/>
        <a:p>
          <a:endParaRPr lang="de-DE"/>
        </a:p>
      </dgm:t>
    </dgm:pt>
    <dgm:pt modelId="{C0EB8685-5511-2443-899F-2A8DA8A2D2F8}" type="pres">
      <dgm:prSet presAssocID="{7B9A28EE-5D36-D749-9F74-F588D348C3A9}" presName="root2" presStyleCnt="0"/>
      <dgm:spPr/>
    </dgm:pt>
    <dgm:pt modelId="{ACCB3484-B7A6-4542-88AC-3A5DAE308E04}" type="pres">
      <dgm:prSet presAssocID="{7B9A28EE-5D36-D749-9F74-F588D348C3A9}" presName="LevelTwoTextNode" presStyleLbl="node2" presStyleIdx="0" presStyleCnt="6" custScaleX="186704" custScaleY="27994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59EE432-6383-2647-ADFF-92626D6E99D0}" type="pres">
      <dgm:prSet presAssocID="{7B9A28EE-5D36-D749-9F74-F588D348C3A9}" presName="level3hierChild" presStyleCnt="0"/>
      <dgm:spPr/>
    </dgm:pt>
    <dgm:pt modelId="{79F1115D-9885-9F43-A9C8-774B80A93EF7}" type="pres">
      <dgm:prSet presAssocID="{36AE22BB-5052-9442-8CDA-92FF6591074E}" presName="conn2-1" presStyleLbl="parChTrans1D3" presStyleIdx="0" presStyleCnt="6" custScaleX="2000000" custScaleY="1310691"/>
      <dgm:spPr/>
      <dgm:t>
        <a:bodyPr/>
        <a:lstStyle/>
        <a:p>
          <a:endParaRPr lang="de-DE"/>
        </a:p>
      </dgm:t>
    </dgm:pt>
    <dgm:pt modelId="{49143C83-A5C1-D74C-880A-50CC10F98F59}" type="pres">
      <dgm:prSet presAssocID="{36AE22BB-5052-9442-8CDA-92FF6591074E}" presName="connTx" presStyleLbl="parChTrans1D3" presStyleIdx="0" presStyleCnt="6"/>
      <dgm:spPr/>
      <dgm:t>
        <a:bodyPr/>
        <a:lstStyle/>
        <a:p>
          <a:endParaRPr lang="de-DE"/>
        </a:p>
      </dgm:t>
    </dgm:pt>
    <dgm:pt modelId="{923A475B-B2BE-5241-94A3-E0FE7F1DBB7E}" type="pres">
      <dgm:prSet presAssocID="{8FAF1AFE-A1B9-744E-A5B0-01C6C8882065}" presName="root2" presStyleCnt="0"/>
      <dgm:spPr/>
    </dgm:pt>
    <dgm:pt modelId="{6ED3CB70-5EB5-1546-A70B-6335A69A33B2}" type="pres">
      <dgm:prSet presAssocID="{8FAF1AFE-A1B9-744E-A5B0-01C6C8882065}" presName="LevelTwoTextNode" presStyleLbl="node3" presStyleIdx="0" presStyleCnt="6" custScaleX="186704" custScaleY="27994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EF099A-E318-C84E-803E-71E57DCD1E63}" type="pres">
      <dgm:prSet presAssocID="{8FAF1AFE-A1B9-744E-A5B0-01C6C8882065}" presName="level3hierChild" presStyleCnt="0"/>
      <dgm:spPr/>
    </dgm:pt>
    <dgm:pt modelId="{51AC6AFD-CB73-9E4B-AD83-668B391EAA77}" type="pres">
      <dgm:prSet presAssocID="{38346E3B-DAF3-7E4C-BD38-932A68FEBAEE}" presName="conn2-1" presStyleLbl="parChTrans1D4" presStyleIdx="0" presStyleCnt="18" custScaleX="2000000" custScaleY="1310691"/>
      <dgm:spPr/>
      <dgm:t>
        <a:bodyPr/>
        <a:lstStyle/>
        <a:p>
          <a:endParaRPr lang="de-DE"/>
        </a:p>
      </dgm:t>
    </dgm:pt>
    <dgm:pt modelId="{8B1CA82D-D962-5B41-9618-C6F956753A5A}" type="pres">
      <dgm:prSet presAssocID="{38346E3B-DAF3-7E4C-BD38-932A68FEBAEE}" presName="connTx" presStyleLbl="parChTrans1D4" presStyleIdx="0" presStyleCnt="18"/>
      <dgm:spPr/>
      <dgm:t>
        <a:bodyPr/>
        <a:lstStyle/>
        <a:p>
          <a:endParaRPr lang="de-DE"/>
        </a:p>
      </dgm:t>
    </dgm:pt>
    <dgm:pt modelId="{F6B224EB-D2DC-4943-9081-25521842097A}" type="pres">
      <dgm:prSet presAssocID="{02C2666B-A8B4-5C4E-A29A-D985F5D2A3EB}" presName="root2" presStyleCnt="0"/>
      <dgm:spPr/>
    </dgm:pt>
    <dgm:pt modelId="{70C1E104-21BE-CF4C-B936-F2376A98CE63}" type="pres">
      <dgm:prSet presAssocID="{02C2666B-A8B4-5C4E-A29A-D985F5D2A3EB}" presName="LevelTwoTextNode" presStyleLbl="node4" presStyleIdx="0" presStyleCnt="18" custScaleX="186704" custScaleY="27994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0C3BB6F-72C0-C348-BDB8-A97DF801AF4C}" type="pres">
      <dgm:prSet presAssocID="{02C2666B-A8B4-5C4E-A29A-D985F5D2A3EB}" presName="level3hierChild" presStyleCnt="0"/>
      <dgm:spPr/>
    </dgm:pt>
    <dgm:pt modelId="{6ED0C5F3-1C43-234A-84B1-FB5B802DBAE2}" type="pres">
      <dgm:prSet presAssocID="{5F659ADB-56CE-8D48-ADC2-BABB3865CCA2}" presName="conn2-1" presStyleLbl="parChTrans1D4" presStyleIdx="1" presStyleCnt="18" custScaleX="2000000" custScaleY="1310691"/>
      <dgm:spPr/>
      <dgm:t>
        <a:bodyPr/>
        <a:lstStyle/>
        <a:p>
          <a:endParaRPr lang="de-DE"/>
        </a:p>
      </dgm:t>
    </dgm:pt>
    <dgm:pt modelId="{2415C1EB-767B-6B4F-BE58-580C4312DAB8}" type="pres">
      <dgm:prSet presAssocID="{5F659ADB-56CE-8D48-ADC2-BABB3865CCA2}" presName="connTx" presStyleLbl="parChTrans1D4" presStyleIdx="1" presStyleCnt="18"/>
      <dgm:spPr/>
      <dgm:t>
        <a:bodyPr/>
        <a:lstStyle/>
        <a:p>
          <a:endParaRPr lang="de-DE"/>
        </a:p>
      </dgm:t>
    </dgm:pt>
    <dgm:pt modelId="{BAD2FA6F-BFD4-654F-A3B3-AA2665D9114B}" type="pres">
      <dgm:prSet presAssocID="{83A59B01-BFBF-2940-BF5B-F0A3B94718ED}" presName="root2" presStyleCnt="0"/>
      <dgm:spPr/>
    </dgm:pt>
    <dgm:pt modelId="{A6D12B4C-E3CD-1D4E-A6E4-1685A7294A95}" type="pres">
      <dgm:prSet presAssocID="{83A59B01-BFBF-2940-BF5B-F0A3B94718ED}" presName="LevelTwoTextNode" presStyleLbl="node4" presStyleIdx="1" presStyleCnt="18" custScaleX="186704" custScaleY="27994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DD35562-A3F4-7F46-B6F3-26E19A179F32}" type="pres">
      <dgm:prSet presAssocID="{83A59B01-BFBF-2940-BF5B-F0A3B94718ED}" presName="level3hierChild" presStyleCnt="0"/>
      <dgm:spPr/>
    </dgm:pt>
    <dgm:pt modelId="{3271159F-6166-AB45-B875-9808B79D4CAA}" type="pres">
      <dgm:prSet presAssocID="{47C40307-2489-B248-95EC-FF88AF99ACC5}" presName="conn2-1" presStyleLbl="parChTrans1D4" presStyleIdx="2" presStyleCnt="18" custScaleX="2000000" custScaleY="1310691"/>
      <dgm:spPr/>
      <dgm:t>
        <a:bodyPr/>
        <a:lstStyle/>
        <a:p>
          <a:endParaRPr lang="de-DE"/>
        </a:p>
      </dgm:t>
    </dgm:pt>
    <dgm:pt modelId="{DE4C6729-FE71-CF48-BFC3-4DDDAB31A986}" type="pres">
      <dgm:prSet presAssocID="{47C40307-2489-B248-95EC-FF88AF99ACC5}" presName="connTx" presStyleLbl="parChTrans1D4" presStyleIdx="2" presStyleCnt="18"/>
      <dgm:spPr/>
      <dgm:t>
        <a:bodyPr/>
        <a:lstStyle/>
        <a:p>
          <a:endParaRPr lang="de-DE"/>
        </a:p>
      </dgm:t>
    </dgm:pt>
    <dgm:pt modelId="{E0B32D67-680E-0F4A-8BB0-B63CECDC72FF}" type="pres">
      <dgm:prSet presAssocID="{C05D6453-FED5-5B47-8A4A-EEF3E5276806}" presName="root2" presStyleCnt="0"/>
      <dgm:spPr/>
    </dgm:pt>
    <dgm:pt modelId="{BF9C8C89-16A6-AC44-BADE-FB3D66D71C3B}" type="pres">
      <dgm:prSet presAssocID="{C05D6453-FED5-5B47-8A4A-EEF3E5276806}" presName="LevelTwoTextNode" presStyleLbl="node4" presStyleIdx="2" presStyleCnt="18" custScaleX="186704" custScaleY="27994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A45B386-16D1-714E-9DEA-CF21D20C1F11}" type="pres">
      <dgm:prSet presAssocID="{C05D6453-FED5-5B47-8A4A-EEF3E5276806}" presName="level3hierChild" presStyleCnt="0"/>
      <dgm:spPr/>
    </dgm:pt>
    <dgm:pt modelId="{8996E2CA-4F83-E94E-A598-BDEED5D6C9AF}" type="pres">
      <dgm:prSet presAssocID="{987D033F-593C-2D46-B6A7-4363DC4624DE}" presName="root1" presStyleCnt="0"/>
      <dgm:spPr/>
    </dgm:pt>
    <dgm:pt modelId="{955EC53F-4812-ED47-A0AE-B765DC2CBE76}" type="pres">
      <dgm:prSet presAssocID="{987D033F-593C-2D46-B6A7-4363DC4624DE}" presName="LevelOneTextNode" presStyleLbl="node0" presStyleIdx="1" presStyleCnt="3" custScaleX="350659" custScaleY="9769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B375F48-6F32-1A4B-942F-5872EF50FF74}" type="pres">
      <dgm:prSet presAssocID="{987D033F-593C-2D46-B6A7-4363DC4624DE}" presName="level2hierChild" presStyleCnt="0"/>
      <dgm:spPr/>
    </dgm:pt>
    <dgm:pt modelId="{97DA5CE0-4DBF-604C-B81D-070E88A24DF5}" type="pres">
      <dgm:prSet presAssocID="{47F4D747-E875-EA40-A558-023F49D3439B}" presName="conn2-1" presStyleLbl="parChTrans1D2" presStyleIdx="1" presStyleCnt="6" custScaleX="2000000" custScaleY="2000000"/>
      <dgm:spPr/>
      <dgm:t>
        <a:bodyPr/>
        <a:lstStyle/>
        <a:p>
          <a:endParaRPr lang="de-DE"/>
        </a:p>
      </dgm:t>
    </dgm:pt>
    <dgm:pt modelId="{F86691FA-7B6D-B14C-A4B2-65E2FFEAA0F8}" type="pres">
      <dgm:prSet presAssocID="{47F4D747-E875-EA40-A558-023F49D3439B}" presName="connTx" presStyleLbl="parChTrans1D2" presStyleIdx="1" presStyleCnt="6"/>
      <dgm:spPr/>
      <dgm:t>
        <a:bodyPr/>
        <a:lstStyle/>
        <a:p>
          <a:endParaRPr lang="de-DE"/>
        </a:p>
      </dgm:t>
    </dgm:pt>
    <dgm:pt modelId="{73C15927-046F-1E44-96F9-907488BCE222}" type="pres">
      <dgm:prSet presAssocID="{2A674ACF-5D7F-AF4A-B160-7258FCB514C4}" presName="root2" presStyleCnt="0"/>
      <dgm:spPr/>
    </dgm:pt>
    <dgm:pt modelId="{59D23735-494B-6345-9070-F32E5A62DD7F}" type="pres">
      <dgm:prSet presAssocID="{2A674ACF-5D7F-AF4A-B160-7258FCB514C4}" presName="LevelTwoTextNode" presStyleLbl="node2" presStyleIdx="1" presStyleCnt="6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E383CF7-5C01-DC43-80F6-357C958142CF}" type="pres">
      <dgm:prSet presAssocID="{2A674ACF-5D7F-AF4A-B160-7258FCB514C4}" presName="level3hierChild" presStyleCnt="0"/>
      <dgm:spPr/>
    </dgm:pt>
    <dgm:pt modelId="{F6651BC0-7EA4-9341-9B50-5045C0A0AC14}" type="pres">
      <dgm:prSet presAssocID="{47B93BE1-3734-804B-90EF-7344CC546704}" presName="conn2-1" presStyleLbl="parChTrans1D3" presStyleIdx="1" presStyleCnt="6" custScaleX="2000000" custScaleY="2000000"/>
      <dgm:spPr/>
      <dgm:t>
        <a:bodyPr/>
        <a:lstStyle/>
        <a:p>
          <a:endParaRPr lang="de-DE"/>
        </a:p>
      </dgm:t>
    </dgm:pt>
    <dgm:pt modelId="{FA9B5C39-87D1-7B42-85C4-FDF33E210B19}" type="pres">
      <dgm:prSet presAssocID="{47B93BE1-3734-804B-90EF-7344CC546704}" presName="connTx" presStyleLbl="parChTrans1D3" presStyleIdx="1" presStyleCnt="6"/>
      <dgm:spPr/>
      <dgm:t>
        <a:bodyPr/>
        <a:lstStyle/>
        <a:p>
          <a:endParaRPr lang="de-DE"/>
        </a:p>
      </dgm:t>
    </dgm:pt>
    <dgm:pt modelId="{83707B9A-5A7F-5C42-BE74-0D4C6A7C6BFC}" type="pres">
      <dgm:prSet presAssocID="{4ADD14EE-F24E-2547-84A3-07EE480AA81D}" presName="root2" presStyleCnt="0"/>
      <dgm:spPr/>
    </dgm:pt>
    <dgm:pt modelId="{ADA63252-2148-404E-9B68-627F04A13B94}" type="pres">
      <dgm:prSet presAssocID="{4ADD14EE-F24E-2547-84A3-07EE480AA81D}" presName="LevelTwoTextNode" presStyleLbl="node3" presStyleIdx="1" presStyleCnt="6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240F99C-6BC5-9543-9C06-AE823735FE61}" type="pres">
      <dgm:prSet presAssocID="{4ADD14EE-F24E-2547-84A3-07EE480AA81D}" presName="level3hierChild" presStyleCnt="0"/>
      <dgm:spPr/>
    </dgm:pt>
    <dgm:pt modelId="{81ED0C3E-3F3F-5343-A0DF-516924C86DC2}" type="pres">
      <dgm:prSet presAssocID="{89C8E3F3-7DB9-9B41-990B-258C4814C522}" presName="conn2-1" presStyleLbl="parChTrans1D4" presStyleIdx="3" presStyleCnt="18" custScaleX="2000000" custScaleY="2000000"/>
      <dgm:spPr/>
      <dgm:t>
        <a:bodyPr/>
        <a:lstStyle/>
        <a:p>
          <a:endParaRPr lang="de-DE"/>
        </a:p>
      </dgm:t>
    </dgm:pt>
    <dgm:pt modelId="{3AF1FDC9-5E38-7245-896E-E9E045CEC477}" type="pres">
      <dgm:prSet presAssocID="{89C8E3F3-7DB9-9B41-990B-258C4814C522}" presName="connTx" presStyleLbl="parChTrans1D4" presStyleIdx="3" presStyleCnt="18"/>
      <dgm:spPr/>
      <dgm:t>
        <a:bodyPr/>
        <a:lstStyle/>
        <a:p>
          <a:endParaRPr lang="de-DE"/>
        </a:p>
      </dgm:t>
    </dgm:pt>
    <dgm:pt modelId="{73D2F205-BB3B-DA4F-A87B-61F4B093CAAD}" type="pres">
      <dgm:prSet presAssocID="{E12830E8-639D-4B4D-99F9-ED4879DB23D4}" presName="root2" presStyleCnt="0"/>
      <dgm:spPr/>
    </dgm:pt>
    <dgm:pt modelId="{A3C76927-F6B2-A040-AF76-77E8B2F42B47}" type="pres">
      <dgm:prSet presAssocID="{E12830E8-639D-4B4D-99F9-ED4879DB23D4}" presName="LevelTwoTextNode" presStyleLbl="node4" presStyleIdx="3" presStyleCnt="18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3D84F58-FEF6-E94E-96D4-B3DFF6D9A6BB}" type="pres">
      <dgm:prSet presAssocID="{E12830E8-639D-4B4D-99F9-ED4879DB23D4}" presName="level3hierChild" presStyleCnt="0"/>
      <dgm:spPr/>
    </dgm:pt>
    <dgm:pt modelId="{DA5AD4D0-36FA-3447-B7BA-C015C13A1777}" type="pres">
      <dgm:prSet presAssocID="{1070AB6A-02E7-BA4C-8B8C-665A193F990B}" presName="conn2-1" presStyleLbl="parChTrans1D4" presStyleIdx="4" presStyleCnt="18" custScaleX="2000000" custScaleY="2000000"/>
      <dgm:spPr/>
      <dgm:t>
        <a:bodyPr/>
        <a:lstStyle/>
        <a:p>
          <a:endParaRPr lang="de-DE"/>
        </a:p>
      </dgm:t>
    </dgm:pt>
    <dgm:pt modelId="{52EB10E7-DDE1-BE4C-9988-F6DABAFB5586}" type="pres">
      <dgm:prSet presAssocID="{1070AB6A-02E7-BA4C-8B8C-665A193F990B}" presName="connTx" presStyleLbl="parChTrans1D4" presStyleIdx="4" presStyleCnt="18"/>
      <dgm:spPr/>
      <dgm:t>
        <a:bodyPr/>
        <a:lstStyle/>
        <a:p>
          <a:endParaRPr lang="de-DE"/>
        </a:p>
      </dgm:t>
    </dgm:pt>
    <dgm:pt modelId="{282075D2-34A8-7345-A543-6F329E76D0AB}" type="pres">
      <dgm:prSet presAssocID="{8707A65A-939B-3C43-A281-ACB5C0FD0066}" presName="root2" presStyleCnt="0"/>
      <dgm:spPr/>
    </dgm:pt>
    <dgm:pt modelId="{1D8120DF-F5AF-5340-8A89-DAA9C83CC623}" type="pres">
      <dgm:prSet presAssocID="{8707A65A-939B-3C43-A281-ACB5C0FD0066}" presName="LevelTwoTextNode" presStyleLbl="node4" presStyleIdx="4" presStyleCnt="18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E99FF9A-7B6D-7B4F-B8BD-CB2FA2FC92C8}" type="pres">
      <dgm:prSet presAssocID="{8707A65A-939B-3C43-A281-ACB5C0FD0066}" presName="level3hierChild" presStyleCnt="0"/>
      <dgm:spPr/>
    </dgm:pt>
    <dgm:pt modelId="{331A3585-B90E-D145-B677-9A749668BF09}" type="pres">
      <dgm:prSet presAssocID="{0EE4D5F4-0D8B-A84E-8C8D-1680AB00064D}" presName="conn2-1" presStyleLbl="parChTrans1D4" presStyleIdx="5" presStyleCnt="18" custScaleX="2000000" custScaleY="2000000"/>
      <dgm:spPr/>
      <dgm:t>
        <a:bodyPr/>
        <a:lstStyle/>
        <a:p>
          <a:endParaRPr lang="de-DE"/>
        </a:p>
      </dgm:t>
    </dgm:pt>
    <dgm:pt modelId="{CE07A26E-50A3-C847-B5DB-0B8826EA370F}" type="pres">
      <dgm:prSet presAssocID="{0EE4D5F4-0D8B-A84E-8C8D-1680AB00064D}" presName="connTx" presStyleLbl="parChTrans1D4" presStyleIdx="5" presStyleCnt="18"/>
      <dgm:spPr/>
      <dgm:t>
        <a:bodyPr/>
        <a:lstStyle/>
        <a:p>
          <a:endParaRPr lang="de-DE"/>
        </a:p>
      </dgm:t>
    </dgm:pt>
    <dgm:pt modelId="{E75FF1F3-8FAA-564C-BA53-0705449E7163}" type="pres">
      <dgm:prSet presAssocID="{45747954-A795-1442-94A4-365AE2E5234C}" presName="root2" presStyleCnt="0"/>
      <dgm:spPr/>
    </dgm:pt>
    <dgm:pt modelId="{367E4976-C76D-D643-8A14-BEAB54C630CA}" type="pres">
      <dgm:prSet presAssocID="{45747954-A795-1442-94A4-365AE2E5234C}" presName="LevelTwoTextNode" presStyleLbl="node4" presStyleIdx="5" presStyleCnt="18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340DCB3-3794-5C41-85CE-760EDB38CBC3}" type="pres">
      <dgm:prSet presAssocID="{45747954-A795-1442-94A4-365AE2E5234C}" presName="level3hierChild" presStyleCnt="0"/>
      <dgm:spPr/>
    </dgm:pt>
    <dgm:pt modelId="{48BCAE2E-1697-F847-BB91-2C7FE50D3F78}" type="pres">
      <dgm:prSet presAssocID="{FF7C8121-8932-A84C-AC80-B517279E4091}" presName="conn2-1" presStyleLbl="parChTrans1D2" presStyleIdx="2" presStyleCnt="6" custScaleX="2000000" custScaleY="2000000"/>
      <dgm:spPr/>
      <dgm:t>
        <a:bodyPr/>
        <a:lstStyle/>
        <a:p>
          <a:endParaRPr lang="de-DE"/>
        </a:p>
      </dgm:t>
    </dgm:pt>
    <dgm:pt modelId="{E2DD3D2C-9557-3048-ADFB-F7D694433AED}" type="pres">
      <dgm:prSet presAssocID="{FF7C8121-8932-A84C-AC80-B517279E4091}" presName="connTx" presStyleLbl="parChTrans1D2" presStyleIdx="2" presStyleCnt="6"/>
      <dgm:spPr/>
      <dgm:t>
        <a:bodyPr/>
        <a:lstStyle/>
        <a:p>
          <a:endParaRPr lang="de-DE"/>
        </a:p>
      </dgm:t>
    </dgm:pt>
    <dgm:pt modelId="{F0760989-64E2-B040-9C58-A56FAAB03997}" type="pres">
      <dgm:prSet presAssocID="{CD536C25-8EE1-224B-B7CF-DB27B8D7402A}" presName="root2" presStyleCnt="0"/>
      <dgm:spPr/>
    </dgm:pt>
    <dgm:pt modelId="{C8DB4415-81BF-2740-AB9A-007C7A30C0D6}" type="pres">
      <dgm:prSet presAssocID="{CD536C25-8EE1-224B-B7CF-DB27B8D7402A}" presName="LevelTwoTextNode" presStyleLbl="node2" presStyleIdx="2" presStyleCnt="6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71D20B7-F166-0549-8A63-BC1E62276DB4}" type="pres">
      <dgm:prSet presAssocID="{CD536C25-8EE1-224B-B7CF-DB27B8D7402A}" presName="level3hierChild" presStyleCnt="0"/>
      <dgm:spPr/>
    </dgm:pt>
    <dgm:pt modelId="{086EAC05-C853-0A4E-9ADC-CA76D1B4C812}" type="pres">
      <dgm:prSet presAssocID="{34577260-8728-8443-885B-1531F045B015}" presName="conn2-1" presStyleLbl="parChTrans1D3" presStyleIdx="2" presStyleCnt="6" custScaleX="2000000" custScaleY="2000000"/>
      <dgm:spPr/>
      <dgm:t>
        <a:bodyPr/>
        <a:lstStyle/>
        <a:p>
          <a:endParaRPr lang="de-DE"/>
        </a:p>
      </dgm:t>
    </dgm:pt>
    <dgm:pt modelId="{E9FB2CA5-E72D-F942-9DCE-0DDE7CA2D87D}" type="pres">
      <dgm:prSet presAssocID="{34577260-8728-8443-885B-1531F045B015}" presName="connTx" presStyleLbl="parChTrans1D3" presStyleIdx="2" presStyleCnt="6"/>
      <dgm:spPr/>
      <dgm:t>
        <a:bodyPr/>
        <a:lstStyle/>
        <a:p>
          <a:endParaRPr lang="de-DE"/>
        </a:p>
      </dgm:t>
    </dgm:pt>
    <dgm:pt modelId="{E5D0F56B-470B-5944-94DA-0ED60C1ED3A4}" type="pres">
      <dgm:prSet presAssocID="{E80ECC04-DB38-3249-AC51-7610F4FC46F3}" presName="root2" presStyleCnt="0"/>
      <dgm:spPr/>
    </dgm:pt>
    <dgm:pt modelId="{1D1B4E95-F067-8848-9104-F8C7093B0391}" type="pres">
      <dgm:prSet presAssocID="{E80ECC04-DB38-3249-AC51-7610F4FC46F3}" presName="LevelTwoTextNode" presStyleLbl="node3" presStyleIdx="2" presStyleCnt="6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C639885-2D22-3841-9F9A-5A752CF5E572}" type="pres">
      <dgm:prSet presAssocID="{E80ECC04-DB38-3249-AC51-7610F4FC46F3}" presName="level3hierChild" presStyleCnt="0"/>
      <dgm:spPr/>
    </dgm:pt>
    <dgm:pt modelId="{3217733F-0B4E-1F4C-8C24-FED42BA4D7CC}" type="pres">
      <dgm:prSet presAssocID="{EF24791E-A27B-6647-8C36-A15487EA680C}" presName="conn2-1" presStyleLbl="parChTrans1D4" presStyleIdx="6" presStyleCnt="18" custScaleX="2000000" custScaleY="2000000"/>
      <dgm:spPr/>
      <dgm:t>
        <a:bodyPr/>
        <a:lstStyle/>
        <a:p>
          <a:endParaRPr lang="de-DE"/>
        </a:p>
      </dgm:t>
    </dgm:pt>
    <dgm:pt modelId="{26CEB615-330C-E945-AC36-F1F01BB6275D}" type="pres">
      <dgm:prSet presAssocID="{EF24791E-A27B-6647-8C36-A15487EA680C}" presName="connTx" presStyleLbl="parChTrans1D4" presStyleIdx="6" presStyleCnt="18"/>
      <dgm:spPr/>
      <dgm:t>
        <a:bodyPr/>
        <a:lstStyle/>
        <a:p>
          <a:endParaRPr lang="de-DE"/>
        </a:p>
      </dgm:t>
    </dgm:pt>
    <dgm:pt modelId="{F18E9A09-AEDC-D842-8C57-8520AFAA17AD}" type="pres">
      <dgm:prSet presAssocID="{8956C6AF-A831-B842-B491-7CA451A856D5}" presName="root2" presStyleCnt="0"/>
      <dgm:spPr/>
    </dgm:pt>
    <dgm:pt modelId="{6DAAD036-24CC-1B45-A2CE-A2FDD083DB2B}" type="pres">
      <dgm:prSet presAssocID="{8956C6AF-A831-B842-B491-7CA451A856D5}" presName="LevelTwoTextNode" presStyleLbl="node4" presStyleIdx="6" presStyleCnt="18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14D4217-F86B-5D4D-8BE7-B6BC37839518}" type="pres">
      <dgm:prSet presAssocID="{8956C6AF-A831-B842-B491-7CA451A856D5}" presName="level3hierChild" presStyleCnt="0"/>
      <dgm:spPr/>
    </dgm:pt>
    <dgm:pt modelId="{C5043EF5-F25D-8048-8991-50880209ECE7}" type="pres">
      <dgm:prSet presAssocID="{67C41FD3-25DC-B94F-A96B-9041DBA3D094}" presName="conn2-1" presStyleLbl="parChTrans1D4" presStyleIdx="7" presStyleCnt="18" custScaleX="2000000" custScaleY="2000000"/>
      <dgm:spPr/>
      <dgm:t>
        <a:bodyPr/>
        <a:lstStyle/>
        <a:p>
          <a:endParaRPr lang="de-DE"/>
        </a:p>
      </dgm:t>
    </dgm:pt>
    <dgm:pt modelId="{B0211178-5FD0-E24B-B28B-C66A484E779F}" type="pres">
      <dgm:prSet presAssocID="{67C41FD3-25DC-B94F-A96B-9041DBA3D094}" presName="connTx" presStyleLbl="parChTrans1D4" presStyleIdx="7" presStyleCnt="18"/>
      <dgm:spPr/>
      <dgm:t>
        <a:bodyPr/>
        <a:lstStyle/>
        <a:p>
          <a:endParaRPr lang="de-DE"/>
        </a:p>
      </dgm:t>
    </dgm:pt>
    <dgm:pt modelId="{AD3AC28F-ECC7-6247-9B6D-37B38B591641}" type="pres">
      <dgm:prSet presAssocID="{C5109FE1-2757-8040-80F4-14FD7F0E8F99}" presName="root2" presStyleCnt="0"/>
      <dgm:spPr/>
    </dgm:pt>
    <dgm:pt modelId="{FFAF73DA-2FF0-9D40-B755-A2CCB3DFA365}" type="pres">
      <dgm:prSet presAssocID="{C5109FE1-2757-8040-80F4-14FD7F0E8F99}" presName="LevelTwoTextNode" presStyleLbl="node4" presStyleIdx="7" presStyleCnt="18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B0A3EE2-16AC-CC44-906A-F3441981EA33}" type="pres">
      <dgm:prSet presAssocID="{C5109FE1-2757-8040-80F4-14FD7F0E8F99}" presName="level3hierChild" presStyleCnt="0"/>
      <dgm:spPr/>
    </dgm:pt>
    <dgm:pt modelId="{F8D8785A-3F75-674B-A026-ADB7A61CA566}" type="pres">
      <dgm:prSet presAssocID="{3A1B924F-DC33-064B-9438-4D1DDDB8AF90}" presName="conn2-1" presStyleLbl="parChTrans1D4" presStyleIdx="8" presStyleCnt="18" custScaleX="2000000" custScaleY="2000000"/>
      <dgm:spPr/>
      <dgm:t>
        <a:bodyPr/>
        <a:lstStyle/>
        <a:p>
          <a:endParaRPr lang="de-DE"/>
        </a:p>
      </dgm:t>
    </dgm:pt>
    <dgm:pt modelId="{2D9ABF6D-6974-AC4D-AA88-43876FB144AD}" type="pres">
      <dgm:prSet presAssocID="{3A1B924F-DC33-064B-9438-4D1DDDB8AF90}" presName="connTx" presStyleLbl="parChTrans1D4" presStyleIdx="8" presStyleCnt="18"/>
      <dgm:spPr/>
      <dgm:t>
        <a:bodyPr/>
        <a:lstStyle/>
        <a:p>
          <a:endParaRPr lang="de-DE"/>
        </a:p>
      </dgm:t>
    </dgm:pt>
    <dgm:pt modelId="{AFFC8540-BFC1-9543-8B4D-74D2272F01B0}" type="pres">
      <dgm:prSet presAssocID="{C9EDCDB0-669E-A949-9FDB-A1F3ED5C24AD}" presName="root2" presStyleCnt="0"/>
      <dgm:spPr/>
    </dgm:pt>
    <dgm:pt modelId="{792F616C-58AC-BE41-8CA1-60DCA23D6A63}" type="pres">
      <dgm:prSet presAssocID="{C9EDCDB0-669E-A949-9FDB-A1F3ED5C24AD}" presName="LevelTwoTextNode" presStyleLbl="node4" presStyleIdx="8" presStyleCnt="18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1322B5C-EED0-B74C-9788-FC4FBF100B71}" type="pres">
      <dgm:prSet presAssocID="{C9EDCDB0-669E-A949-9FDB-A1F3ED5C24AD}" presName="level3hierChild" presStyleCnt="0"/>
      <dgm:spPr/>
    </dgm:pt>
    <dgm:pt modelId="{B6D1F173-0B72-8F45-B67B-EAD0B8AD887D}" type="pres">
      <dgm:prSet presAssocID="{D4D11324-753B-A549-9533-DC043CA50B0A}" presName="root1" presStyleCnt="0"/>
      <dgm:spPr/>
    </dgm:pt>
    <dgm:pt modelId="{27474DE1-E385-2E43-B81F-3BC2097EEE11}" type="pres">
      <dgm:prSet presAssocID="{D4D11324-753B-A549-9533-DC043CA50B0A}" presName="LevelOneTextNode" presStyleLbl="node0" presStyleIdx="2" presStyleCnt="3" custScaleX="34381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5E5205-20DF-4A4A-903C-1ED9F93988E4}" type="pres">
      <dgm:prSet presAssocID="{D4D11324-753B-A549-9533-DC043CA50B0A}" presName="level2hierChild" presStyleCnt="0"/>
      <dgm:spPr/>
    </dgm:pt>
    <dgm:pt modelId="{21A7AD58-07B3-464A-892D-5785CC4F60A7}" type="pres">
      <dgm:prSet presAssocID="{D28D7262-15F9-46F8-BAAC-B6874159722F}" presName="conn2-1" presStyleLbl="parChTrans1D2" presStyleIdx="3" presStyleCnt="6"/>
      <dgm:spPr/>
      <dgm:t>
        <a:bodyPr/>
        <a:lstStyle/>
        <a:p>
          <a:endParaRPr lang="de-DE"/>
        </a:p>
      </dgm:t>
    </dgm:pt>
    <dgm:pt modelId="{1BF234BC-EC83-4DBB-A622-5271464EBFE4}" type="pres">
      <dgm:prSet presAssocID="{D28D7262-15F9-46F8-BAAC-B6874159722F}" presName="connTx" presStyleLbl="parChTrans1D2" presStyleIdx="3" presStyleCnt="6"/>
      <dgm:spPr/>
      <dgm:t>
        <a:bodyPr/>
        <a:lstStyle/>
        <a:p>
          <a:endParaRPr lang="de-DE"/>
        </a:p>
      </dgm:t>
    </dgm:pt>
    <dgm:pt modelId="{F250FD22-50EE-4043-B9D8-9CF874EFC8EC}" type="pres">
      <dgm:prSet presAssocID="{067B5F38-E82E-4B31-BB5B-684ABDE83FCB}" presName="root2" presStyleCnt="0"/>
      <dgm:spPr/>
    </dgm:pt>
    <dgm:pt modelId="{59261D20-3020-47BE-8851-2C58225B6437}" type="pres">
      <dgm:prSet presAssocID="{067B5F38-E82E-4B31-BB5B-684ABDE83FCB}" presName="LevelTwoTextNode" presStyleLbl="node2" presStyleIdx="3" presStyleCnt="6" custScaleX="186589" custScaleY="144003" custLinFactNeighborX="116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D19F75B-FE0A-4E8D-848E-2FEA53FF27CF}" type="pres">
      <dgm:prSet presAssocID="{067B5F38-E82E-4B31-BB5B-684ABDE83FCB}" presName="level3hierChild" presStyleCnt="0"/>
      <dgm:spPr/>
    </dgm:pt>
    <dgm:pt modelId="{6AEC77B9-DA00-402E-9C89-4D229C7E4902}" type="pres">
      <dgm:prSet presAssocID="{DF1D06A0-A202-4C50-9FCA-3A2DC378DF1F}" presName="conn2-1" presStyleLbl="parChTrans1D3" presStyleIdx="3" presStyleCnt="6"/>
      <dgm:spPr/>
      <dgm:t>
        <a:bodyPr/>
        <a:lstStyle/>
        <a:p>
          <a:endParaRPr lang="de-DE"/>
        </a:p>
      </dgm:t>
    </dgm:pt>
    <dgm:pt modelId="{6BE5F722-A5B8-4777-8C55-2C98E9FDF1E8}" type="pres">
      <dgm:prSet presAssocID="{DF1D06A0-A202-4C50-9FCA-3A2DC378DF1F}" presName="connTx" presStyleLbl="parChTrans1D3" presStyleIdx="3" presStyleCnt="6"/>
      <dgm:spPr/>
      <dgm:t>
        <a:bodyPr/>
        <a:lstStyle/>
        <a:p>
          <a:endParaRPr lang="de-DE"/>
        </a:p>
      </dgm:t>
    </dgm:pt>
    <dgm:pt modelId="{20678119-DC9F-4582-9771-E2DF3E1D8253}" type="pres">
      <dgm:prSet presAssocID="{2F43F2FD-CEF0-4C9F-B436-290591C965EB}" presName="root2" presStyleCnt="0"/>
      <dgm:spPr/>
    </dgm:pt>
    <dgm:pt modelId="{6B36C1AF-5C0D-4EBF-9563-BCEC028A952E}" type="pres">
      <dgm:prSet presAssocID="{2F43F2FD-CEF0-4C9F-B436-290591C965EB}" presName="LevelTwoTextNode" presStyleLbl="node3" presStyleIdx="3" presStyleCnt="6" custScaleX="186589" custScaleY="144003" custLinFactNeighborX="116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8108C6A-411F-4D71-9F96-8FDFD000A419}" type="pres">
      <dgm:prSet presAssocID="{2F43F2FD-CEF0-4C9F-B436-290591C965EB}" presName="level3hierChild" presStyleCnt="0"/>
      <dgm:spPr/>
    </dgm:pt>
    <dgm:pt modelId="{CBAC0927-A24F-4209-9BB6-CB011F6B6F08}" type="pres">
      <dgm:prSet presAssocID="{87E8AF8B-E1C8-46D4-A9D8-8474053E1C96}" presName="conn2-1" presStyleLbl="parChTrans1D4" presStyleIdx="9" presStyleCnt="18"/>
      <dgm:spPr/>
      <dgm:t>
        <a:bodyPr/>
        <a:lstStyle/>
        <a:p>
          <a:endParaRPr lang="de-DE"/>
        </a:p>
      </dgm:t>
    </dgm:pt>
    <dgm:pt modelId="{8C5F2555-2F42-4239-A488-325CB2BA49EF}" type="pres">
      <dgm:prSet presAssocID="{87E8AF8B-E1C8-46D4-A9D8-8474053E1C96}" presName="connTx" presStyleLbl="parChTrans1D4" presStyleIdx="9" presStyleCnt="18"/>
      <dgm:spPr/>
      <dgm:t>
        <a:bodyPr/>
        <a:lstStyle/>
        <a:p>
          <a:endParaRPr lang="de-DE"/>
        </a:p>
      </dgm:t>
    </dgm:pt>
    <dgm:pt modelId="{50E89CC2-17E6-45DB-805F-AB3BE336023F}" type="pres">
      <dgm:prSet presAssocID="{965A2D68-A586-478B-9DA2-7D1B0D56F349}" presName="root2" presStyleCnt="0"/>
      <dgm:spPr/>
    </dgm:pt>
    <dgm:pt modelId="{AB5F2B7D-5E49-4F96-BD94-649F0387FB08}" type="pres">
      <dgm:prSet presAssocID="{965A2D68-A586-478B-9DA2-7D1B0D56F349}" presName="LevelTwoTextNode" presStyleLbl="node4" presStyleIdx="9" presStyleCnt="18" custScaleX="186589" custScaleY="144003" custLinFactNeighborX="116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C9327D2-CDDE-46B8-BFBA-92985BC1C164}" type="pres">
      <dgm:prSet presAssocID="{965A2D68-A586-478B-9DA2-7D1B0D56F349}" presName="level3hierChild" presStyleCnt="0"/>
      <dgm:spPr/>
    </dgm:pt>
    <dgm:pt modelId="{3A6E2BD3-A377-4205-A4F7-E66EA629F1EC}" type="pres">
      <dgm:prSet presAssocID="{0C96B022-1DB3-4299-A1B3-434AD4AA51E0}" presName="conn2-1" presStyleLbl="parChTrans1D4" presStyleIdx="10" presStyleCnt="18"/>
      <dgm:spPr/>
      <dgm:t>
        <a:bodyPr/>
        <a:lstStyle/>
        <a:p>
          <a:endParaRPr lang="de-DE"/>
        </a:p>
      </dgm:t>
    </dgm:pt>
    <dgm:pt modelId="{66116082-73B0-4E83-990F-49DB96E712BA}" type="pres">
      <dgm:prSet presAssocID="{0C96B022-1DB3-4299-A1B3-434AD4AA51E0}" presName="connTx" presStyleLbl="parChTrans1D4" presStyleIdx="10" presStyleCnt="18"/>
      <dgm:spPr/>
      <dgm:t>
        <a:bodyPr/>
        <a:lstStyle/>
        <a:p>
          <a:endParaRPr lang="de-DE"/>
        </a:p>
      </dgm:t>
    </dgm:pt>
    <dgm:pt modelId="{8D2DF1C5-1284-414A-A953-D7C2EDF31A6D}" type="pres">
      <dgm:prSet presAssocID="{5329DEBA-4740-45AE-BCEC-EB9D49443C1E}" presName="root2" presStyleCnt="0"/>
      <dgm:spPr/>
    </dgm:pt>
    <dgm:pt modelId="{CEAEC345-D030-4176-AE2C-D6ACDC99C0B8}" type="pres">
      <dgm:prSet presAssocID="{5329DEBA-4740-45AE-BCEC-EB9D49443C1E}" presName="LevelTwoTextNode" presStyleLbl="node4" presStyleIdx="10" presStyleCnt="18" custScaleX="186589" custScaleY="144003" custLinFactNeighborX="116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5F92F29-48EE-436E-AD7C-7300B097A8CA}" type="pres">
      <dgm:prSet presAssocID="{5329DEBA-4740-45AE-BCEC-EB9D49443C1E}" presName="level3hierChild" presStyleCnt="0"/>
      <dgm:spPr/>
    </dgm:pt>
    <dgm:pt modelId="{8BC6CA35-1A24-417C-B551-6BD6AE41ADA8}" type="pres">
      <dgm:prSet presAssocID="{3B81CAF4-9D16-48A1-9D8D-DFBECAA3745A}" presName="conn2-1" presStyleLbl="parChTrans1D4" presStyleIdx="11" presStyleCnt="18"/>
      <dgm:spPr/>
      <dgm:t>
        <a:bodyPr/>
        <a:lstStyle/>
        <a:p>
          <a:endParaRPr lang="de-DE"/>
        </a:p>
      </dgm:t>
    </dgm:pt>
    <dgm:pt modelId="{725E15FA-90F9-4E35-826B-30DD0CF739FD}" type="pres">
      <dgm:prSet presAssocID="{3B81CAF4-9D16-48A1-9D8D-DFBECAA3745A}" presName="connTx" presStyleLbl="parChTrans1D4" presStyleIdx="11" presStyleCnt="18"/>
      <dgm:spPr/>
      <dgm:t>
        <a:bodyPr/>
        <a:lstStyle/>
        <a:p>
          <a:endParaRPr lang="de-DE"/>
        </a:p>
      </dgm:t>
    </dgm:pt>
    <dgm:pt modelId="{6F3BDFFE-95C6-4FDE-81A0-E217562918DE}" type="pres">
      <dgm:prSet presAssocID="{9BDE72E1-BF43-4F78-84D3-A6934B7DA552}" presName="root2" presStyleCnt="0"/>
      <dgm:spPr/>
    </dgm:pt>
    <dgm:pt modelId="{DE4ACA42-A446-44AC-8B6C-A1EF0CD1A3D5}" type="pres">
      <dgm:prSet presAssocID="{9BDE72E1-BF43-4F78-84D3-A6934B7DA552}" presName="LevelTwoTextNode" presStyleLbl="node4" presStyleIdx="11" presStyleCnt="18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20B7370-77A9-4697-8FF5-01AFF8CDD9E9}" type="pres">
      <dgm:prSet presAssocID="{9BDE72E1-BF43-4F78-84D3-A6934B7DA552}" presName="level3hierChild" presStyleCnt="0"/>
      <dgm:spPr/>
    </dgm:pt>
    <dgm:pt modelId="{47946EF7-F264-4E3C-B311-B985348EE10E}" type="pres">
      <dgm:prSet presAssocID="{3CC0BD60-A056-4793-9AC5-27E218F27ECA}" presName="conn2-1" presStyleLbl="parChTrans1D2" presStyleIdx="4" presStyleCnt="6"/>
      <dgm:spPr/>
      <dgm:t>
        <a:bodyPr/>
        <a:lstStyle/>
        <a:p>
          <a:endParaRPr lang="de-DE"/>
        </a:p>
      </dgm:t>
    </dgm:pt>
    <dgm:pt modelId="{00847546-A846-4329-B25D-FD5D3738479F}" type="pres">
      <dgm:prSet presAssocID="{3CC0BD60-A056-4793-9AC5-27E218F27ECA}" presName="connTx" presStyleLbl="parChTrans1D2" presStyleIdx="4" presStyleCnt="6"/>
      <dgm:spPr/>
      <dgm:t>
        <a:bodyPr/>
        <a:lstStyle/>
        <a:p>
          <a:endParaRPr lang="de-DE"/>
        </a:p>
      </dgm:t>
    </dgm:pt>
    <dgm:pt modelId="{B02C40C6-3066-4AC0-B337-0CFEB651D5FF}" type="pres">
      <dgm:prSet presAssocID="{2A9DD4B1-930E-4EC2-9C31-19B11392A756}" presName="root2" presStyleCnt="0"/>
      <dgm:spPr/>
    </dgm:pt>
    <dgm:pt modelId="{56788C08-4336-4F09-9441-DF43643A8723}" type="pres">
      <dgm:prSet presAssocID="{2A9DD4B1-930E-4EC2-9C31-19B11392A756}" presName="LevelTwoTextNode" presStyleLbl="node2" presStyleIdx="4" presStyleCnt="6" custScaleX="186589" custScaleY="144003" custLinFactNeighborX="116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F1EEED4-E017-48AC-8467-ED17E64AA787}" type="pres">
      <dgm:prSet presAssocID="{2A9DD4B1-930E-4EC2-9C31-19B11392A756}" presName="level3hierChild" presStyleCnt="0"/>
      <dgm:spPr/>
    </dgm:pt>
    <dgm:pt modelId="{B2171D87-FDEF-4641-BAD4-DA0793EDD850}" type="pres">
      <dgm:prSet presAssocID="{9521403C-63B2-431F-B744-A4F2AB1D1BFE}" presName="conn2-1" presStyleLbl="parChTrans1D3" presStyleIdx="4" presStyleCnt="6"/>
      <dgm:spPr/>
      <dgm:t>
        <a:bodyPr/>
        <a:lstStyle/>
        <a:p>
          <a:endParaRPr lang="de-DE"/>
        </a:p>
      </dgm:t>
    </dgm:pt>
    <dgm:pt modelId="{9C9C3F96-5517-4A3B-B341-7A596729D0C9}" type="pres">
      <dgm:prSet presAssocID="{9521403C-63B2-431F-B744-A4F2AB1D1BFE}" presName="connTx" presStyleLbl="parChTrans1D3" presStyleIdx="4" presStyleCnt="6"/>
      <dgm:spPr/>
      <dgm:t>
        <a:bodyPr/>
        <a:lstStyle/>
        <a:p>
          <a:endParaRPr lang="de-DE"/>
        </a:p>
      </dgm:t>
    </dgm:pt>
    <dgm:pt modelId="{5C8598FD-EDC3-470A-B7B2-D5C8A6C9AB81}" type="pres">
      <dgm:prSet presAssocID="{DCDFC1D3-E26E-4823-BF9E-0A39C69E05E8}" presName="root2" presStyleCnt="0"/>
      <dgm:spPr/>
    </dgm:pt>
    <dgm:pt modelId="{929E6407-F116-43DC-ADFC-8D07EA9B8C50}" type="pres">
      <dgm:prSet presAssocID="{DCDFC1D3-E26E-4823-BF9E-0A39C69E05E8}" presName="LevelTwoTextNode" presStyleLbl="node3" presStyleIdx="4" presStyleCnt="6" custScaleX="186589" custScaleY="144003" custLinFactNeighborX="116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C51BB94-BFCB-4466-A549-B2A8F7133971}" type="pres">
      <dgm:prSet presAssocID="{DCDFC1D3-E26E-4823-BF9E-0A39C69E05E8}" presName="level3hierChild" presStyleCnt="0"/>
      <dgm:spPr/>
    </dgm:pt>
    <dgm:pt modelId="{4DFC400D-B312-45D3-B803-1B4B5308179D}" type="pres">
      <dgm:prSet presAssocID="{DD31B1BF-00BD-4243-9038-D59F4B35EAAB}" presName="conn2-1" presStyleLbl="parChTrans1D4" presStyleIdx="12" presStyleCnt="18"/>
      <dgm:spPr/>
      <dgm:t>
        <a:bodyPr/>
        <a:lstStyle/>
        <a:p>
          <a:endParaRPr lang="de-DE"/>
        </a:p>
      </dgm:t>
    </dgm:pt>
    <dgm:pt modelId="{59C05C73-5411-4E04-9379-7C2F4B695083}" type="pres">
      <dgm:prSet presAssocID="{DD31B1BF-00BD-4243-9038-D59F4B35EAAB}" presName="connTx" presStyleLbl="parChTrans1D4" presStyleIdx="12" presStyleCnt="18"/>
      <dgm:spPr/>
      <dgm:t>
        <a:bodyPr/>
        <a:lstStyle/>
        <a:p>
          <a:endParaRPr lang="de-DE"/>
        </a:p>
      </dgm:t>
    </dgm:pt>
    <dgm:pt modelId="{652EA066-0DDF-470B-992A-769078082FCD}" type="pres">
      <dgm:prSet presAssocID="{99A2D247-4A11-4C2C-8A15-FAB9EA86E64B}" presName="root2" presStyleCnt="0"/>
      <dgm:spPr/>
    </dgm:pt>
    <dgm:pt modelId="{93709188-75E5-4D93-BF06-7D777C7C0810}" type="pres">
      <dgm:prSet presAssocID="{99A2D247-4A11-4C2C-8A15-FAB9EA86E64B}" presName="LevelTwoTextNode" presStyleLbl="node4" presStyleIdx="12" presStyleCnt="18" custScaleX="186589" custScaleY="144003" custLinFactNeighborX="116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9D88C38-0546-4A6A-B259-36274905324D}" type="pres">
      <dgm:prSet presAssocID="{99A2D247-4A11-4C2C-8A15-FAB9EA86E64B}" presName="level3hierChild" presStyleCnt="0"/>
      <dgm:spPr/>
    </dgm:pt>
    <dgm:pt modelId="{64E50B42-8CF0-4A49-A650-C7BC571A3CB4}" type="pres">
      <dgm:prSet presAssocID="{03D89A1D-7AE9-4363-810B-D491F5E75EEE}" presName="conn2-1" presStyleLbl="parChTrans1D4" presStyleIdx="13" presStyleCnt="18"/>
      <dgm:spPr/>
      <dgm:t>
        <a:bodyPr/>
        <a:lstStyle/>
        <a:p>
          <a:endParaRPr lang="de-DE"/>
        </a:p>
      </dgm:t>
    </dgm:pt>
    <dgm:pt modelId="{69BC903A-F1E8-4C77-8F3B-6562A9BED18D}" type="pres">
      <dgm:prSet presAssocID="{03D89A1D-7AE9-4363-810B-D491F5E75EEE}" presName="connTx" presStyleLbl="parChTrans1D4" presStyleIdx="13" presStyleCnt="18"/>
      <dgm:spPr/>
      <dgm:t>
        <a:bodyPr/>
        <a:lstStyle/>
        <a:p>
          <a:endParaRPr lang="de-DE"/>
        </a:p>
      </dgm:t>
    </dgm:pt>
    <dgm:pt modelId="{CABAACFE-C464-40A0-91DC-AA23F7A0427E}" type="pres">
      <dgm:prSet presAssocID="{CD758CC3-EDCF-464F-842F-AE193AF95264}" presName="root2" presStyleCnt="0"/>
      <dgm:spPr/>
    </dgm:pt>
    <dgm:pt modelId="{9F5BE34D-4B7A-45EA-9487-CAF5D797132C}" type="pres">
      <dgm:prSet presAssocID="{CD758CC3-EDCF-464F-842F-AE193AF95264}" presName="LevelTwoTextNode" presStyleLbl="node4" presStyleIdx="13" presStyleCnt="18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83E726D-982E-497C-9FD4-C9DF782E2CDC}" type="pres">
      <dgm:prSet presAssocID="{CD758CC3-EDCF-464F-842F-AE193AF95264}" presName="level3hierChild" presStyleCnt="0"/>
      <dgm:spPr/>
    </dgm:pt>
    <dgm:pt modelId="{616C8AA4-CEFF-4DDB-A0CB-8E6C4CA4BB77}" type="pres">
      <dgm:prSet presAssocID="{1B9B70F2-556C-4576-8183-C95F6404D97D}" presName="conn2-1" presStyleLbl="parChTrans1D4" presStyleIdx="14" presStyleCnt="18"/>
      <dgm:spPr/>
      <dgm:t>
        <a:bodyPr/>
        <a:lstStyle/>
        <a:p>
          <a:endParaRPr lang="de-DE"/>
        </a:p>
      </dgm:t>
    </dgm:pt>
    <dgm:pt modelId="{68629B52-AC75-4CB5-9023-A552CCF96B3E}" type="pres">
      <dgm:prSet presAssocID="{1B9B70F2-556C-4576-8183-C95F6404D97D}" presName="connTx" presStyleLbl="parChTrans1D4" presStyleIdx="14" presStyleCnt="18"/>
      <dgm:spPr/>
      <dgm:t>
        <a:bodyPr/>
        <a:lstStyle/>
        <a:p>
          <a:endParaRPr lang="de-DE"/>
        </a:p>
      </dgm:t>
    </dgm:pt>
    <dgm:pt modelId="{ABC1848B-0666-49C9-AE90-39C31B0DF5F6}" type="pres">
      <dgm:prSet presAssocID="{67DFAF82-A501-4912-8DA4-CBB58EFF33DC}" presName="root2" presStyleCnt="0"/>
      <dgm:spPr/>
    </dgm:pt>
    <dgm:pt modelId="{15FB025D-AD5D-45A5-8DC5-540D2AFABD73}" type="pres">
      <dgm:prSet presAssocID="{67DFAF82-A501-4912-8DA4-CBB58EFF33DC}" presName="LevelTwoTextNode" presStyleLbl="node4" presStyleIdx="14" presStyleCnt="18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67F981E-5AD6-46D5-8EC5-9D67D98529D5}" type="pres">
      <dgm:prSet presAssocID="{67DFAF82-A501-4912-8DA4-CBB58EFF33DC}" presName="level3hierChild" presStyleCnt="0"/>
      <dgm:spPr/>
    </dgm:pt>
    <dgm:pt modelId="{6BC92207-9C4A-435C-93FD-531FD7A173B1}" type="pres">
      <dgm:prSet presAssocID="{6AB28E9D-96A6-4B93-9877-C7E9E504188C}" presName="conn2-1" presStyleLbl="parChTrans1D2" presStyleIdx="5" presStyleCnt="6"/>
      <dgm:spPr/>
      <dgm:t>
        <a:bodyPr/>
        <a:lstStyle/>
        <a:p>
          <a:endParaRPr lang="de-DE"/>
        </a:p>
      </dgm:t>
    </dgm:pt>
    <dgm:pt modelId="{52B3F852-B604-4446-80E1-7D1B1BA3DEE7}" type="pres">
      <dgm:prSet presAssocID="{6AB28E9D-96A6-4B93-9877-C7E9E504188C}" presName="connTx" presStyleLbl="parChTrans1D2" presStyleIdx="5" presStyleCnt="6"/>
      <dgm:spPr/>
      <dgm:t>
        <a:bodyPr/>
        <a:lstStyle/>
        <a:p>
          <a:endParaRPr lang="de-DE"/>
        </a:p>
      </dgm:t>
    </dgm:pt>
    <dgm:pt modelId="{40C0F811-4167-468D-823D-E35F43D39F52}" type="pres">
      <dgm:prSet presAssocID="{4D769633-3C1A-49C4-A8CB-5FB208691A23}" presName="root2" presStyleCnt="0"/>
      <dgm:spPr/>
    </dgm:pt>
    <dgm:pt modelId="{B398531D-8310-4E23-B9CB-AC30AD21E1B8}" type="pres">
      <dgm:prSet presAssocID="{4D769633-3C1A-49C4-A8CB-5FB208691A23}" presName="LevelTwoTextNode" presStyleLbl="node2" presStyleIdx="5" presStyleCnt="6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79E09D8-F197-4D8E-87C2-44B236B6499D}" type="pres">
      <dgm:prSet presAssocID="{4D769633-3C1A-49C4-A8CB-5FB208691A23}" presName="level3hierChild" presStyleCnt="0"/>
      <dgm:spPr/>
    </dgm:pt>
    <dgm:pt modelId="{746393F1-950E-4894-8652-0FC99DD494C3}" type="pres">
      <dgm:prSet presAssocID="{8C33F70E-01BC-49F6-BB18-047CBAF9CA80}" presName="conn2-1" presStyleLbl="parChTrans1D3" presStyleIdx="5" presStyleCnt="6"/>
      <dgm:spPr/>
      <dgm:t>
        <a:bodyPr/>
        <a:lstStyle/>
        <a:p>
          <a:endParaRPr lang="de-DE"/>
        </a:p>
      </dgm:t>
    </dgm:pt>
    <dgm:pt modelId="{5B509771-6DC6-4113-827E-346513B4DFD8}" type="pres">
      <dgm:prSet presAssocID="{8C33F70E-01BC-49F6-BB18-047CBAF9CA80}" presName="connTx" presStyleLbl="parChTrans1D3" presStyleIdx="5" presStyleCnt="6"/>
      <dgm:spPr/>
      <dgm:t>
        <a:bodyPr/>
        <a:lstStyle/>
        <a:p>
          <a:endParaRPr lang="de-DE"/>
        </a:p>
      </dgm:t>
    </dgm:pt>
    <dgm:pt modelId="{AF179E0A-0950-4A18-8277-7D6702753BA1}" type="pres">
      <dgm:prSet presAssocID="{4515A921-7348-4F1E-9644-D86F5131606B}" presName="root2" presStyleCnt="0"/>
      <dgm:spPr/>
    </dgm:pt>
    <dgm:pt modelId="{C1E565DA-00F4-4679-AB55-FAE3D5E8470F}" type="pres">
      <dgm:prSet presAssocID="{4515A921-7348-4F1E-9644-D86F5131606B}" presName="LevelTwoTextNode" presStyleLbl="node3" presStyleIdx="5" presStyleCnt="6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24FCD1A-26BC-49D8-91B8-2355403E0AFE}" type="pres">
      <dgm:prSet presAssocID="{4515A921-7348-4F1E-9644-D86F5131606B}" presName="level3hierChild" presStyleCnt="0"/>
      <dgm:spPr/>
    </dgm:pt>
    <dgm:pt modelId="{D77D84B3-DBAC-49AE-A8E7-5AECA0B67ACC}" type="pres">
      <dgm:prSet presAssocID="{9450D9B0-1FE1-4D57-91CA-466B6BD50947}" presName="conn2-1" presStyleLbl="parChTrans1D4" presStyleIdx="15" presStyleCnt="18"/>
      <dgm:spPr/>
      <dgm:t>
        <a:bodyPr/>
        <a:lstStyle/>
        <a:p>
          <a:endParaRPr lang="de-DE"/>
        </a:p>
      </dgm:t>
    </dgm:pt>
    <dgm:pt modelId="{F012ED38-D195-4F7C-96C0-693D9887255D}" type="pres">
      <dgm:prSet presAssocID="{9450D9B0-1FE1-4D57-91CA-466B6BD50947}" presName="connTx" presStyleLbl="parChTrans1D4" presStyleIdx="15" presStyleCnt="18"/>
      <dgm:spPr/>
      <dgm:t>
        <a:bodyPr/>
        <a:lstStyle/>
        <a:p>
          <a:endParaRPr lang="de-DE"/>
        </a:p>
      </dgm:t>
    </dgm:pt>
    <dgm:pt modelId="{FC644479-22A5-435E-9552-3D0E0426EB03}" type="pres">
      <dgm:prSet presAssocID="{B5063719-2C29-4622-B628-AAFD25634603}" presName="root2" presStyleCnt="0"/>
      <dgm:spPr/>
    </dgm:pt>
    <dgm:pt modelId="{2B378446-4D29-4639-94D8-2534F705A5CD}" type="pres">
      <dgm:prSet presAssocID="{B5063719-2C29-4622-B628-AAFD25634603}" presName="LevelTwoTextNode" presStyleLbl="node4" presStyleIdx="15" presStyleCnt="18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7994485-5A96-4C13-8989-6B44F26202E4}" type="pres">
      <dgm:prSet presAssocID="{B5063719-2C29-4622-B628-AAFD25634603}" presName="level3hierChild" presStyleCnt="0"/>
      <dgm:spPr/>
    </dgm:pt>
    <dgm:pt modelId="{76466671-16DE-4762-A4AE-2FE80A9FC155}" type="pres">
      <dgm:prSet presAssocID="{896299DA-C895-4AA6-8C8A-4841FC944774}" presName="conn2-1" presStyleLbl="parChTrans1D4" presStyleIdx="16" presStyleCnt="18"/>
      <dgm:spPr/>
      <dgm:t>
        <a:bodyPr/>
        <a:lstStyle/>
        <a:p>
          <a:endParaRPr lang="de-DE"/>
        </a:p>
      </dgm:t>
    </dgm:pt>
    <dgm:pt modelId="{AE34FC8E-4C9F-4E8B-8265-82A2C64BDB15}" type="pres">
      <dgm:prSet presAssocID="{896299DA-C895-4AA6-8C8A-4841FC944774}" presName="connTx" presStyleLbl="parChTrans1D4" presStyleIdx="16" presStyleCnt="18"/>
      <dgm:spPr/>
      <dgm:t>
        <a:bodyPr/>
        <a:lstStyle/>
        <a:p>
          <a:endParaRPr lang="de-DE"/>
        </a:p>
      </dgm:t>
    </dgm:pt>
    <dgm:pt modelId="{85BCB902-4186-44E4-9D6C-5CEA8C2C52A9}" type="pres">
      <dgm:prSet presAssocID="{F87BE850-329B-4EFA-A9B1-933E4488BB7B}" presName="root2" presStyleCnt="0"/>
      <dgm:spPr/>
    </dgm:pt>
    <dgm:pt modelId="{80DEAD54-5E34-4F18-9F69-2494C8083C46}" type="pres">
      <dgm:prSet presAssocID="{F87BE850-329B-4EFA-A9B1-933E4488BB7B}" presName="LevelTwoTextNode" presStyleLbl="node4" presStyleIdx="16" presStyleCnt="18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ADF9B5A-DE72-495D-8418-E0650A81D48A}" type="pres">
      <dgm:prSet presAssocID="{F87BE850-329B-4EFA-A9B1-933E4488BB7B}" presName="level3hierChild" presStyleCnt="0"/>
      <dgm:spPr/>
    </dgm:pt>
    <dgm:pt modelId="{6DF29FBF-EB57-49D7-B347-CF6A07ED54AD}" type="pres">
      <dgm:prSet presAssocID="{02355DDC-3866-4ACD-86C7-670EDE267915}" presName="conn2-1" presStyleLbl="parChTrans1D4" presStyleIdx="17" presStyleCnt="18"/>
      <dgm:spPr/>
      <dgm:t>
        <a:bodyPr/>
        <a:lstStyle/>
        <a:p>
          <a:endParaRPr lang="de-DE"/>
        </a:p>
      </dgm:t>
    </dgm:pt>
    <dgm:pt modelId="{C07A03A4-7384-4509-AE53-1F1D8F19A1D8}" type="pres">
      <dgm:prSet presAssocID="{02355DDC-3866-4ACD-86C7-670EDE267915}" presName="connTx" presStyleLbl="parChTrans1D4" presStyleIdx="17" presStyleCnt="18"/>
      <dgm:spPr/>
      <dgm:t>
        <a:bodyPr/>
        <a:lstStyle/>
        <a:p>
          <a:endParaRPr lang="de-DE"/>
        </a:p>
      </dgm:t>
    </dgm:pt>
    <dgm:pt modelId="{D3BFCBAB-D1C5-4637-AE64-1F9206085042}" type="pres">
      <dgm:prSet presAssocID="{43A29A54-5195-4C6C-897A-82C2E973C2F9}" presName="root2" presStyleCnt="0"/>
      <dgm:spPr/>
    </dgm:pt>
    <dgm:pt modelId="{66EB3ECF-3FCE-48E5-A9C7-C8488EB77DA8}" type="pres">
      <dgm:prSet presAssocID="{43A29A54-5195-4C6C-897A-82C2E973C2F9}" presName="LevelTwoTextNode" presStyleLbl="node4" presStyleIdx="17" presStyleCnt="18" custScaleX="186589" custScaleY="144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33997BE-9E44-41CE-8AFD-93A4446AD8C2}" type="pres">
      <dgm:prSet presAssocID="{43A29A54-5195-4C6C-897A-82C2E973C2F9}" presName="level3hierChild" presStyleCnt="0"/>
      <dgm:spPr/>
    </dgm:pt>
  </dgm:ptLst>
  <dgm:cxnLst>
    <dgm:cxn modelId="{1678CDF0-95AE-4E87-82BE-5F1A0C3F8F3D}" type="presOf" srcId="{1B9B70F2-556C-4576-8183-C95F6404D97D}" destId="{616C8AA4-CEFF-4DDB-A0CB-8E6C4CA4BB77}" srcOrd="0" destOrd="0" presId="urn:microsoft.com/office/officeart/2008/layout/HorizontalMultiLevelHierarchy"/>
    <dgm:cxn modelId="{851A64F7-17B3-462E-9FCC-6FDDCEC6AA81}" type="presOf" srcId="{9521403C-63B2-431F-B744-A4F2AB1D1BFE}" destId="{B2171D87-FDEF-4641-BAD4-DA0793EDD850}" srcOrd="0" destOrd="0" presId="urn:microsoft.com/office/officeart/2008/layout/HorizontalMultiLevelHierarchy"/>
    <dgm:cxn modelId="{6B8F2CCB-7A55-41F8-8847-128787BA28A3}" type="presOf" srcId="{3CC0BD60-A056-4793-9AC5-27E218F27ECA}" destId="{00847546-A846-4329-B25D-FD5D3738479F}" srcOrd="1" destOrd="0" presId="urn:microsoft.com/office/officeart/2008/layout/HorizontalMultiLevelHierarchy"/>
    <dgm:cxn modelId="{3CA3789B-25C8-3040-A30E-F950AD843025}" srcId="{83A59B01-BFBF-2940-BF5B-F0A3B94718ED}" destId="{C05D6453-FED5-5B47-8A4A-EEF3E5276806}" srcOrd="0" destOrd="0" parTransId="{47C40307-2489-B248-95EC-FF88AF99ACC5}" sibTransId="{2782B152-DCA3-5B44-96E1-3ACEACFD62DB}"/>
    <dgm:cxn modelId="{C49BE6B3-7759-4E03-A97A-B633CA05901D}" type="presOf" srcId="{965A2D68-A586-478B-9DA2-7D1B0D56F349}" destId="{AB5F2B7D-5E49-4F96-BD94-649F0387FB08}" srcOrd="0" destOrd="0" presId="urn:microsoft.com/office/officeart/2008/layout/HorizontalMultiLevelHierarchy"/>
    <dgm:cxn modelId="{C65FECF5-13DF-4D14-9D88-26D2CA52C4B9}" type="presOf" srcId="{2F43F2FD-CEF0-4C9F-B436-290591C965EB}" destId="{6B36C1AF-5C0D-4EBF-9563-BCEC028A952E}" srcOrd="0" destOrd="0" presId="urn:microsoft.com/office/officeart/2008/layout/HorizontalMultiLevelHierarchy"/>
    <dgm:cxn modelId="{E92A0114-033B-2642-BDE2-F5B0E71F8577}" type="presOf" srcId="{83A59B01-BFBF-2940-BF5B-F0A3B94718ED}" destId="{A6D12B4C-E3CD-1D4E-A6E4-1685A7294A95}" srcOrd="0" destOrd="0" presId="urn:microsoft.com/office/officeart/2008/layout/HorizontalMultiLevelHierarchy"/>
    <dgm:cxn modelId="{E986E300-10D6-EA4E-AA09-E8BE9F552BFA}" type="presOf" srcId="{2A674ACF-5D7F-AF4A-B160-7258FCB514C4}" destId="{59D23735-494B-6345-9070-F32E5A62DD7F}" srcOrd="0" destOrd="0" presId="urn:microsoft.com/office/officeart/2008/layout/HorizontalMultiLevelHierarchy"/>
    <dgm:cxn modelId="{CEB699AF-DCA3-B94C-8444-D1DEA7D6932F}" srcId="{02C2666B-A8B4-5C4E-A29A-D985F5D2A3EB}" destId="{83A59B01-BFBF-2940-BF5B-F0A3B94718ED}" srcOrd="0" destOrd="0" parTransId="{5F659ADB-56CE-8D48-ADC2-BABB3865CCA2}" sibTransId="{6BD4B04F-03F4-7A4E-B73A-6149CF2E9A78}"/>
    <dgm:cxn modelId="{222CE408-79D1-EB42-A55A-849BD852DA9D}" srcId="{7B9A28EE-5D36-D749-9F74-F588D348C3A9}" destId="{8FAF1AFE-A1B9-744E-A5B0-01C6C8882065}" srcOrd="0" destOrd="0" parTransId="{36AE22BB-5052-9442-8CDA-92FF6591074E}" sibTransId="{D6912144-B17B-A246-80BE-41C24977751F}"/>
    <dgm:cxn modelId="{B20ACAF6-7956-47D8-9003-11994BCB768D}" srcId="{5329DEBA-4740-45AE-BCEC-EB9D49443C1E}" destId="{9BDE72E1-BF43-4F78-84D3-A6934B7DA552}" srcOrd="0" destOrd="0" parTransId="{3B81CAF4-9D16-48A1-9D8D-DFBECAA3745A}" sibTransId="{FD482F2E-F7F0-41F8-A9F3-54057A533E41}"/>
    <dgm:cxn modelId="{07051531-33BC-7C46-BFAB-813EE62C0E50}" type="presOf" srcId="{4ADD14EE-F24E-2547-84A3-07EE480AA81D}" destId="{ADA63252-2148-404E-9B68-627F04A13B94}" srcOrd="0" destOrd="0" presId="urn:microsoft.com/office/officeart/2008/layout/HorizontalMultiLevelHierarchy"/>
    <dgm:cxn modelId="{CCB377F8-1C2A-8F4C-A954-03B79AEAE767}" type="presOf" srcId="{1070AB6A-02E7-BA4C-8B8C-665A193F990B}" destId="{52EB10E7-DDE1-BE4C-9988-F6DABAFB5586}" srcOrd="1" destOrd="0" presId="urn:microsoft.com/office/officeart/2008/layout/HorizontalMultiLevelHierarchy"/>
    <dgm:cxn modelId="{64654BFA-F68F-A342-812A-81952DB4622A}" type="presOf" srcId="{1070AB6A-02E7-BA4C-8B8C-665A193F990B}" destId="{DA5AD4D0-36FA-3447-B7BA-C015C13A1777}" srcOrd="0" destOrd="0" presId="urn:microsoft.com/office/officeart/2008/layout/HorizontalMultiLevelHierarchy"/>
    <dgm:cxn modelId="{C998941A-C42F-4415-BE0C-95DA3CFB51D8}" type="presOf" srcId="{3B81CAF4-9D16-48A1-9D8D-DFBECAA3745A}" destId="{725E15FA-90F9-4E35-826B-30DD0CF739FD}" srcOrd="1" destOrd="0" presId="urn:microsoft.com/office/officeart/2008/layout/HorizontalMultiLevelHierarchy"/>
    <dgm:cxn modelId="{51C11765-E517-F046-AC53-89AC08E41B45}" type="presOf" srcId="{5F659ADB-56CE-8D48-ADC2-BABB3865CCA2}" destId="{2415C1EB-767B-6B4F-BE58-580C4312DAB8}" srcOrd="1" destOrd="0" presId="urn:microsoft.com/office/officeart/2008/layout/HorizontalMultiLevelHierarchy"/>
    <dgm:cxn modelId="{8E2AA41E-45A4-4E78-B3E4-572BB79104CF}" type="presOf" srcId="{3B81CAF4-9D16-48A1-9D8D-DFBECAA3745A}" destId="{8BC6CA35-1A24-417C-B551-6BD6AE41ADA8}" srcOrd="0" destOrd="0" presId="urn:microsoft.com/office/officeart/2008/layout/HorizontalMultiLevelHierarchy"/>
    <dgm:cxn modelId="{93DCC3BF-4486-5B4B-A2FB-2711339028E6}" type="presOf" srcId="{38346E3B-DAF3-7E4C-BD38-932A68FEBAEE}" destId="{51AC6AFD-CB73-9E4B-AD83-668B391EAA77}" srcOrd="0" destOrd="0" presId="urn:microsoft.com/office/officeart/2008/layout/HorizontalMultiLevelHierarchy"/>
    <dgm:cxn modelId="{62CE4023-ABF4-0042-B233-1481D0B74685}" srcId="{987D033F-593C-2D46-B6A7-4363DC4624DE}" destId="{CD536C25-8EE1-224B-B7CF-DB27B8D7402A}" srcOrd="1" destOrd="0" parTransId="{FF7C8121-8932-A84C-AC80-B517279E4091}" sibTransId="{60469999-90B7-5449-9770-A9A355E972AC}"/>
    <dgm:cxn modelId="{3903AB98-CDE9-1346-B9E9-954ABAB4C74D}" type="presOf" srcId="{EF24791E-A27B-6647-8C36-A15487EA680C}" destId="{3217733F-0B4E-1F4C-8C24-FED42BA4D7CC}" srcOrd="0" destOrd="0" presId="urn:microsoft.com/office/officeart/2008/layout/HorizontalMultiLevelHierarchy"/>
    <dgm:cxn modelId="{D07E982F-CAE3-8243-9751-133E2E78DE29}" type="presOf" srcId="{3A1B924F-DC33-064B-9438-4D1DDDB8AF90}" destId="{F8D8785A-3F75-674B-A026-ADB7A61CA566}" srcOrd="0" destOrd="0" presId="urn:microsoft.com/office/officeart/2008/layout/HorizontalMultiLevelHierarchy"/>
    <dgm:cxn modelId="{DA731FE2-A382-0140-86E8-5B0670D97BD3}" srcId="{8707A65A-939B-3C43-A281-ACB5C0FD0066}" destId="{45747954-A795-1442-94A4-365AE2E5234C}" srcOrd="0" destOrd="0" parTransId="{0EE4D5F4-0D8B-A84E-8C8D-1680AB00064D}" sibTransId="{4F3BADA5-CBD2-1443-8E3F-ECE79A1F18FC}"/>
    <dgm:cxn modelId="{317634ED-15B2-CF45-8388-8A0366C25C2B}" type="presOf" srcId="{987D033F-593C-2D46-B6A7-4363DC4624DE}" destId="{955EC53F-4812-ED47-A0AE-B765DC2CBE76}" srcOrd="0" destOrd="0" presId="urn:microsoft.com/office/officeart/2008/layout/HorizontalMultiLevelHierarchy"/>
    <dgm:cxn modelId="{6F52434E-02B7-FF45-BFE6-3DB4DF08836F}" srcId="{1B6BC579-7392-104C-9774-6912AD7A5BED}" destId="{7B9A28EE-5D36-D749-9F74-F588D348C3A9}" srcOrd="0" destOrd="0" parTransId="{9A8CB3A7-F11A-B34E-B3CD-69EE063FFBE8}" sibTransId="{2E8AC00E-D467-3546-8673-9EEC594FA38A}"/>
    <dgm:cxn modelId="{281620B6-3105-493B-B8EB-DB44570E11E5}" type="presOf" srcId="{0C96B022-1DB3-4299-A1B3-434AD4AA51E0}" destId="{66116082-73B0-4E83-990F-49DB96E712BA}" srcOrd="1" destOrd="0" presId="urn:microsoft.com/office/officeart/2008/layout/HorizontalMultiLevelHierarchy"/>
    <dgm:cxn modelId="{B6DBA755-1689-3043-BCF8-B5D2455A5F97}" type="presOf" srcId="{38346E3B-DAF3-7E4C-BD38-932A68FEBAEE}" destId="{8B1CA82D-D962-5B41-9618-C6F956753A5A}" srcOrd="1" destOrd="0" presId="urn:microsoft.com/office/officeart/2008/layout/HorizontalMultiLevelHierarchy"/>
    <dgm:cxn modelId="{E64BD365-CA04-44D6-AD4E-C80C50D82369}" type="presOf" srcId="{D28D7262-15F9-46F8-BAAC-B6874159722F}" destId="{21A7AD58-07B3-464A-892D-5785CC4F60A7}" srcOrd="0" destOrd="0" presId="urn:microsoft.com/office/officeart/2008/layout/HorizontalMultiLevelHierarchy"/>
    <dgm:cxn modelId="{DE0CC29D-E9E0-3E44-9DE4-805F847E79A0}" type="presOf" srcId="{8707A65A-939B-3C43-A281-ACB5C0FD0066}" destId="{1D8120DF-F5AF-5340-8A89-DAA9C83CC623}" srcOrd="0" destOrd="0" presId="urn:microsoft.com/office/officeart/2008/layout/HorizontalMultiLevelHierarchy"/>
    <dgm:cxn modelId="{33A6842F-7B36-C04F-AFA1-7530974F0A78}" srcId="{E12830E8-639D-4B4D-99F9-ED4879DB23D4}" destId="{8707A65A-939B-3C43-A281-ACB5C0FD0066}" srcOrd="0" destOrd="0" parTransId="{1070AB6A-02E7-BA4C-8B8C-665A193F990B}" sibTransId="{295D7B5B-F37F-A140-8590-310B1CB9936D}"/>
    <dgm:cxn modelId="{6BA20DFB-239E-C947-9A0C-3951AB185351}" type="presOf" srcId="{FF7C8121-8932-A84C-AC80-B517279E4091}" destId="{E2DD3D2C-9557-3048-ADFB-F7D694433AED}" srcOrd="1" destOrd="0" presId="urn:microsoft.com/office/officeart/2008/layout/HorizontalMultiLevelHierarchy"/>
    <dgm:cxn modelId="{96763ECF-1476-8F4A-8AB1-04C7AB479C4C}" srcId="{174C40E0-94C1-1044-AF4F-68DF81B887F8}" destId="{987D033F-593C-2D46-B6A7-4363DC4624DE}" srcOrd="1" destOrd="0" parTransId="{F4FAD42B-B819-0B46-97F1-97FF56C81B14}" sibTransId="{D9F0960E-AB4E-904C-BDCB-F2BFC68EF7CE}"/>
    <dgm:cxn modelId="{1DDCAAFC-DB2C-AF45-AEF1-10DA5EBEA5FD}" type="presOf" srcId="{47C40307-2489-B248-95EC-FF88AF99ACC5}" destId="{3271159F-6166-AB45-B875-9808B79D4CAA}" srcOrd="0" destOrd="0" presId="urn:microsoft.com/office/officeart/2008/layout/HorizontalMultiLevelHierarchy"/>
    <dgm:cxn modelId="{0F9625DA-3163-48EA-A697-578E51CD9D9E}" type="presOf" srcId="{99A2D247-4A11-4C2C-8A15-FAB9EA86E64B}" destId="{93709188-75E5-4D93-BF06-7D777C7C0810}" srcOrd="0" destOrd="0" presId="urn:microsoft.com/office/officeart/2008/layout/HorizontalMultiLevelHierarchy"/>
    <dgm:cxn modelId="{5DDA2E22-F87E-4680-B257-780963E73C66}" type="presOf" srcId="{8C33F70E-01BC-49F6-BB18-047CBAF9CA80}" destId="{746393F1-950E-4894-8652-0FC99DD494C3}" srcOrd="0" destOrd="0" presId="urn:microsoft.com/office/officeart/2008/layout/HorizontalMultiLevelHierarchy"/>
    <dgm:cxn modelId="{52F75CC2-2E9E-489B-A2CD-EFB774403B19}" srcId="{4D769633-3C1A-49C4-A8CB-5FB208691A23}" destId="{4515A921-7348-4F1E-9644-D86F5131606B}" srcOrd="0" destOrd="0" parTransId="{8C33F70E-01BC-49F6-BB18-047CBAF9CA80}" sibTransId="{5795FCB1-A94A-400B-B7CB-0BCE738163B6}"/>
    <dgm:cxn modelId="{2DABDCB9-3180-BB4A-AC13-A6EA64CEF18B}" type="presOf" srcId="{8956C6AF-A831-B842-B491-7CA451A856D5}" destId="{6DAAD036-24CC-1B45-A2CE-A2FDD083DB2B}" srcOrd="0" destOrd="0" presId="urn:microsoft.com/office/officeart/2008/layout/HorizontalMultiLevelHierarchy"/>
    <dgm:cxn modelId="{F6C50094-A64A-4B88-ACBF-C98F84F79E9B}" type="presOf" srcId="{9450D9B0-1FE1-4D57-91CA-466B6BD50947}" destId="{F012ED38-D195-4F7C-96C0-693D9887255D}" srcOrd="1" destOrd="0" presId="urn:microsoft.com/office/officeart/2008/layout/HorizontalMultiLevelHierarchy"/>
    <dgm:cxn modelId="{C1EABB7E-58E3-4812-A7CA-8B8F7578BB6C}" type="presOf" srcId="{067B5F38-E82E-4B31-BB5B-684ABDE83FCB}" destId="{59261D20-3020-47BE-8851-2C58225B6437}" srcOrd="0" destOrd="0" presId="urn:microsoft.com/office/officeart/2008/layout/HorizontalMultiLevelHierarchy"/>
    <dgm:cxn modelId="{04326CF4-9F60-1E43-A522-5226E9714975}" srcId="{E80ECC04-DB38-3249-AC51-7610F4FC46F3}" destId="{8956C6AF-A831-B842-B491-7CA451A856D5}" srcOrd="0" destOrd="0" parTransId="{EF24791E-A27B-6647-8C36-A15487EA680C}" sibTransId="{1E9CBFBD-0CBE-F643-B341-DD7DB7EFBE7B}"/>
    <dgm:cxn modelId="{D3730459-E7FE-E047-91B4-709336E88072}" type="presOf" srcId="{C9EDCDB0-669E-A949-9FDB-A1F3ED5C24AD}" destId="{792F616C-58AC-BE41-8CA1-60DCA23D6A63}" srcOrd="0" destOrd="0" presId="urn:microsoft.com/office/officeart/2008/layout/HorizontalMultiLevelHierarchy"/>
    <dgm:cxn modelId="{B0AAF2B1-8745-4D48-AC44-F02284FD83EA}" type="presOf" srcId="{E12830E8-639D-4B4D-99F9-ED4879DB23D4}" destId="{A3C76927-F6B2-A040-AF76-77E8B2F42B47}" srcOrd="0" destOrd="0" presId="urn:microsoft.com/office/officeart/2008/layout/HorizontalMultiLevelHierarchy"/>
    <dgm:cxn modelId="{F7B5FFC1-5074-4E43-B38D-2E5061607A75}" type="presOf" srcId="{CD536C25-8EE1-224B-B7CF-DB27B8D7402A}" destId="{C8DB4415-81BF-2740-AB9A-007C7A30C0D6}" srcOrd="0" destOrd="0" presId="urn:microsoft.com/office/officeart/2008/layout/HorizontalMultiLevelHierarchy"/>
    <dgm:cxn modelId="{DD99C606-0C58-4BC0-8BF5-075675F4EA29}" type="presOf" srcId="{4D769633-3C1A-49C4-A8CB-5FB208691A23}" destId="{B398531D-8310-4E23-B9CB-AC30AD21E1B8}" srcOrd="0" destOrd="0" presId="urn:microsoft.com/office/officeart/2008/layout/HorizontalMultiLevelHierarchy"/>
    <dgm:cxn modelId="{EFE3C2EA-5C6F-4A37-B283-BA13F3965C44}" type="presOf" srcId="{87E8AF8B-E1C8-46D4-A9D8-8474053E1C96}" destId="{CBAC0927-A24F-4209-9BB6-CB011F6B6F08}" srcOrd="0" destOrd="0" presId="urn:microsoft.com/office/officeart/2008/layout/HorizontalMultiLevelHierarchy"/>
    <dgm:cxn modelId="{8F59F8FD-2856-4F96-ABDE-17E3E747CC77}" type="presOf" srcId="{6AB28E9D-96A6-4B93-9877-C7E9E504188C}" destId="{6BC92207-9C4A-435C-93FD-531FD7A173B1}" srcOrd="0" destOrd="0" presId="urn:microsoft.com/office/officeart/2008/layout/HorizontalMultiLevelHierarchy"/>
    <dgm:cxn modelId="{33A2FC21-A586-3741-899C-B05B07D659C2}" type="presOf" srcId="{C05D6453-FED5-5B47-8A4A-EEF3E5276806}" destId="{BF9C8C89-16A6-AC44-BADE-FB3D66D71C3B}" srcOrd="0" destOrd="0" presId="urn:microsoft.com/office/officeart/2008/layout/HorizontalMultiLevelHierarchy"/>
    <dgm:cxn modelId="{F46D71DC-12FD-45B8-914A-E5BAAC6E431A}" srcId="{F87BE850-329B-4EFA-A9B1-933E4488BB7B}" destId="{43A29A54-5195-4C6C-897A-82C2E973C2F9}" srcOrd="0" destOrd="0" parTransId="{02355DDC-3866-4ACD-86C7-670EDE267915}" sibTransId="{42B0A971-2FA9-446F-8A7C-4E8DE4917856}"/>
    <dgm:cxn modelId="{61ED01DE-67EE-4F95-A559-5696D9965C7B}" srcId="{2F43F2FD-CEF0-4C9F-B436-290591C965EB}" destId="{965A2D68-A586-478B-9DA2-7D1B0D56F349}" srcOrd="0" destOrd="0" parTransId="{87E8AF8B-E1C8-46D4-A9D8-8474053E1C96}" sibTransId="{B528E10C-0D45-4C29-A273-E4D292C1D79B}"/>
    <dgm:cxn modelId="{355BD365-4760-4807-B0BE-8B5F47074442}" type="presOf" srcId="{6AB28E9D-96A6-4B93-9877-C7E9E504188C}" destId="{52B3F852-B604-4446-80E1-7D1B1BA3DEE7}" srcOrd="1" destOrd="0" presId="urn:microsoft.com/office/officeart/2008/layout/HorizontalMultiLevelHierarchy"/>
    <dgm:cxn modelId="{9841CA6F-5ACA-144F-A4F3-51F62252FD4C}" type="presOf" srcId="{47B93BE1-3734-804B-90EF-7344CC546704}" destId="{FA9B5C39-87D1-7B42-85C4-FDF33E210B19}" srcOrd="1" destOrd="0" presId="urn:microsoft.com/office/officeart/2008/layout/HorizontalMultiLevelHierarchy"/>
    <dgm:cxn modelId="{65453B87-BBEE-E346-9500-A36D60EFA02A}" type="presOf" srcId="{89C8E3F3-7DB9-9B41-990B-258C4814C522}" destId="{3AF1FDC9-5E38-7245-896E-E9E045CEC477}" srcOrd="1" destOrd="0" presId="urn:microsoft.com/office/officeart/2008/layout/HorizontalMultiLevelHierarchy"/>
    <dgm:cxn modelId="{430FEF89-B0FE-194B-AA48-7FABBEEDC2DA}" type="presOf" srcId="{02C2666B-A8B4-5C4E-A29A-D985F5D2A3EB}" destId="{70C1E104-21BE-CF4C-B936-F2376A98CE63}" srcOrd="0" destOrd="0" presId="urn:microsoft.com/office/officeart/2008/layout/HorizontalMultiLevelHierarchy"/>
    <dgm:cxn modelId="{C203CBD3-3BC0-494C-B5A6-0099F90E49FD}" type="presOf" srcId="{7B9A28EE-5D36-D749-9F74-F588D348C3A9}" destId="{ACCB3484-B7A6-4542-88AC-3A5DAE308E04}" srcOrd="0" destOrd="0" presId="urn:microsoft.com/office/officeart/2008/layout/HorizontalMultiLevelHierarchy"/>
    <dgm:cxn modelId="{4AF04A51-5228-4097-937D-73B435140E11}" type="presOf" srcId="{02355DDC-3866-4ACD-86C7-670EDE267915}" destId="{C07A03A4-7384-4509-AE53-1F1D8F19A1D8}" srcOrd="1" destOrd="0" presId="urn:microsoft.com/office/officeart/2008/layout/HorizontalMultiLevelHierarchy"/>
    <dgm:cxn modelId="{0B8121C6-0604-4C7C-A582-E4CB4B59CA77}" type="presOf" srcId="{43A29A54-5195-4C6C-897A-82C2E973C2F9}" destId="{66EB3ECF-3FCE-48E5-A9C7-C8488EB77DA8}" srcOrd="0" destOrd="0" presId="urn:microsoft.com/office/officeart/2008/layout/HorizontalMultiLevelHierarchy"/>
    <dgm:cxn modelId="{3352BBF8-AE58-654C-9116-2F7CB4FFDF60}" type="presOf" srcId="{34577260-8728-8443-885B-1531F045B015}" destId="{086EAC05-C853-0A4E-9ADC-CA76D1B4C812}" srcOrd="0" destOrd="0" presId="urn:microsoft.com/office/officeart/2008/layout/HorizontalMultiLevelHierarchy"/>
    <dgm:cxn modelId="{2B9794DB-8B9A-1A42-B4FE-A5A2EC8923A3}" srcId="{C5109FE1-2757-8040-80F4-14FD7F0E8F99}" destId="{C9EDCDB0-669E-A949-9FDB-A1F3ED5C24AD}" srcOrd="0" destOrd="0" parTransId="{3A1B924F-DC33-064B-9438-4D1DDDB8AF90}" sibTransId="{741E4B58-B8DC-9D4A-B559-F27C62A445B7}"/>
    <dgm:cxn modelId="{924D86F7-0FAC-4D45-AE61-F27291BE2F95}" type="presOf" srcId="{FF7C8121-8932-A84C-AC80-B517279E4091}" destId="{48BCAE2E-1697-F847-BB91-2C7FE50D3F78}" srcOrd="0" destOrd="0" presId="urn:microsoft.com/office/officeart/2008/layout/HorizontalMultiLevelHierarchy"/>
    <dgm:cxn modelId="{9F65FA61-294C-4968-8A34-E84B45CB7CD8}" type="presOf" srcId="{87E8AF8B-E1C8-46D4-A9D8-8474053E1C96}" destId="{8C5F2555-2F42-4239-A488-325CB2BA49EF}" srcOrd="1" destOrd="0" presId="urn:microsoft.com/office/officeart/2008/layout/HorizontalMultiLevelHierarchy"/>
    <dgm:cxn modelId="{D2436695-1901-5D47-8B33-D40A90AA3105}" type="presOf" srcId="{0EE4D5F4-0D8B-A84E-8C8D-1680AB00064D}" destId="{331A3585-B90E-D145-B677-9A749668BF09}" srcOrd="0" destOrd="0" presId="urn:microsoft.com/office/officeart/2008/layout/HorizontalMultiLevelHierarchy"/>
    <dgm:cxn modelId="{95213736-0FF8-4DB4-8DCF-49A3230A1AAF}" srcId="{D4D11324-753B-A549-9533-DC043CA50B0A}" destId="{2A9DD4B1-930E-4EC2-9C31-19B11392A756}" srcOrd="1" destOrd="0" parTransId="{3CC0BD60-A056-4793-9AC5-27E218F27ECA}" sibTransId="{757EFFC4-C6DA-4681-A1E7-3242D9D5250A}"/>
    <dgm:cxn modelId="{9080E8C9-2562-4E9D-9D17-2015244A04FA}" srcId="{965A2D68-A586-478B-9DA2-7D1B0D56F349}" destId="{5329DEBA-4740-45AE-BCEC-EB9D49443C1E}" srcOrd="0" destOrd="0" parTransId="{0C96B022-1DB3-4299-A1B3-434AD4AA51E0}" sibTransId="{5D1AA87F-4E37-4A89-97C2-91B64836D5C6}"/>
    <dgm:cxn modelId="{6BB07DBB-8F20-4D54-AD68-5DDA6DC2C3AC}" type="presOf" srcId="{5329DEBA-4740-45AE-BCEC-EB9D49443C1E}" destId="{CEAEC345-D030-4176-AE2C-D6ACDC99C0B8}" srcOrd="0" destOrd="0" presId="urn:microsoft.com/office/officeart/2008/layout/HorizontalMultiLevelHierarchy"/>
    <dgm:cxn modelId="{F822D57A-F2C2-4384-AFA6-7BC9AA311589}" type="presOf" srcId="{F87BE850-329B-4EFA-A9B1-933E4488BB7B}" destId="{80DEAD54-5E34-4F18-9F69-2494C8083C46}" srcOrd="0" destOrd="0" presId="urn:microsoft.com/office/officeart/2008/layout/HorizontalMultiLevelHierarchy"/>
    <dgm:cxn modelId="{1D5EE42F-A760-4475-82FB-DF12959B03A5}" type="presOf" srcId="{0C96B022-1DB3-4299-A1B3-434AD4AA51E0}" destId="{3A6E2BD3-A377-4205-A4F7-E66EA629F1EC}" srcOrd="0" destOrd="0" presId="urn:microsoft.com/office/officeart/2008/layout/HorizontalMultiLevelHierarchy"/>
    <dgm:cxn modelId="{DED74A41-258D-48BF-BC9B-A03F4D83C5BB}" srcId="{B5063719-2C29-4622-B628-AAFD25634603}" destId="{F87BE850-329B-4EFA-A9B1-933E4488BB7B}" srcOrd="0" destOrd="0" parTransId="{896299DA-C895-4AA6-8C8A-4841FC944774}" sibTransId="{A058B56F-5B83-4661-9091-8B85F9DF585E}"/>
    <dgm:cxn modelId="{32055156-4DF4-9641-9CB6-43E235604239}" type="presOf" srcId="{47B93BE1-3734-804B-90EF-7344CC546704}" destId="{F6651BC0-7EA4-9341-9B50-5045C0A0AC14}" srcOrd="0" destOrd="0" presId="urn:microsoft.com/office/officeart/2008/layout/HorizontalMultiLevelHierarchy"/>
    <dgm:cxn modelId="{77F55A48-E85D-E041-9CD8-AC76DC339EDD}" type="presOf" srcId="{67C41FD3-25DC-B94F-A96B-9041DBA3D094}" destId="{C5043EF5-F25D-8048-8991-50880209ECE7}" srcOrd="0" destOrd="0" presId="urn:microsoft.com/office/officeart/2008/layout/HorizontalMultiLevelHierarchy"/>
    <dgm:cxn modelId="{390BB2C5-F2A4-4693-A477-1228FF4A43C4}" type="presOf" srcId="{03D89A1D-7AE9-4363-810B-D491F5E75EEE}" destId="{64E50B42-8CF0-4A49-A650-C7BC571A3CB4}" srcOrd="0" destOrd="0" presId="urn:microsoft.com/office/officeart/2008/layout/HorizontalMultiLevelHierarchy"/>
    <dgm:cxn modelId="{CCDBC4BD-1EE3-4053-8EF6-DAC8622648FD}" type="presOf" srcId="{02355DDC-3866-4ACD-86C7-670EDE267915}" destId="{6DF29FBF-EB57-49D7-B347-CF6A07ED54AD}" srcOrd="0" destOrd="0" presId="urn:microsoft.com/office/officeart/2008/layout/HorizontalMultiLevelHierarchy"/>
    <dgm:cxn modelId="{7A129F0A-153F-0A42-95A4-404A08D7D2A5}" srcId="{2A674ACF-5D7F-AF4A-B160-7258FCB514C4}" destId="{4ADD14EE-F24E-2547-84A3-07EE480AA81D}" srcOrd="0" destOrd="0" parTransId="{47B93BE1-3734-804B-90EF-7344CC546704}" sibTransId="{90457B62-980D-914A-8905-46EB539FAC06}"/>
    <dgm:cxn modelId="{89AFE515-793E-4B23-9C59-0007CA552EF3}" type="presOf" srcId="{9BDE72E1-BF43-4F78-84D3-A6934B7DA552}" destId="{DE4ACA42-A446-44AC-8B6C-A1EF0CD1A3D5}" srcOrd="0" destOrd="0" presId="urn:microsoft.com/office/officeart/2008/layout/HorizontalMultiLevelHierarchy"/>
    <dgm:cxn modelId="{7A732ACE-6E28-9545-B8F8-53320E696771}" srcId="{987D033F-593C-2D46-B6A7-4363DC4624DE}" destId="{2A674ACF-5D7F-AF4A-B160-7258FCB514C4}" srcOrd="0" destOrd="0" parTransId="{47F4D747-E875-EA40-A558-023F49D3439B}" sibTransId="{968E850A-C4E0-EA49-81AD-63DA2FD50316}"/>
    <dgm:cxn modelId="{163AAE1A-AF7E-468F-977D-E2F0A15FC7A1}" type="presOf" srcId="{DCDFC1D3-E26E-4823-BF9E-0A39C69E05E8}" destId="{929E6407-F116-43DC-ADFC-8D07EA9B8C50}" srcOrd="0" destOrd="0" presId="urn:microsoft.com/office/officeart/2008/layout/HorizontalMultiLevelHierarchy"/>
    <dgm:cxn modelId="{8BCDB341-D0B0-1942-AF6A-4CF37F7107B0}" type="presOf" srcId="{3A1B924F-DC33-064B-9438-4D1DDDB8AF90}" destId="{2D9ABF6D-6974-AC4D-AA88-43876FB144AD}" srcOrd="1" destOrd="0" presId="urn:microsoft.com/office/officeart/2008/layout/HorizontalMultiLevelHierarchy"/>
    <dgm:cxn modelId="{2224CB19-003C-4835-B245-8F015183A320}" type="presOf" srcId="{DF1D06A0-A202-4C50-9FCA-3A2DC378DF1F}" destId="{6BE5F722-A5B8-4777-8C55-2C98E9FDF1E8}" srcOrd="1" destOrd="0" presId="urn:microsoft.com/office/officeart/2008/layout/HorizontalMultiLevelHierarchy"/>
    <dgm:cxn modelId="{F3E20039-56C7-46C8-BAF0-AE36E860C60F}" type="presOf" srcId="{3CC0BD60-A056-4793-9AC5-27E218F27ECA}" destId="{47946EF7-F264-4E3C-B311-B985348EE10E}" srcOrd="0" destOrd="0" presId="urn:microsoft.com/office/officeart/2008/layout/HorizontalMultiLevelHierarchy"/>
    <dgm:cxn modelId="{E4B964CB-9E38-B549-B2DE-561BA87F3099}" type="presOf" srcId="{45747954-A795-1442-94A4-365AE2E5234C}" destId="{367E4976-C76D-D643-8A14-BEAB54C630CA}" srcOrd="0" destOrd="0" presId="urn:microsoft.com/office/officeart/2008/layout/HorizontalMultiLevelHierarchy"/>
    <dgm:cxn modelId="{D8F921C1-8435-B446-95B4-594FED4F85A9}" type="presOf" srcId="{47C40307-2489-B248-95EC-FF88AF99ACC5}" destId="{DE4C6729-FE71-CF48-BFC3-4DDDAB31A986}" srcOrd="1" destOrd="0" presId="urn:microsoft.com/office/officeart/2008/layout/HorizontalMultiLevelHierarchy"/>
    <dgm:cxn modelId="{191D3C0D-2D98-7048-B9C9-67F56859BA4D}" type="presOf" srcId="{C5109FE1-2757-8040-80F4-14FD7F0E8F99}" destId="{FFAF73DA-2FF0-9D40-B755-A2CCB3DFA365}" srcOrd="0" destOrd="0" presId="urn:microsoft.com/office/officeart/2008/layout/HorizontalMultiLevelHierarchy"/>
    <dgm:cxn modelId="{CC7BA902-972B-C04F-963C-CEDFF3BB6368}" srcId="{8FAF1AFE-A1B9-744E-A5B0-01C6C8882065}" destId="{02C2666B-A8B4-5C4E-A29A-D985F5D2A3EB}" srcOrd="0" destOrd="0" parTransId="{38346E3B-DAF3-7E4C-BD38-932A68FEBAEE}" sibTransId="{A38DD76B-B6BF-A141-8FF7-A24DF78A3A25}"/>
    <dgm:cxn modelId="{C8D44B7E-3CEB-4C8B-83B3-32B87D2C3A07}" type="presOf" srcId="{D28D7262-15F9-46F8-BAAC-B6874159722F}" destId="{1BF234BC-EC83-4DBB-A622-5271464EBFE4}" srcOrd="1" destOrd="0" presId="urn:microsoft.com/office/officeart/2008/layout/HorizontalMultiLevelHierarchy"/>
    <dgm:cxn modelId="{95DEF049-5D90-4A2A-9AEC-06017FFC5DBC}" srcId="{067B5F38-E82E-4B31-BB5B-684ABDE83FCB}" destId="{2F43F2FD-CEF0-4C9F-B436-290591C965EB}" srcOrd="0" destOrd="0" parTransId="{DF1D06A0-A202-4C50-9FCA-3A2DC378DF1F}" sibTransId="{A8F23F2D-8A71-4E11-995C-442D0ADA3CC0}"/>
    <dgm:cxn modelId="{8FC14C44-EE61-9C4D-B906-BD08B132192D}" type="presOf" srcId="{89C8E3F3-7DB9-9B41-990B-258C4814C522}" destId="{81ED0C3E-3F3F-5343-A0DF-516924C86DC2}" srcOrd="0" destOrd="0" presId="urn:microsoft.com/office/officeart/2008/layout/HorizontalMultiLevelHierarchy"/>
    <dgm:cxn modelId="{93DD3C6F-7647-8A40-B815-0BC58014F105}" srcId="{174C40E0-94C1-1044-AF4F-68DF81B887F8}" destId="{1B6BC579-7392-104C-9774-6912AD7A5BED}" srcOrd="0" destOrd="0" parTransId="{F9B082E5-7179-5C49-A664-9F85F374D27B}" sibTransId="{0BA65684-4AA1-3949-AF80-6A8BA7557237}"/>
    <dgm:cxn modelId="{8E9647CC-A5BC-0D4F-B958-AEEA37C7A181}" type="presOf" srcId="{67C41FD3-25DC-B94F-A96B-9041DBA3D094}" destId="{B0211178-5FD0-E24B-B28B-C66A484E779F}" srcOrd="1" destOrd="0" presId="urn:microsoft.com/office/officeart/2008/layout/HorizontalMultiLevelHierarchy"/>
    <dgm:cxn modelId="{D681F3B1-FC6A-4148-8B87-7A692C7ADEA3}" type="presOf" srcId="{8FAF1AFE-A1B9-744E-A5B0-01C6C8882065}" destId="{6ED3CB70-5EB5-1546-A70B-6335A69A33B2}" srcOrd="0" destOrd="0" presId="urn:microsoft.com/office/officeart/2008/layout/HorizontalMultiLevelHierarchy"/>
    <dgm:cxn modelId="{0B0B6005-10B1-46CD-8FE6-876FFBE759CF}" srcId="{2A9DD4B1-930E-4EC2-9C31-19B11392A756}" destId="{DCDFC1D3-E26E-4823-BF9E-0A39C69E05E8}" srcOrd="0" destOrd="0" parTransId="{9521403C-63B2-431F-B744-A4F2AB1D1BFE}" sibTransId="{6F372E34-5670-4765-AA35-588EE9A3403E}"/>
    <dgm:cxn modelId="{B7F7E098-8080-BB4E-935F-EB4CA8613FD5}" type="presOf" srcId="{9A8CB3A7-F11A-B34E-B3CD-69EE063FFBE8}" destId="{7871C241-5A6B-EA4A-97B1-12E941A56746}" srcOrd="1" destOrd="0" presId="urn:microsoft.com/office/officeart/2008/layout/HorizontalMultiLevelHierarchy"/>
    <dgm:cxn modelId="{22356506-4873-4F03-B81C-FDE82E3150AF}" type="presOf" srcId="{67DFAF82-A501-4912-8DA4-CBB58EFF33DC}" destId="{15FB025D-AD5D-45A5-8DC5-540D2AFABD73}" srcOrd="0" destOrd="0" presId="urn:microsoft.com/office/officeart/2008/layout/HorizontalMultiLevelHierarchy"/>
    <dgm:cxn modelId="{3AC33135-85FA-4285-8D1C-6E55AD217CAB}" type="presOf" srcId="{9521403C-63B2-431F-B744-A4F2AB1D1BFE}" destId="{9C9C3F96-5517-4A3B-B341-7A596729D0C9}" srcOrd="1" destOrd="0" presId="urn:microsoft.com/office/officeart/2008/layout/HorizontalMultiLevelHierarchy"/>
    <dgm:cxn modelId="{36D2DBE6-7608-4104-8D97-B23238FA5C1B}" type="presOf" srcId="{896299DA-C895-4AA6-8C8A-4841FC944774}" destId="{76466671-16DE-4762-A4AE-2FE80A9FC155}" srcOrd="0" destOrd="0" presId="urn:microsoft.com/office/officeart/2008/layout/HorizontalMultiLevelHierarchy"/>
    <dgm:cxn modelId="{AE400BBE-D0E0-4474-BA2A-0D12A54A8CBC}" srcId="{D4D11324-753B-A549-9533-DC043CA50B0A}" destId="{067B5F38-E82E-4B31-BB5B-684ABDE83FCB}" srcOrd="0" destOrd="0" parTransId="{D28D7262-15F9-46F8-BAAC-B6874159722F}" sibTransId="{5161C7D6-C840-4611-9AF1-007154E9E7D2}"/>
    <dgm:cxn modelId="{CD725953-BA8E-254F-A6A1-30B70C87B244}" type="presOf" srcId="{174C40E0-94C1-1044-AF4F-68DF81B887F8}" destId="{57AAAC47-392A-DA43-85DE-9160CB741705}" srcOrd="0" destOrd="0" presId="urn:microsoft.com/office/officeart/2008/layout/HorizontalMultiLevelHierarchy"/>
    <dgm:cxn modelId="{123067B0-19AF-4EAC-A90A-7BD6603368B1}" srcId="{D4D11324-753B-A549-9533-DC043CA50B0A}" destId="{4D769633-3C1A-49C4-A8CB-5FB208691A23}" srcOrd="2" destOrd="0" parTransId="{6AB28E9D-96A6-4B93-9877-C7E9E504188C}" sibTransId="{71D6932B-DDED-4674-B36D-9F96EC7FFC40}"/>
    <dgm:cxn modelId="{5029732D-57C8-421D-A398-9410C1000D11}" type="presOf" srcId="{CD758CC3-EDCF-464F-842F-AE193AF95264}" destId="{9F5BE34D-4B7A-45EA-9487-CAF5D797132C}" srcOrd="0" destOrd="0" presId="urn:microsoft.com/office/officeart/2008/layout/HorizontalMultiLevelHierarchy"/>
    <dgm:cxn modelId="{A0C39473-11B3-4198-A9B9-4A93A38EBBA5}" type="presOf" srcId="{8C33F70E-01BC-49F6-BB18-047CBAF9CA80}" destId="{5B509771-6DC6-4113-827E-346513B4DFD8}" srcOrd="1" destOrd="0" presId="urn:microsoft.com/office/officeart/2008/layout/HorizontalMultiLevelHierarchy"/>
    <dgm:cxn modelId="{3345E169-76E3-4823-81F6-4D20C42923F5}" type="presOf" srcId="{1B9B70F2-556C-4576-8183-C95F6404D97D}" destId="{68629B52-AC75-4CB5-9023-A552CCF96B3E}" srcOrd="1" destOrd="0" presId="urn:microsoft.com/office/officeart/2008/layout/HorizontalMultiLevelHierarchy"/>
    <dgm:cxn modelId="{17473B41-7557-4BBD-9FD7-75E40F7FD79F}" srcId="{99A2D247-4A11-4C2C-8A15-FAB9EA86E64B}" destId="{CD758CC3-EDCF-464F-842F-AE193AF95264}" srcOrd="0" destOrd="0" parTransId="{03D89A1D-7AE9-4363-810B-D491F5E75EEE}" sibTransId="{419EC5F1-993A-4885-95CC-A46CDD1254D1}"/>
    <dgm:cxn modelId="{73947C81-AC4A-9E46-8F0C-1A249E45F9FD}" srcId="{8956C6AF-A831-B842-B491-7CA451A856D5}" destId="{C5109FE1-2757-8040-80F4-14FD7F0E8F99}" srcOrd="0" destOrd="0" parTransId="{67C41FD3-25DC-B94F-A96B-9041DBA3D094}" sibTransId="{38AF33CC-CA8E-A940-A1A7-4A571BE7C9EF}"/>
    <dgm:cxn modelId="{8623B0FE-7B47-4F43-B8CC-D19995E17D24}" srcId="{CD758CC3-EDCF-464F-842F-AE193AF95264}" destId="{67DFAF82-A501-4912-8DA4-CBB58EFF33DC}" srcOrd="0" destOrd="0" parTransId="{1B9B70F2-556C-4576-8183-C95F6404D97D}" sibTransId="{8AA02FB5-B572-419B-BA9D-DD30F8A27220}"/>
    <dgm:cxn modelId="{C795C9D0-46EB-D940-AB32-743089E563BB}" type="presOf" srcId="{5F659ADB-56CE-8D48-ADC2-BABB3865CCA2}" destId="{6ED0C5F3-1C43-234A-84B1-FB5B802DBAE2}" srcOrd="0" destOrd="0" presId="urn:microsoft.com/office/officeart/2008/layout/HorizontalMultiLevelHierarchy"/>
    <dgm:cxn modelId="{3E9BF93B-C06F-4234-8D1D-D25F764E287C}" srcId="{4515A921-7348-4F1E-9644-D86F5131606B}" destId="{B5063719-2C29-4622-B628-AAFD25634603}" srcOrd="0" destOrd="0" parTransId="{9450D9B0-1FE1-4D57-91CA-466B6BD50947}" sibTransId="{F205C3BD-0201-4B25-AEAB-3196682E59BB}"/>
    <dgm:cxn modelId="{77F736F1-F167-4027-8E7F-1AA179A23ED5}" type="presOf" srcId="{DD31B1BF-00BD-4243-9038-D59F4B35EAAB}" destId="{4DFC400D-B312-45D3-B803-1B4B5308179D}" srcOrd="0" destOrd="0" presId="urn:microsoft.com/office/officeart/2008/layout/HorizontalMultiLevelHierarchy"/>
    <dgm:cxn modelId="{C41FF025-5BB1-478B-A49F-73404C819949}" type="presOf" srcId="{03D89A1D-7AE9-4363-810B-D491F5E75EEE}" destId="{69BC903A-F1E8-4C77-8F3B-6562A9BED18D}" srcOrd="1" destOrd="0" presId="urn:microsoft.com/office/officeart/2008/layout/HorizontalMultiLevelHierarchy"/>
    <dgm:cxn modelId="{4F68709A-C564-9947-BDDA-643DCDC4D6D1}" type="presOf" srcId="{47F4D747-E875-EA40-A558-023F49D3439B}" destId="{97DA5CE0-4DBF-604C-B81D-070E88A24DF5}" srcOrd="0" destOrd="0" presId="urn:microsoft.com/office/officeart/2008/layout/HorizontalMultiLevelHierarchy"/>
    <dgm:cxn modelId="{37EA74CA-473D-B648-B4CB-4063F422F7DE}" type="presOf" srcId="{9A8CB3A7-F11A-B34E-B3CD-69EE063FFBE8}" destId="{2E871617-9B10-284F-B00E-E4A49D6463E5}" srcOrd="0" destOrd="0" presId="urn:microsoft.com/office/officeart/2008/layout/HorizontalMultiLevelHierarchy"/>
    <dgm:cxn modelId="{DC630205-938A-ED41-983A-FB9E05BB796B}" type="presOf" srcId="{1B6BC579-7392-104C-9774-6912AD7A5BED}" destId="{1B4803F0-D757-0B4F-A76E-961A299F3C89}" srcOrd="0" destOrd="0" presId="urn:microsoft.com/office/officeart/2008/layout/HorizontalMultiLevelHierarchy"/>
    <dgm:cxn modelId="{1C46E79F-08A7-45C3-9510-7563DB07F546}" type="presOf" srcId="{2A9DD4B1-930E-4EC2-9C31-19B11392A756}" destId="{56788C08-4336-4F09-9441-DF43643A8723}" srcOrd="0" destOrd="0" presId="urn:microsoft.com/office/officeart/2008/layout/HorizontalMultiLevelHierarchy"/>
    <dgm:cxn modelId="{19852579-D595-A446-A102-E62E273A6023}" type="presOf" srcId="{D4D11324-753B-A549-9533-DC043CA50B0A}" destId="{27474DE1-E385-2E43-B81F-3BC2097EEE11}" srcOrd="0" destOrd="0" presId="urn:microsoft.com/office/officeart/2008/layout/HorizontalMultiLevelHierarchy"/>
    <dgm:cxn modelId="{C2961F53-6020-4388-94DF-23BF8F7E1861}" type="presOf" srcId="{9450D9B0-1FE1-4D57-91CA-466B6BD50947}" destId="{D77D84B3-DBAC-49AE-A8E7-5AECA0B67ACC}" srcOrd="0" destOrd="0" presId="urn:microsoft.com/office/officeart/2008/layout/HorizontalMultiLevelHierarchy"/>
    <dgm:cxn modelId="{645413C5-9FA8-8F40-ABEF-487F99EF2067}" type="presOf" srcId="{0EE4D5F4-0D8B-A84E-8C8D-1680AB00064D}" destId="{CE07A26E-50A3-C847-B5DB-0B8826EA370F}" srcOrd="1" destOrd="0" presId="urn:microsoft.com/office/officeart/2008/layout/HorizontalMultiLevelHierarchy"/>
    <dgm:cxn modelId="{92B2E1B0-5751-433A-962F-A698231810B1}" type="presOf" srcId="{B5063719-2C29-4622-B628-AAFD25634603}" destId="{2B378446-4D29-4639-94D8-2534F705A5CD}" srcOrd="0" destOrd="0" presId="urn:microsoft.com/office/officeart/2008/layout/HorizontalMultiLevelHierarchy"/>
    <dgm:cxn modelId="{D035800D-6D6E-0846-938E-EE12946082FA}" srcId="{CD536C25-8EE1-224B-B7CF-DB27B8D7402A}" destId="{E80ECC04-DB38-3249-AC51-7610F4FC46F3}" srcOrd="0" destOrd="0" parTransId="{34577260-8728-8443-885B-1531F045B015}" sibTransId="{56A9CBD1-D2BC-7042-BDBC-2C0B5CC35642}"/>
    <dgm:cxn modelId="{BA22ABD2-5264-7E47-8DAD-9BE7780EA0C9}" srcId="{4ADD14EE-F24E-2547-84A3-07EE480AA81D}" destId="{E12830E8-639D-4B4D-99F9-ED4879DB23D4}" srcOrd="0" destOrd="0" parTransId="{89C8E3F3-7DB9-9B41-990B-258C4814C522}" sibTransId="{93DE9CC6-3A0B-9F41-8099-FACDBC79FAB0}"/>
    <dgm:cxn modelId="{039630A2-9F10-4F11-98E1-DAB39FB37373}" srcId="{DCDFC1D3-E26E-4823-BF9E-0A39C69E05E8}" destId="{99A2D247-4A11-4C2C-8A15-FAB9EA86E64B}" srcOrd="0" destOrd="0" parTransId="{DD31B1BF-00BD-4243-9038-D59F4B35EAAB}" sibTransId="{16E2DF20-DE3F-4A46-AFC7-3D0A69D1B0CB}"/>
    <dgm:cxn modelId="{A1E1031A-6BA3-42B0-9180-03946E8AA65B}" type="presOf" srcId="{DD31B1BF-00BD-4243-9038-D59F4B35EAAB}" destId="{59C05C73-5411-4E04-9379-7C2F4B695083}" srcOrd="1" destOrd="0" presId="urn:microsoft.com/office/officeart/2008/layout/HorizontalMultiLevelHierarchy"/>
    <dgm:cxn modelId="{E098AEFF-4D36-054C-B394-F5C3EA955E42}" type="presOf" srcId="{36AE22BB-5052-9442-8CDA-92FF6591074E}" destId="{79F1115D-9885-9F43-A9C8-774B80A93EF7}" srcOrd="0" destOrd="0" presId="urn:microsoft.com/office/officeart/2008/layout/HorizontalMultiLevelHierarchy"/>
    <dgm:cxn modelId="{A1441480-C8DB-4A03-98D8-A9422B1D3354}" type="presOf" srcId="{896299DA-C895-4AA6-8C8A-4841FC944774}" destId="{AE34FC8E-4C9F-4E8B-8265-82A2C64BDB15}" srcOrd="1" destOrd="0" presId="urn:microsoft.com/office/officeart/2008/layout/HorizontalMultiLevelHierarchy"/>
    <dgm:cxn modelId="{CC12A769-A49B-4470-8C2B-3C59C4B22C7D}" type="presOf" srcId="{DF1D06A0-A202-4C50-9FCA-3A2DC378DF1F}" destId="{6AEC77B9-DA00-402E-9C89-4D229C7E4902}" srcOrd="0" destOrd="0" presId="urn:microsoft.com/office/officeart/2008/layout/HorizontalMultiLevelHierarchy"/>
    <dgm:cxn modelId="{577EEDA1-44C9-5148-9A0F-5E81E4FDED8B}" type="presOf" srcId="{34577260-8728-8443-885B-1531F045B015}" destId="{E9FB2CA5-E72D-F942-9DCE-0DDE7CA2D87D}" srcOrd="1" destOrd="0" presId="urn:microsoft.com/office/officeart/2008/layout/HorizontalMultiLevelHierarchy"/>
    <dgm:cxn modelId="{849A9B4D-ACA8-164C-9A80-6BA7E0524D62}" type="presOf" srcId="{E80ECC04-DB38-3249-AC51-7610F4FC46F3}" destId="{1D1B4E95-F067-8848-9104-F8C7093B0391}" srcOrd="0" destOrd="0" presId="urn:microsoft.com/office/officeart/2008/layout/HorizontalMultiLevelHierarchy"/>
    <dgm:cxn modelId="{3E77EA34-8991-7747-BA51-4604AC758473}" srcId="{174C40E0-94C1-1044-AF4F-68DF81B887F8}" destId="{D4D11324-753B-A549-9533-DC043CA50B0A}" srcOrd="2" destOrd="0" parTransId="{23E5FC1A-8424-384D-BF48-0CF9CDC57CDD}" sibTransId="{A0D3B0E9-4A88-4740-9469-24570803BE13}"/>
    <dgm:cxn modelId="{0C88DAE6-F4AE-4F89-B50F-E6F1E7851610}" type="presOf" srcId="{4515A921-7348-4F1E-9644-D86F5131606B}" destId="{C1E565DA-00F4-4679-AB55-FAE3D5E8470F}" srcOrd="0" destOrd="0" presId="urn:microsoft.com/office/officeart/2008/layout/HorizontalMultiLevelHierarchy"/>
    <dgm:cxn modelId="{3CAA02E4-A321-ED4C-82FE-827239535DC7}" type="presOf" srcId="{EF24791E-A27B-6647-8C36-A15487EA680C}" destId="{26CEB615-330C-E945-AC36-F1F01BB6275D}" srcOrd="1" destOrd="0" presId="urn:microsoft.com/office/officeart/2008/layout/HorizontalMultiLevelHierarchy"/>
    <dgm:cxn modelId="{0479A1C1-B18F-7145-8D6D-1FFD55087847}" type="presOf" srcId="{36AE22BB-5052-9442-8CDA-92FF6591074E}" destId="{49143C83-A5C1-D74C-880A-50CC10F98F59}" srcOrd="1" destOrd="0" presId="urn:microsoft.com/office/officeart/2008/layout/HorizontalMultiLevelHierarchy"/>
    <dgm:cxn modelId="{BA1BFB4B-8A7A-AD4C-BDC8-992727077A1E}" type="presOf" srcId="{47F4D747-E875-EA40-A558-023F49D3439B}" destId="{F86691FA-7B6D-B14C-A4B2-65E2FFEAA0F8}" srcOrd="1" destOrd="0" presId="urn:microsoft.com/office/officeart/2008/layout/HorizontalMultiLevelHierarchy"/>
    <dgm:cxn modelId="{22E2FEC9-87FA-434B-8398-4C5D5C2FA2D4}" type="presParOf" srcId="{57AAAC47-392A-DA43-85DE-9160CB741705}" destId="{26EC5993-FEA1-4947-A2C9-D44606AD47DA}" srcOrd="0" destOrd="0" presId="urn:microsoft.com/office/officeart/2008/layout/HorizontalMultiLevelHierarchy"/>
    <dgm:cxn modelId="{069E0A3E-80BE-F449-8CCE-F2B8CA9192D1}" type="presParOf" srcId="{26EC5993-FEA1-4947-A2C9-D44606AD47DA}" destId="{1B4803F0-D757-0B4F-A76E-961A299F3C89}" srcOrd="0" destOrd="0" presId="urn:microsoft.com/office/officeart/2008/layout/HorizontalMultiLevelHierarchy"/>
    <dgm:cxn modelId="{DD6D304A-2C42-5A42-ACFE-763A41BC3260}" type="presParOf" srcId="{26EC5993-FEA1-4947-A2C9-D44606AD47DA}" destId="{1129C4AF-925A-A340-8CD2-B388213F2DB0}" srcOrd="1" destOrd="0" presId="urn:microsoft.com/office/officeart/2008/layout/HorizontalMultiLevelHierarchy"/>
    <dgm:cxn modelId="{192B65C9-331A-6C4B-9A7F-BC0FD4B3D009}" type="presParOf" srcId="{1129C4AF-925A-A340-8CD2-B388213F2DB0}" destId="{2E871617-9B10-284F-B00E-E4A49D6463E5}" srcOrd="0" destOrd="0" presId="urn:microsoft.com/office/officeart/2008/layout/HorizontalMultiLevelHierarchy"/>
    <dgm:cxn modelId="{CED42A69-6A9A-6A47-BD7C-919F7B5F0BAA}" type="presParOf" srcId="{2E871617-9B10-284F-B00E-E4A49D6463E5}" destId="{7871C241-5A6B-EA4A-97B1-12E941A56746}" srcOrd="0" destOrd="0" presId="urn:microsoft.com/office/officeart/2008/layout/HorizontalMultiLevelHierarchy"/>
    <dgm:cxn modelId="{8B7E0068-02A7-4442-9421-A90D87ACB1F0}" type="presParOf" srcId="{1129C4AF-925A-A340-8CD2-B388213F2DB0}" destId="{C0EB8685-5511-2443-899F-2A8DA8A2D2F8}" srcOrd="1" destOrd="0" presId="urn:microsoft.com/office/officeart/2008/layout/HorizontalMultiLevelHierarchy"/>
    <dgm:cxn modelId="{1ABC6E07-7371-3F4F-8D47-FDF5DA23CA6C}" type="presParOf" srcId="{C0EB8685-5511-2443-899F-2A8DA8A2D2F8}" destId="{ACCB3484-B7A6-4542-88AC-3A5DAE308E04}" srcOrd="0" destOrd="0" presId="urn:microsoft.com/office/officeart/2008/layout/HorizontalMultiLevelHierarchy"/>
    <dgm:cxn modelId="{37785693-438A-7644-BEE4-1F4BDDFADFCF}" type="presParOf" srcId="{C0EB8685-5511-2443-899F-2A8DA8A2D2F8}" destId="{059EE432-6383-2647-ADFF-92626D6E99D0}" srcOrd="1" destOrd="0" presId="urn:microsoft.com/office/officeart/2008/layout/HorizontalMultiLevelHierarchy"/>
    <dgm:cxn modelId="{EBC3A362-25C9-BA4A-AF41-1364FDED8B71}" type="presParOf" srcId="{059EE432-6383-2647-ADFF-92626D6E99D0}" destId="{79F1115D-9885-9F43-A9C8-774B80A93EF7}" srcOrd="0" destOrd="0" presId="urn:microsoft.com/office/officeart/2008/layout/HorizontalMultiLevelHierarchy"/>
    <dgm:cxn modelId="{20FCE6A4-FD78-3048-856E-4FB79642A0BB}" type="presParOf" srcId="{79F1115D-9885-9F43-A9C8-774B80A93EF7}" destId="{49143C83-A5C1-D74C-880A-50CC10F98F59}" srcOrd="0" destOrd="0" presId="urn:microsoft.com/office/officeart/2008/layout/HorizontalMultiLevelHierarchy"/>
    <dgm:cxn modelId="{446E0F5B-8B29-2442-9EFC-CB3A023CE735}" type="presParOf" srcId="{059EE432-6383-2647-ADFF-92626D6E99D0}" destId="{923A475B-B2BE-5241-94A3-E0FE7F1DBB7E}" srcOrd="1" destOrd="0" presId="urn:microsoft.com/office/officeart/2008/layout/HorizontalMultiLevelHierarchy"/>
    <dgm:cxn modelId="{B2051C14-94B1-6447-A94C-149AC0E073A9}" type="presParOf" srcId="{923A475B-B2BE-5241-94A3-E0FE7F1DBB7E}" destId="{6ED3CB70-5EB5-1546-A70B-6335A69A33B2}" srcOrd="0" destOrd="0" presId="urn:microsoft.com/office/officeart/2008/layout/HorizontalMultiLevelHierarchy"/>
    <dgm:cxn modelId="{CBD867DB-759B-2943-AF4B-8066390675B7}" type="presParOf" srcId="{923A475B-B2BE-5241-94A3-E0FE7F1DBB7E}" destId="{4CEF099A-E318-C84E-803E-71E57DCD1E63}" srcOrd="1" destOrd="0" presId="urn:microsoft.com/office/officeart/2008/layout/HorizontalMultiLevelHierarchy"/>
    <dgm:cxn modelId="{1AB9D5FF-B761-A346-B0B3-36A50035F250}" type="presParOf" srcId="{4CEF099A-E318-C84E-803E-71E57DCD1E63}" destId="{51AC6AFD-CB73-9E4B-AD83-668B391EAA77}" srcOrd="0" destOrd="0" presId="urn:microsoft.com/office/officeart/2008/layout/HorizontalMultiLevelHierarchy"/>
    <dgm:cxn modelId="{00C86BF4-BA3C-A343-BAB1-369635701747}" type="presParOf" srcId="{51AC6AFD-CB73-9E4B-AD83-668B391EAA77}" destId="{8B1CA82D-D962-5B41-9618-C6F956753A5A}" srcOrd="0" destOrd="0" presId="urn:microsoft.com/office/officeart/2008/layout/HorizontalMultiLevelHierarchy"/>
    <dgm:cxn modelId="{8D668B49-4E8A-BD4E-A895-9D4B609290F7}" type="presParOf" srcId="{4CEF099A-E318-C84E-803E-71E57DCD1E63}" destId="{F6B224EB-D2DC-4943-9081-25521842097A}" srcOrd="1" destOrd="0" presId="urn:microsoft.com/office/officeart/2008/layout/HorizontalMultiLevelHierarchy"/>
    <dgm:cxn modelId="{439BC5FE-C539-DB49-99EB-65DCAADA0D4B}" type="presParOf" srcId="{F6B224EB-D2DC-4943-9081-25521842097A}" destId="{70C1E104-21BE-CF4C-B936-F2376A98CE63}" srcOrd="0" destOrd="0" presId="urn:microsoft.com/office/officeart/2008/layout/HorizontalMultiLevelHierarchy"/>
    <dgm:cxn modelId="{E99AB45D-14A4-954C-A2A9-37BB679767EF}" type="presParOf" srcId="{F6B224EB-D2DC-4943-9081-25521842097A}" destId="{A0C3BB6F-72C0-C348-BDB8-A97DF801AF4C}" srcOrd="1" destOrd="0" presId="urn:microsoft.com/office/officeart/2008/layout/HorizontalMultiLevelHierarchy"/>
    <dgm:cxn modelId="{8D5A727D-023F-9A48-99D7-A619EA5EF333}" type="presParOf" srcId="{A0C3BB6F-72C0-C348-BDB8-A97DF801AF4C}" destId="{6ED0C5F3-1C43-234A-84B1-FB5B802DBAE2}" srcOrd="0" destOrd="0" presId="urn:microsoft.com/office/officeart/2008/layout/HorizontalMultiLevelHierarchy"/>
    <dgm:cxn modelId="{919B8C70-8C36-DA41-A351-7EE2E8C0441B}" type="presParOf" srcId="{6ED0C5F3-1C43-234A-84B1-FB5B802DBAE2}" destId="{2415C1EB-767B-6B4F-BE58-580C4312DAB8}" srcOrd="0" destOrd="0" presId="urn:microsoft.com/office/officeart/2008/layout/HorizontalMultiLevelHierarchy"/>
    <dgm:cxn modelId="{3977AB60-1D8C-A44E-8AD1-14524FD79F9A}" type="presParOf" srcId="{A0C3BB6F-72C0-C348-BDB8-A97DF801AF4C}" destId="{BAD2FA6F-BFD4-654F-A3B3-AA2665D9114B}" srcOrd="1" destOrd="0" presId="urn:microsoft.com/office/officeart/2008/layout/HorizontalMultiLevelHierarchy"/>
    <dgm:cxn modelId="{351E2299-3D10-9E40-8B43-3159A10D15BA}" type="presParOf" srcId="{BAD2FA6F-BFD4-654F-A3B3-AA2665D9114B}" destId="{A6D12B4C-E3CD-1D4E-A6E4-1685A7294A95}" srcOrd="0" destOrd="0" presId="urn:microsoft.com/office/officeart/2008/layout/HorizontalMultiLevelHierarchy"/>
    <dgm:cxn modelId="{9B2BD3DE-9306-DB4F-9E2A-7D09EE512E85}" type="presParOf" srcId="{BAD2FA6F-BFD4-654F-A3B3-AA2665D9114B}" destId="{4DD35562-A3F4-7F46-B6F3-26E19A179F32}" srcOrd="1" destOrd="0" presId="urn:microsoft.com/office/officeart/2008/layout/HorizontalMultiLevelHierarchy"/>
    <dgm:cxn modelId="{5A281A34-2577-0545-93FF-6E0F905B138B}" type="presParOf" srcId="{4DD35562-A3F4-7F46-B6F3-26E19A179F32}" destId="{3271159F-6166-AB45-B875-9808B79D4CAA}" srcOrd="0" destOrd="0" presId="urn:microsoft.com/office/officeart/2008/layout/HorizontalMultiLevelHierarchy"/>
    <dgm:cxn modelId="{3B30F06A-5033-E340-85AE-42106770F0ED}" type="presParOf" srcId="{3271159F-6166-AB45-B875-9808B79D4CAA}" destId="{DE4C6729-FE71-CF48-BFC3-4DDDAB31A986}" srcOrd="0" destOrd="0" presId="urn:microsoft.com/office/officeart/2008/layout/HorizontalMultiLevelHierarchy"/>
    <dgm:cxn modelId="{0736CDB2-F476-1241-8E76-350C0EEA112D}" type="presParOf" srcId="{4DD35562-A3F4-7F46-B6F3-26E19A179F32}" destId="{E0B32D67-680E-0F4A-8BB0-B63CECDC72FF}" srcOrd="1" destOrd="0" presId="urn:microsoft.com/office/officeart/2008/layout/HorizontalMultiLevelHierarchy"/>
    <dgm:cxn modelId="{5365C0FA-F26A-4449-ADEB-FCB4B28F730E}" type="presParOf" srcId="{E0B32D67-680E-0F4A-8BB0-B63CECDC72FF}" destId="{BF9C8C89-16A6-AC44-BADE-FB3D66D71C3B}" srcOrd="0" destOrd="0" presId="urn:microsoft.com/office/officeart/2008/layout/HorizontalMultiLevelHierarchy"/>
    <dgm:cxn modelId="{52FEAB30-4588-FD40-8A7C-91BC0267AC59}" type="presParOf" srcId="{E0B32D67-680E-0F4A-8BB0-B63CECDC72FF}" destId="{5A45B386-16D1-714E-9DEA-CF21D20C1F11}" srcOrd="1" destOrd="0" presId="urn:microsoft.com/office/officeart/2008/layout/HorizontalMultiLevelHierarchy"/>
    <dgm:cxn modelId="{4A960A0E-CAD8-7542-AF56-F8E138D2959A}" type="presParOf" srcId="{57AAAC47-392A-DA43-85DE-9160CB741705}" destId="{8996E2CA-4F83-E94E-A598-BDEED5D6C9AF}" srcOrd="1" destOrd="0" presId="urn:microsoft.com/office/officeart/2008/layout/HorizontalMultiLevelHierarchy"/>
    <dgm:cxn modelId="{838F56F0-706E-594B-A2B2-DF5596B49908}" type="presParOf" srcId="{8996E2CA-4F83-E94E-A598-BDEED5D6C9AF}" destId="{955EC53F-4812-ED47-A0AE-B765DC2CBE76}" srcOrd="0" destOrd="0" presId="urn:microsoft.com/office/officeart/2008/layout/HorizontalMultiLevelHierarchy"/>
    <dgm:cxn modelId="{A6ABCCED-325B-764A-AFDB-12D0F9A7F3E9}" type="presParOf" srcId="{8996E2CA-4F83-E94E-A598-BDEED5D6C9AF}" destId="{3B375F48-6F32-1A4B-942F-5872EF50FF74}" srcOrd="1" destOrd="0" presId="urn:microsoft.com/office/officeart/2008/layout/HorizontalMultiLevelHierarchy"/>
    <dgm:cxn modelId="{6F1ED436-8811-9E40-8591-A49ED6EB4AA4}" type="presParOf" srcId="{3B375F48-6F32-1A4B-942F-5872EF50FF74}" destId="{97DA5CE0-4DBF-604C-B81D-070E88A24DF5}" srcOrd="0" destOrd="0" presId="urn:microsoft.com/office/officeart/2008/layout/HorizontalMultiLevelHierarchy"/>
    <dgm:cxn modelId="{4074B39B-A6A4-9641-AFB9-B417A51B2243}" type="presParOf" srcId="{97DA5CE0-4DBF-604C-B81D-070E88A24DF5}" destId="{F86691FA-7B6D-B14C-A4B2-65E2FFEAA0F8}" srcOrd="0" destOrd="0" presId="urn:microsoft.com/office/officeart/2008/layout/HorizontalMultiLevelHierarchy"/>
    <dgm:cxn modelId="{8D885790-EB41-B443-9C8B-120CEBB0CB69}" type="presParOf" srcId="{3B375F48-6F32-1A4B-942F-5872EF50FF74}" destId="{73C15927-046F-1E44-96F9-907488BCE222}" srcOrd="1" destOrd="0" presId="urn:microsoft.com/office/officeart/2008/layout/HorizontalMultiLevelHierarchy"/>
    <dgm:cxn modelId="{00E09358-95CF-174A-8E31-1F26EED555EE}" type="presParOf" srcId="{73C15927-046F-1E44-96F9-907488BCE222}" destId="{59D23735-494B-6345-9070-F32E5A62DD7F}" srcOrd="0" destOrd="0" presId="urn:microsoft.com/office/officeart/2008/layout/HorizontalMultiLevelHierarchy"/>
    <dgm:cxn modelId="{E5D39411-8516-E944-B925-8B4FCAE054B2}" type="presParOf" srcId="{73C15927-046F-1E44-96F9-907488BCE222}" destId="{4E383CF7-5C01-DC43-80F6-357C958142CF}" srcOrd="1" destOrd="0" presId="urn:microsoft.com/office/officeart/2008/layout/HorizontalMultiLevelHierarchy"/>
    <dgm:cxn modelId="{B05174FA-5D5A-B841-B71A-59DA6AF92286}" type="presParOf" srcId="{4E383CF7-5C01-DC43-80F6-357C958142CF}" destId="{F6651BC0-7EA4-9341-9B50-5045C0A0AC14}" srcOrd="0" destOrd="0" presId="urn:microsoft.com/office/officeart/2008/layout/HorizontalMultiLevelHierarchy"/>
    <dgm:cxn modelId="{794483AA-F787-774A-B88A-A32BEE9DBE6C}" type="presParOf" srcId="{F6651BC0-7EA4-9341-9B50-5045C0A0AC14}" destId="{FA9B5C39-87D1-7B42-85C4-FDF33E210B19}" srcOrd="0" destOrd="0" presId="urn:microsoft.com/office/officeart/2008/layout/HorizontalMultiLevelHierarchy"/>
    <dgm:cxn modelId="{50334DF1-FF14-7340-A6C0-A0A0DC78DD22}" type="presParOf" srcId="{4E383CF7-5C01-DC43-80F6-357C958142CF}" destId="{83707B9A-5A7F-5C42-BE74-0D4C6A7C6BFC}" srcOrd="1" destOrd="0" presId="urn:microsoft.com/office/officeart/2008/layout/HorizontalMultiLevelHierarchy"/>
    <dgm:cxn modelId="{0F2270BA-D7F3-6F46-B046-CF3EF3F609FE}" type="presParOf" srcId="{83707B9A-5A7F-5C42-BE74-0D4C6A7C6BFC}" destId="{ADA63252-2148-404E-9B68-627F04A13B94}" srcOrd="0" destOrd="0" presId="urn:microsoft.com/office/officeart/2008/layout/HorizontalMultiLevelHierarchy"/>
    <dgm:cxn modelId="{42622654-7228-5E48-819A-11D3807421DC}" type="presParOf" srcId="{83707B9A-5A7F-5C42-BE74-0D4C6A7C6BFC}" destId="{E240F99C-6BC5-9543-9C06-AE823735FE61}" srcOrd="1" destOrd="0" presId="urn:microsoft.com/office/officeart/2008/layout/HorizontalMultiLevelHierarchy"/>
    <dgm:cxn modelId="{9E41EAC5-75B8-3046-8E4A-7F801B33708C}" type="presParOf" srcId="{E240F99C-6BC5-9543-9C06-AE823735FE61}" destId="{81ED0C3E-3F3F-5343-A0DF-516924C86DC2}" srcOrd="0" destOrd="0" presId="urn:microsoft.com/office/officeart/2008/layout/HorizontalMultiLevelHierarchy"/>
    <dgm:cxn modelId="{72E4934A-6E21-484E-83DF-BF4DF7E822D6}" type="presParOf" srcId="{81ED0C3E-3F3F-5343-A0DF-516924C86DC2}" destId="{3AF1FDC9-5E38-7245-896E-E9E045CEC477}" srcOrd="0" destOrd="0" presId="urn:microsoft.com/office/officeart/2008/layout/HorizontalMultiLevelHierarchy"/>
    <dgm:cxn modelId="{1325F616-DC0A-254B-9541-C3EF69A1B1AC}" type="presParOf" srcId="{E240F99C-6BC5-9543-9C06-AE823735FE61}" destId="{73D2F205-BB3B-DA4F-A87B-61F4B093CAAD}" srcOrd="1" destOrd="0" presId="urn:microsoft.com/office/officeart/2008/layout/HorizontalMultiLevelHierarchy"/>
    <dgm:cxn modelId="{C68B3B43-96F6-5346-9A25-133512586DEC}" type="presParOf" srcId="{73D2F205-BB3B-DA4F-A87B-61F4B093CAAD}" destId="{A3C76927-F6B2-A040-AF76-77E8B2F42B47}" srcOrd="0" destOrd="0" presId="urn:microsoft.com/office/officeart/2008/layout/HorizontalMultiLevelHierarchy"/>
    <dgm:cxn modelId="{A8352B81-829C-3249-8AB7-F37DAAB720F5}" type="presParOf" srcId="{73D2F205-BB3B-DA4F-A87B-61F4B093CAAD}" destId="{D3D84F58-FEF6-E94E-96D4-B3DFF6D9A6BB}" srcOrd="1" destOrd="0" presId="urn:microsoft.com/office/officeart/2008/layout/HorizontalMultiLevelHierarchy"/>
    <dgm:cxn modelId="{D5E78031-C32A-8C4E-9DE3-1F0AA25AB320}" type="presParOf" srcId="{D3D84F58-FEF6-E94E-96D4-B3DFF6D9A6BB}" destId="{DA5AD4D0-36FA-3447-B7BA-C015C13A1777}" srcOrd="0" destOrd="0" presId="urn:microsoft.com/office/officeart/2008/layout/HorizontalMultiLevelHierarchy"/>
    <dgm:cxn modelId="{5941CB98-F836-7E41-A5D8-245D651E752E}" type="presParOf" srcId="{DA5AD4D0-36FA-3447-B7BA-C015C13A1777}" destId="{52EB10E7-DDE1-BE4C-9988-F6DABAFB5586}" srcOrd="0" destOrd="0" presId="urn:microsoft.com/office/officeart/2008/layout/HorizontalMultiLevelHierarchy"/>
    <dgm:cxn modelId="{CEA78AB8-DA91-D146-9C4A-EE2F2D1A043B}" type="presParOf" srcId="{D3D84F58-FEF6-E94E-96D4-B3DFF6D9A6BB}" destId="{282075D2-34A8-7345-A543-6F329E76D0AB}" srcOrd="1" destOrd="0" presId="urn:microsoft.com/office/officeart/2008/layout/HorizontalMultiLevelHierarchy"/>
    <dgm:cxn modelId="{D900C38A-7717-F948-B09F-15D1622422BF}" type="presParOf" srcId="{282075D2-34A8-7345-A543-6F329E76D0AB}" destId="{1D8120DF-F5AF-5340-8A89-DAA9C83CC623}" srcOrd="0" destOrd="0" presId="urn:microsoft.com/office/officeart/2008/layout/HorizontalMultiLevelHierarchy"/>
    <dgm:cxn modelId="{1AA14C20-A9FD-4941-93A5-C8CCB2CECD59}" type="presParOf" srcId="{282075D2-34A8-7345-A543-6F329E76D0AB}" destId="{1E99FF9A-7B6D-7B4F-B8BD-CB2FA2FC92C8}" srcOrd="1" destOrd="0" presId="urn:microsoft.com/office/officeart/2008/layout/HorizontalMultiLevelHierarchy"/>
    <dgm:cxn modelId="{BF18EB3B-C129-0F40-A368-E868853DDD84}" type="presParOf" srcId="{1E99FF9A-7B6D-7B4F-B8BD-CB2FA2FC92C8}" destId="{331A3585-B90E-D145-B677-9A749668BF09}" srcOrd="0" destOrd="0" presId="urn:microsoft.com/office/officeart/2008/layout/HorizontalMultiLevelHierarchy"/>
    <dgm:cxn modelId="{4A7B6B64-A485-3F4F-A43A-CF4554781A70}" type="presParOf" srcId="{331A3585-B90E-D145-B677-9A749668BF09}" destId="{CE07A26E-50A3-C847-B5DB-0B8826EA370F}" srcOrd="0" destOrd="0" presId="urn:microsoft.com/office/officeart/2008/layout/HorizontalMultiLevelHierarchy"/>
    <dgm:cxn modelId="{E4621A58-CE98-7D4D-9D56-1A050CDDF333}" type="presParOf" srcId="{1E99FF9A-7B6D-7B4F-B8BD-CB2FA2FC92C8}" destId="{E75FF1F3-8FAA-564C-BA53-0705449E7163}" srcOrd="1" destOrd="0" presId="urn:microsoft.com/office/officeart/2008/layout/HorizontalMultiLevelHierarchy"/>
    <dgm:cxn modelId="{2C031CE4-D209-D042-993C-44D331ABF8B5}" type="presParOf" srcId="{E75FF1F3-8FAA-564C-BA53-0705449E7163}" destId="{367E4976-C76D-D643-8A14-BEAB54C630CA}" srcOrd="0" destOrd="0" presId="urn:microsoft.com/office/officeart/2008/layout/HorizontalMultiLevelHierarchy"/>
    <dgm:cxn modelId="{D6D264A1-4937-1143-8FFB-243AEE7ACE9E}" type="presParOf" srcId="{E75FF1F3-8FAA-564C-BA53-0705449E7163}" destId="{2340DCB3-3794-5C41-85CE-760EDB38CBC3}" srcOrd="1" destOrd="0" presId="urn:microsoft.com/office/officeart/2008/layout/HorizontalMultiLevelHierarchy"/>
    <dgm:cxn modelId="{E6249613-C321-5F48-AE7C-11B200D690BE}" type="presParOf" srcId="{3B375F48-6F32-1A4B-942F-5872EF50FF74}" destId="{48BCAE2E-1697-F847-BB91-2C7FE50D3F78}" srcOrd="2" destOrd="0" presId="urn:microsoft.com/office/officeart/2008/layout/HorizontalMultiLevelHierarchy"/>
    <dgm:cxn modelId="{104DC5A8-9315-BA49-B91F-7B6032994B27}" type="presParOf" srcId="{48BCAE2E-1697-F847-BB91-2C7FE50D3F78}" destId="{E2DD3D2C-9557-3048-ADFB-F7D694433AED}" srcOrd="0" destOrd="0" presId="urn:microsoft.com/office/officeart/2008/layout/HorizontalMultiLevelHierarchy"/>
    <dgm:cxn modelId="{AD18C8BF-A00F-7E41-BED5-27FE4C9D9FEB}" type="presParOf" srcId="{3B375F48-6F32-1A4B-942F-5872EF50FF74}" destId="{F0760989-64E2-B040-9C58-A56FAAB03997}" srcOrd="3" destOrd="0" presId="urn:microsoft.com/office/officeart/2008/layout/HorizontalMultiLevelHierarchy"/>
    <dgm:cxn modelId="{DA0CE696-7D08-4849-93E9-D13AE4ADB340}" type="presParOf" srcId="{F0760989-64E2-B040-9C58-A56FAAB03997}" destId="{C8DB4415-81BF-2740-AB9A-007C7A30C0D6}" srcOrd="0" destOrd="0" presId="urn:microsoft.com/office/officeart/2008/layout/HorizontalMultiLevelHierarchy"/>
    <dgm:cxn modelId="{201A125C-7A59-3748-816F-4FD48BB543C3}" type="presParOf" srcId="{F0760989-64E2-B040-9C58-A56FAAB03997}" destId="{D71D20B7-F166-0549-8A63-BC1E62276DB4}" srcOrd="1" destOrd="0" presId="urn:microsoft.com/office/officeart/2008/layout/HorizontalMultiLevelHierarchy"/>
    <dgm:cxn modelId="{4DF4ACCB-19DE-4A40-9EF3-E056377741EA}" type="presParOf" srcId="{D71D20B7-F166-0549-8A63-BC1E62276DB4}" destId="{086EAC05-C853-0A4E-9ADC-CA76D1B4C812}" srcOrd="0" destOrd="0" presId="urn:microsoft.com/office/officeart/2008/layout/HorizontalMultiLevelHierarchy"/>
    <dgm:cxn modelId="{0986C1EB-234A-7447-AC6D-C5DA5546DB55}" type="presParOf" srcId="{086EAC05-C853-0A4E-9ADC-CA76D1B4C812}" destId="{E9FB2CA5-E72D-F942-9DCE-0DDE7CA2D87D}" srcOrd="0" destOrd="0" presId="urn:microsoft.com/office/officeart/2008/layout/HorizontalMultiLevelHierarchy"/>
    <dgm:cxn modelId="{7DF11F57-A7D9-FD41-A3E2-3C82FDB47EC6}" type="presParOf" srcId="{D71D20B7-F166-0549-8A63-BC1E62276DB4}" destId="{E5D0F56B-470B-5944-94DA-0ED60C1ED3A4}" srcOrd="1" destOrd="0" presId="urn:microsoft.com/office/officeart/2008/layout/HorizontalMultiLevelHierarchy"/>
    <dgm:cxn modelId="{589B8AEA-1602-8C4D-A821-05DD77838272}" type="presParOf" srcId="{E5D0F56B-470B-5944-94DA-0ED60C1ED3A4}" destId="{1D1B4E95-F067-8848-9104-F8C7093B0391}" srcOrd="0" destOrd="0" presId="urn:microsoft.com/office/officeart/2008/layout/HorizontalMultiLevelHierarchy"/>
    <dgm:cxn modelId="{35DCE036-624B-EC41-802D-983367F8BE38}" type="presParOf" srcId="{E5D0F56B-470B-5944-94DA-0ED60C1ED3A4}" destId="{2C639885-2D22-3841-9F9A-5A752CF5E572}" srcOrd="1" destOrd="0" presId="urn:microsoft.com/office/officeart/2008/layout/HorizontalMultiLevelHierarchy"/>
    <dgm:cxn modelId="{1F7F771A-554A-6E44-ABEC-F3DBF3FA9EA9}" type="presParOf" srcId="{2C639885-2D22-3841-9F9A-5A752CF5E572}" destId="{3217733F-0B4E-1F4C-8C24-FED42BA4D7CC}" srcOrd="0" destOrd="0" presId="urn:microsoft.com/office/officeart/2008/layout/HorizontalMultiLevelHierarchy"/>
    <dgm:cxn modelId="{68EC7AE0-9107-1E4F-BE7A-18345BB3D3DD}" type="presParOf" srcId="{3217733F-0B4E-1F4C-8C24-FED42BA4D7CC}" destId="{26CEB615-330C-E945-AC36-F1F01BB6275D}" srcOrd="0" destOrd="0" presId="urn:microsoft.com/office/officeart/2008/layout/HorizontalMultiLevelHierarchy"/>
    <dgm:cxn modelId="{6FF3A726-F1C9-6F47-884F-3EDD7F98C188}" type="presParOf" srcId="{2C639885-2D22-3841-9F9A-5A752CF5E572}" destId="{F18E9A09-AEDC-D842-8C57-8520AFAA17AD}" srcOrd="1" destOrd="0" presId="urn:microsoft.com/office/officeart/2008/layout/HorizontalMultiLevelHierarchy"/>
    <dgm:cxn modelId="{F5F09C7B-8559-C44D-A3D1-608F2C8F3005}" type="presParOf" srcId="{F18E9A09-AEDC-D842-8C57-8520AFAA17AD}" destId="{6DAAD036-24CC-1B45-A2CE-A2FDD083DB2B}" srcOrd="0" destOrd="0" presId="urn:microsoft.com/office/officeart/2008/layout/HorizontalMultiLevelHierarchy"/>
    <dgm:cxn modelId="{9B51DA22-0B8B-7A4F-B01D-95D4F83017F4}" type="presParOf" srcId="{F18E9A09-AEDC-D842-8C57-8520AFAA17AD}" destId="{D14D4217-F86B-5D4D-8BE7-B6BC37839518}" srcOrd="1" destOrd="0" presId="urn:microsoft.com/office/officeart/2008/layout/HorizontalMultiLevelHierarchy"/>
    <dgm:cxn modelId="{CF011029-D273-994F-AAD0-5C616801B582}" type="presParOf" srcId="{D14D4217-F86B-5D4D-8BE7-B6BC37839518}" destId="{C5043EF5-F25D-8048-8991-50880209ECE7}" srcOrd="0" destOrd="0" presId="urn:microsoft.com/office/officeart/2008/layout/HorizontalMultiLevelHierarchy"/>
    <dgm:cxn modelId="{CB29D3C3-B864-3743-A136-FF0AD97F70FB}" type="presParOf" srcId="{C5043EF5-F25D-8048-8991-50880209ECE7}" destId="{B0211178-5FD0-E24B-B28B-C66A484E779F}" srcOrd="0" destOrd="0" presId="urn:microsoft.com/office/officeart/2008/layout/HorizontalMultiLevelHierarchy"/>
    <dgm:cxn modelId="{7BFC8F32-A2BC-634F-ABE2-041184F020B9}" type="presParOf" srcId="{D14D4217-F86B-5D4D-8BE7-B6BC37839518}" destId="{AD3AC28F-ECC7-6247-9B6D-37B38B591641}" srcOrd="1" destOrd="0" presId="urn:microsoft.com/office/officeart/2008/layout/HorizontalMultiLevelHierarchy"/>
    <dgm:cxn modelId="{8D978E02-7100-2342-9083-9E7AD538A08A}" type="presParOf" srcId="{AD3AC28F-ECC7-6247-9B6D-37B38B591641}" destId="{FFAF73DA-2FF0-9D40-B755-A2CCB3DFA365}" srcOrd="0" destOrd="0" presId="urn:microsoft.com/office/officeart/2008/layout/HorizontalMultiLevelHierarchy"/>
    <dgm:cxn modelId="{193DFEEE-6DE2-DC40-9DEE-9BF7C51716AA}" type="presParOf" srcId="{AD3AC28F-ECC7-6247-9B6D-37B38B591641}" destId="{6B0A3EE2-16AC-CC44-906A-F3441981EA33}" srcOrd="1" destOrd="0" presId="urn:microsoft.com/office/officeart/2008/layout/HorizontalMultiLevelHierarchy"/>
    <dgm:cxn modelId="{B37BE2D4-BECA-D243-AA9D-5F0C7E54C270}" type="presParOf" srcId="{6B0A3EE2-16AC-CC44-906A-F3441981EA33}" destId="{F8D8785A-3F75-674B-A026-ADB7A61CA566}" srcOrd="0" destOrd="0" presId="urn:microsoft.com/office/officeart/2008/layout/HorizontalMultiLevelHierarchy"/>
    <dgm:cxn modelId="{91C7B034-A691-F74F-A925-6118DAEE4548}" type="presParOf" srcId="{F8D8785A-3F75-674B-A026-ADB7A61CA566}" destId="{2D9ABF6D-6974-AC4D-AA88-43876FB144AD}" srcOrd="0" destOrd="0" presId="urn:microsoft.com/office/officeart/2008/layout/HorizontalMultiLevelHierarchy"/>
    <dgm:cxn modelId="{BAC6F8DA-5986-1A47-96A4-87FD28AD2B3C}" type="presParOf" srcId="{6B0A3EE2-16AC-CC44-906A-F3441981EA33}" destId="{AFFC8540-BFC1-9543-8B4D-74D2272F01B0}" srcOrd="1" destOrd="0" presId="urn:microsoft.com/office/officeart/2008/layout/HorizontalMultiLevelHierarchy"/>
    <dgm:cxn modelId="{FAA92423-97FF-1049-93FA-6548390E644A}" type="presParOf" srcId="{AFFC8540-BFC1-9543-8B4D-74D2272F01B0}" destId="{792F616C-58AC-BE41-8CA1-60DCA23D6A63}" srcOrd="0" destOrd="0" presId="urn:microsoft.com/office/officeart/2008/layout/HorizontalMultiLevelHierarchy"/>
    <dgm:cxn modelId="{4B461DDA-556D-EB4D-BD81-C9F5487F1927}" type="presParOf" srcId="{AFFC8540-BFC1-9543-8B4D-74D2272F01B0}" destId="{F1322B5C-EED0-B74C-9788-FC4FBF100B71}" srcOrd="1" destOrd="0" presId="urn:microsoft.com/office/officeart/2008/layout/HorizontalMultiLevelHierarchy"/>
    <dgm:cxn modelId="{1E5E20FA-0BCA-6E4B-8FAC-24E7998A7E9B}" type="presParOf" srcId="{57AAAC47-392A-DA43-85DE-9160CB741705}" destId="{B6D1F173-0B72-8F45-B67B-EAD0B8AD887D}" srcOrd="2" destOrd="0" presId="urn:microsoft.com/office/officeart/2008/layout/HorizontalMultiLevelHierarchy"/>
    <dgm:cxn modelId="{DF26FD58-F30F-9C42-ADFE-E1DFBD4B75C8}" type="presParOf" srcId="{B6D1F173-0B72-8F45-B67B-EAD0B8AD887D}" destId="{27474DE1-E385-2E43-B81F-3BC2097EEE11}" srcOrd="0" destOrd="0" presId="urn:microsoft.com/office/officeart/2008/layout/HorizontalMultiLevelHierarchy"/>
    <dgm:cxn modelId="{C27FE0F8-DE9A-D345-9ABC-CC19ABFC3171}" type="presParOf" srcId="{B6D1F173-0B72-8F45-B67B-EAD0B8AD887D}" destId="{E15E5205-20DF-4A4A-903C-1ED9F93988E4}" srcOrd="1" destOrd="0" presId="urn:microsoft.com/office/officeart/2008/layout/HorizontalMultiLevelHierarchy"/>
    <dgm:cxn modelId="{FF8D3012-7A09-41E0-B899-5B1C7939817D}" type="presParOf" srcId="{E15E5205-20DF-4A4A-903C-1ED9F93988E4}" destId="{21A7AD58-07B3-464A-892D-5785CC4F60A7}" srcOrd="0" destOrd="0" presId="urn:microsoft.com/office/officeart/2008/layout/HorizontalMultiLevelHierarchy"/>
    <dgm:cxn modelId="{FB7FA9A1-499B-4150-A610-73CB3C287BE5}" type="presParOf" srcId="{21A7AD58-07B3-464A-892D-5785CC4F60A7}" destId="{1BF234BC-EC83-4DBB-A622-5271464EBFE4}" srcOrd="0" destOrd="0" presId="urn:microsoft.com/office/officeart/2008/layout/HorizontalMultiLevelHierarchy"/>
    <dgm:cxn modelId="{26750D3F-CF1A-40DC-8B33-25EDD6B6587B}" type="presParOf" srcId="{E15E5205-20DF-4A4A-903C-1ED9F93988E4}" destId="{F250FD22-50EE-4043-B9D8-9CF874EFC8EC}" srcOrd="1" destOrd="0" presId="urn:microsoft.com/office/officeart/2008/layout/HorizontalMultiLevelHierarchy"/>
    <dgm:cxn modelId="{4EA96349-C0B4-4894-BDBF-751068C774F7}" type="presParOf" srcId="{F250FD22-50EE-4043-B9D8-9CF874EFC8EC}" destId="{59261D20-3020-47BE-8851-2C58225B6437}" srcOrd="0" destOrd="0" presId="urn:microsoft.com/office/officeart/2008/layout/HorizontalMultiLevelHierarchy"/>
    <dgm:cxn modelId="{703BDBF5-5510-475A-BC27-F292BD7A8A48}" type="presParOf" srcId="{F250FD22-50EE-4043-B9D8-9CF874EFC8EC}" destId="{BD19F75B-FE0A-4E8D-848E-2FEA53FF27CF}" srcOrd="1" destOrd="0" presId="urn:microsoft.com/office/officeart/2008/layout/HorizontalMultiLevelHierarchy"/>
    <dgm:cxn modelId="{C7870EC5-884A-42AC-AFA1-37B73A72F60F}" type="presParOf" srcId="{BD19F75B-FE0A-4E8D-848E-2FEA53FF27CF}" destId="{6AEC77B9-DA00-402E-9C89-4D229C7E4902}" srcOrd="0" destOrd="0" presId="urn:microsoft.com/office/officeart/2008/layout/HorizontalMultiLevelHierarchy"/>
    <dgm:cxn modelId="{F476DD9D-EEF8-4486-B33D-1810D32F4F99}" type="presParOf" srcId="{6AEC77B9-DA00-402E-9C89-4D229C7E4902}" destId="{6BE5F722-A5B8-4777-8C55-2C98E9FDF1E8}" srcOrd="0" destOrd="0" presId="urn:microsoft.com/office/officeart/2008/layout/HorizontalMultiLevelHierarchy"/>
    <dgm:cxn modelId="{12DD5921-DFE3-487B-95A7-2B12B2CD805D}" type="presParOf" srcId="{BD19F75B-FE0A-4E8D-848E-2FEA53FF27CF}" destId="{20678119-DC9F-4582-9771-E2DF3E1D8253}" srcOrd="1" destOrd="0" presId="urn:microsoft.com/office/officeart/2008/layout/HorizontalMultiLevelHierarchy"/>
    <dgm:cxn modelId="{71B7709B-F670-4C51-BAFE-BE5AE9EBC961}" type="presParOf" srcId="{20678119-DC9F-4582-9771-E2DF3E1D8253}" destId="{6B36C1AF-5C0D-4EBF-9563-BCEC028A952E}" srcOrd="0" destOrd="0" presId="urn:microsoft.com/office/officeart/2008/layout/HorizontalMultiLevelHierarchy"/>
    <dgm:cxn modelId="{CC14C8EB-1EF2-4B86-B880-D9C18D29DAAB}" type="presParOf" srcId="{20678119-DC9F-4582-9771-E2DF3E1D8253}" destId="{48108C6A-411F-4D71-9F96-8FDFD000A419}" srcOrd="1" destOrd="0" presId="urn:microsoft.com/office/officeart/2008/layout/HorizontalMultiLevelHierarchy"/>
    <dgm:cxn modelId="{ECB1E4DE-2727-4456-A9BB-E829E7CD0334}" type="presParOf" srcId="{48108C6A-411F-4D71-9F96-8FDFD000A419}" destId="{CBAC0927-A24F-4209-9BB6-CB011F6B6F08}" srcOrd="0" destOrd="0" presId="urn:microsoft.com/office/officeart/2008/layout/HorizontalMultiLevelHierarchy"/>
    <dgm:cxn modelId="{B007513E-C9B2-44C5-B0CC-3E3CFA32A06C}" type="presParOf" srcId="{CBAC0927-A24F-4209-9BB6-CB011F6B6F08}" destId="{8C5F2555-2F42-4239-A488-325CB2BA49EF}" srcOrd="0" destOrd="0" presId="urn:microsoft.com/office/officeart/2008/layout/HorizontalMultiLevelHierarchy"/>
    <dgm:cxn modelId="{E721DCBB-9013-4F31-A443-9DBC076EEE29}" type="presParOf" srcId="{48108C6A-411F-4D71-9F96-8FDFD000A419}" destId="{50E89CC2-17E6-45DB-805F-AB3BE336023F}" srcOrd="1" destOrd="0" presId="urn:microsoft.com/office/officeart/2008/layout/HorizontalMultiLevelHierarchy"/>
    <dgm:cxn modelId="{F7F40680-6CC7-480A-85A5-B444D6E363FA}" type="presParOf" srcId="{50E89CC2-17E6-45DB-805F-AB3BE336023F}" destId="{AB5F2B7D-5E49-4F96-BD94-649F0387FB08}" srcOrd="0" destOrd="0" presId="urn:microsoft.com/office/officeart/2008/layout/HorizontalMultiLevelHierarchy"/>
    <dgm:cxn modelId="{99B5454D-E777-423F-BC68-6DE99CFC9969}" type="presParOf" srcId="{50E89CC2-17E6-45DB-805F-AB3BE336023F}" destId="{9C9327D2-CDDE-46B8-BFBA-92985BC1C164}" srcOrd="1" destOrd="0" presId="urn:microsoft.com/office/officeart/2008/layout/HorizontalMultiLevelHierarchy"/>
    <dgm:cxn modelId="{1A230D0A-502E-4D31-B08A-657B35D279DE}" type="presParOf" srcId="{9C9327D2-CDDE-46B8-BFBA-92985BC1C164}" destId="{3A6E2BD3-A377-4205-A4F7-E66EA629F1EC}" srcOrd="0" destOrd="0" presId="urn:microsoft.com/office/officeart/2008/layout/HorizontalMultiLevelHierarchy"/>
    <dgm:cxn modelId="{4B0CA2EB-3563-4D65-9E32-D0C23648F1F2}" type="presParOf" srcId="{3A6E2BD3-A377-4205-A4F7-E66EA629F1EC}" destId="{66116082-73B0-4E83-990F-49DB96E712BA}" srcOrd="0" destOrd="0" presId="urn:microsoft.com/office/officeart/2008/layout/HorizontalMultiLevelHierarchy"/>
    <dgm:cxn modelId="{A7CB4462-A584-456E-98E1-D0800603CF78}" type="presParOf" srcId="{9C9327D2-CDDE-46B8-BFBA-92985BC1C164}" destId="{8D2DF1C5-1284-414A-A953-D7C2EDF31A6D}" srcOrd="1" destOrd="0" presId="urn:microsoft.com/office/officeart/2008/layout/HorizontalMultiLevelHierarchy"/>
    <dgm:cxn modelId="{9744C1B4-B620-4396-8FF9-116C65536332}" type="presParOf" srcId="{8D2DF1C5-1284-414A-A953-D7C2EDF31A6D}" destId="{CEAEC345-D030-4176-AE2C-D6ACDC99C0B8}" srcOrd="0" destOrd="0" presId="urn:microsoft.com/office/officeart/2008/layout/HorizontalMultiLevelHierarchy"/>
    <dgm:cxn modelId="{BC0FB40E-392F-4200-BC9E-EB4E2CB63DED}" type="presParOf" srcId="{8D2DF1C5-1284-414A-A953-D7C2EDF31A6D}" destId="{85F92F29-48EE-436E-AD7C-7300B097A8CA}" srcOrd="1" destOrd="0" presId="urn:microsoft.com/office/officeart/2008/layout/HorizontalMultiLevelHierarchy"/>
    <dgm:cxn modelId="{D5D779DF-EE20-44A3-B051-BFD1B6F49196}" type="presParOf" srcId="{85F92F29-48EE-436E-AD7C-7300B097A8CA}" destId="{8BC6CA35-1A24-417C-B551-6BD6AE41ADA8}" srcOrd="0" destOrd="0" presId="urn:microsoft.com/office/officeart/2008/layout/HorizontalMultiLevelHierarchy"/>
    <dgm:cxn modelId="{A2ECA518-8BF1-479F-B877-56B8A8C70CA0}" type="presParOf" srcId="{8BC6CA35-1A24-417C-B551-6BD6AE41ADA8}" destId="{725E15FA-90F9-4E35-826B-30DD0CF739FD}" srcOrd="0" destOrd="0" presId="urn:microsoft.com/office/officeart/2008/layout/HorizontalMultiLevelHierarchy"/>
    <dgm:cxn modelId="{098F9D56-7056-44D3-A117-56C2CB3DA851}" type="presParOf" srcId="{85F92F29-48EE-436E-AD7C-7300B097A8CA}" destId="{6F3BDFFE-95C6-4FDE-81A0-E217562918DE}" srcOrd="1" destOrd="0" presId="urn:microsoft.com/office/officeart/2008/layout/HorizontalMultiLevelHierarchy"/>
    <dgm:cxn modelId="{A6D14D40-8552-4580-8398-8B5F3A8E5EEE}" type="presParOf" srcId="{6F3BDFFE-95C6-4FDE-81A0-E217562918DE}" destId="{DE4ACA42-A446-44AC-8B6C-A1EF0CD1A3D5}" srcOrd="0" destOrd="0" presId="urn:microsoft.com/office/officeart/2008/layout/HorizontalMultiLevelHierarchy"/>
    <dgm:cxn modelId="{6B3673E6-3CAD-4707-8A46-4621DEF0407B}" type="presParOf" srcId="{6F3BDFFE-95C6-4FDE-81A0-E217562918DE}" destId="{C20B7370-77A9-4697-8FF5-01AFF8CDD9E9}" srcOrd="1" destOrd="0" presId="urn:microsoft.com/office/officeart/2008/layout/HorizontalMultiLevelHierarchy"/>
    <dgm:cxn modelId="{541F81AC-05D8-4CB6-B20C-EA6BB2148E13}" type="presParOf" srcId="{E15E5205-20DF-4A4A-903C-1ED9F93988E4}" destId="{47946EF7-F264-4E3C-B311-B985348EE10E}" srcOrd="2" destOrd="0" presId="urn:microsoft.com/office/officeart/2008/layout/HorizontalMultiLevelHierarchy"/>
    <dgm:cxn modelId="{D6D2FD8F-5A2C-4944-9FF9-169FF05CBB8B}" type="presParOf" srcId="{47946EF7-F264-4E3C-B311-B985348EE10E}" destId="{00847546-A846-4329-B25D-FD5D3738479F}" srcOrd="0" destOrd="0" presId="urn:microsoft.com/office/officeart/2008/layout/HorizontalMultiLevelHierarchy"/>
    <dgm:cxn modelId="{F92C7719-B995-4325-B434-E2E824118C57}" type="presParOf" srcId="{E15E5205-20DF-4A4A-903C-1ED9F93988E4}" destId="{B02C40C6-3066-4AC0-B337-0CFEB651D5FF}" srcOrd="3" destOrd="0" presId="urn:microsoft.com/office/officeart/2008/layout/HorizontalMultiLevelHierarchy"/>
    <dgm:cxn modelId="{A7DDB1ED-B8DA-4AD4-897A-6919CCBADD01}" type="presParOf" srcId="{B02C40C6-3066-4AC0-B337-0CFEB651D5FF}" destId="{56788C08-4336-4F09-9441-DF43643A8723}" srcOrd="0" destOrd="0" presId="urn:microsoft.com/office/officeart/2008/layout/HorizontalMultiLevelHierarchy"/>
    <dgm:cxn modelId="{C21A697E-D2BC-4BA6-A436-261764A1DADC}" type="presParOf" srcId="{B02C40C6-3066-4AC0-B337-0CFEB651D5FF}" destId="{2F1EEED4-E017-48AC-8467-ED17E64AA787}" srcOrd="1" destOrd="0" presId="urn:microsoft.com/office/officeart/2008/layout/HorizontalMultiLevelHierarchy"/>
    <dgm:cxn modelId="{9EC18EA2-2502-4CF8-B121-FD362A58FE9C}" type="presParOf" srcId="{2F1EEED4-E017-48AC-8467-ED17E64AA787}" destId="{B2171D87-FDEF-4641-BAD4-DA0793EDD850}" srcOrd="0" destOrd="0" presId="urn:microsoft.com/office/officeart/2008/layout/HorizontalMultiLevelHierarchy"/>
    <dgm:cxn modelId="{63C96438-9BF4-47F0-9959-CC6987FDB42E}" type="presParOf" srcId="{B2171D87-FDEF-4641-BAD4-DA0793EDD850}" destId="{9C9C3F96-5517-4A3B-B341-7A596729D0C9}" srcOrd="0" destOrd="0" presId="urn:microsoft.com/office/officeart/2008/layout/HorizontalMultiLevelHierarchy"/>
    <dgm:cxn modelId="{4D32DE63-AEEE-4478-8C01-042701FA87A1}" type="presParOf" srcId="{2F1EEED4-E017-48AC-8467-ED17E64AA787}" destId="{5C8598FD-EDC3-470A-B7B2-D5C8A6C9AB81}" srcOrd="1" destOrd="0" presId="urn:microsoft.com/office/officeart/2008/layout/HorizontalMultiLevelHierarchy"/>
    <dgm:cxn modelId="{0BF9E95B-BFB2-4A0E-82BD-6454CEEAAD23}" type="presParOf" srcId="{5C8598FD-EDC3-470A-B7B2-D5C8A6C9AB81}" destId="{929E6407-F116-43DC-ADFC-8D07EA9B8C50}" srcOrd="0" destOrd="0" presId="urn:microsoft.com/office/officeart/2008/layout/HorizontalMultiLevelHierarchy"/>
    <dgm:cxn modelId="{48A784CA-6140-43BB-BEB4-7DC6CE84025C}" type="presParOf" srcId="{5C8598FD-EDC3-470A-B7B2-D5C8A6C9AB81}" destId="{3C51BB94-BFCB-4466-A549-B2A8F7133971}" srcOrd="1" destOrd="0" presId="urn:microsoft.com/office/officeart/2008/layout/HorizontalMultiLevelHierarchy"/>
    <dgm:cxn modelId="{1B19CE57-E689-4925-BD71-9EA4C3A04FD8}" type="presParOf" srcId="{3C51BB94-BFCB-4466-A549-B2A8F7133971}" destId="{4DFC400D-B312-45D3-B803-1B4B5308179D}" srcOrd="0" destOrd="0" presId="urn:microsoft.com/office/officeart/2008/layout/HorizontalMultiLevelHierarchy"/>
    <dgm:cxn modelId="{5138A671-ED74-4BB6-BCE1-412A1C4139D9}" type="presParOf" srcId="{4DFC400D-B312-45D3-B803-1B4B5308179D}" destId="{59C05C73-5411-4E04-9379-7C2F4B695083}" srcOrd="0" destOrd="0" presId="urn:microsoft.com/office/officeart/2008/layout/HorizontalMultiLevelHierarchy"/>
    <dgm:cxn modelId="{4E07CE56-1375-4247-9D04-841DD55FED68}" type="presParOf" srcId="{3C51BB94-BFCB-4466-A549-B2A8F7133971}" destId="{652EA066-0DDF-470B-992A-769078082FCD}" srcOrd="1" destOrd="0" presId="urn:microsoft.com/office/officeart/2008/layout/HorizontalMultiLevelHierarchy"/>
    <dgm:cxn modelId="{48B93EB9-0104-4A8C-8965-67865BCCA281}" type="presParOf" srcId="{652EA066-0DDF-470B-992A-769078082FCD}" destId="{93709188-75E5-4D93-BF06-7D777C7C0810}" srcOrd="0" destOrd="0" presId="urn:microsoft.com/office/officeart/2008/layout/HorizontalMultiLevelHierarchy"/>
    <dgm:cxn modelId="{0EC2FDA5-3A33-4F88-A447-B86130CC8B49}" type="presParOf" srcId="{652EA066-0DDF-470B-992A-769078082FCD}" destId="{F9D88C38-0546-4A6A-B259-36274905324D}" srcOrd="1" destOrd="0" presId="urn:microsoft.com/office/officeart/2008/layout/HorizontalMultiLevelHierarchy"/>
    <dgm:cxn modelId="{4D124464-77F3-460B-9E78-F5CF195D504D}" type="presParOf" srcId="{F9D88C38-0546-4A6A-B259-36274905324D}" destId="{64E50B42-8CF0-4A49-A650-C7BC571A3CB4}" srcOrd="0" destOrd="0" presId="urn:microsoft.com/office/officeart/2008/layout/HorizontalMultiLevelHierarchy"/>
    <dgm:cxn modelId="{89006727-91F3-4EB6-91BD-76CF48E32951}" type="presParOf" srcId="{64E50B42-8CF0-4A49-A650-C7BC571A3CB4}" destId="{69BC903A-F1E8-4C77-8F3B-6562A9BED18D}" srcOrd="0" destOrd="0" presId="urn:microsoft.com/office/officeart/2008/layout/HorizontalMultiLevelHierarchy"/>
    <dgm:cxn modelId="{A86DF439-38C5-40D2-9079-741E51418BE4}" type="presParOf" srcId="{F9D88C38-0546-4A6A-B259-36274905324D}" destId="{CABAACFE-C464-40A0-91DC-AA23F7A0427E}" srcOrd="1" destOrd="0" presId="urn:microsoft.com/office/officeart/2008/layout/HorizontalMultiLevelHierarchy"/>
    <dgm:cxn modelId="{F63D2EEC-F48D-4461-B044-DE51A93C69C4}" type="presParOf" srcId="{CABAACFE-C464-40A0-91DC-AA23F7A0427E}" destId="{9F5BE34D-4B7A-45EA-9487-CAF5D797132C}" srcOrd="0" destOrd="0" presId="urn:microsoft.com/office/officeart/2008/layout/HorizontalMultiLevelHierarchy"/>
    <dgm:cxn modelId="{8952954D-26AE-4C9E-A8B3-085996AD203F}" type="presParOf" srcId="{CABAACFE-C464-40A0-91DC-AA23F7A0427E}" destId="{883E726D-982E-497C-9FD4-C9DF782E2CDC}" srcOrd="1" destOrd="0" presId="urn:microsoft.com/office/officeart/2008/layout/HorizontalMultiLevelHierarchy"/>
    <dgm:cxn modelId="{437813D5-A11B-4DCB-B9DD-B5E7A89AD9BC}" type="presParOf" srcId="{883E726D-982E-497C-9FD4-C9DF782E2CDC}" destId="{616C8AA4-CEFF-4DDB-A0CB-8E6C4CA4BB77}" srcOrd="0" destOrd="0" presId="urn:microsoft.com/office/officeart/2008/layout/HorizontalMultiLevelHierarchy"/>
    <dgm:cxn modelId="{BE7C5F48-7332-4576-A5E6-058CF60201AE}" type="presParOf" srcId="{616C8AA4-CEFF-4DDB-A0CB-8E6C4CA4BB77}" destId="{68629B52-AC75-4CB5-9023-A552CCF96B3E}" srcOrd="0" destOrd="0" presId="urn:microsoft.com/office/officeart/2008/layout/HorizontalMultiLevelHierarchy"/>
    <dgm:cxn modelId="{F8848E86-5F4E-40CC-9886-3D615807C288}" type="presParOf" srcId="{883E726D-982E-497C-9FD4-C9DF782E2CDC}" destId="{ABC1848B-0666-49C9-AE90-39C31B0DF5F6}" srcOrd="1" destOrd="0" presId="urn:microsoft.com/office/officeart/2008/layout/HorizontalMultiLevelHierarchy"/>
    <dgm:cxn modelId="{19823A00-6889-4ABB-BC7A-269E39D892FD}" type="presParOf" srcId="{ABC1848B-0666-49C9-AE90-39C31B0DF5F6}" destId="{15FB025D-AD5D-45A5-8DC5-540D2AFABD73}" srcOrd="0" destOrd="0" presId="urn:microsoft.com/office/officeart/2008/layout/HorizontalMultiLevelHierarchy"/>
    <dgm:cxn modelId="{1EEF049F-D82B-4611-BCFF-A81EF8510D7A}" type="presParOf" srcId="{ABC1848B-0666-49C9-AE90-39C31B0DF5F6}" destId="{967F981E-5AD6-46D5-8EC5-9D67D98529D5}" srcOrd="1" destOrd="0" presId="urn:microsoft.com/office/officeart/2008/layout/HorizontalMultiLevelHierarchy"/>
    <dgm:cxn modelId="{E7E4EE77-98B4-46EF-B4E2-16925C8F68FB}" type="presParOf" srcId="{E15E5205-20DF-4A4A-903C-1ED9F93988E4}" destId="{6BC92207-9C4A-435C-93FD-531FD7A173B1}" srcOrd="4" destOrd="0" presId="urn:microsoft.com/office/officeart/2008/layout/HorizontalMultiLevelHierarchy"/>
    <dgm:cxn modelId="{F03C3CAF-5136-4415-9233-B8C03894F52D}" type="presParOf" srcId="{6BC92207-9C4A-435C-93FD-531FD7A173B1}" destId="{52B3F852-B604-4446-80E1-7D1B1BA3DEE7}" srcOrd="0" destOrd="0" presId="urn:microsoft.com/office/officeart/2008/layout/HorizontalMultiLevelHierarchy"/>
    <dgm:cxn modelId="{8FA9C1B3-7C6A-4695-A166-54246D94832E}" type="presParOf" srcId="{E15E5205-20DF-4A4A-903C-1ED9F93988E4}" destId="{40C0F811-4167-468D-823D-E35F43D39F52}" srcOrd="5" destOrd="0" presId="urn:microsoft.com/office/officeart/2008/layout/HorizontalMultiLevelHierarchy"/>
    <dgm:cxn modelId="{EE7CBFFD-52EF-48D1-A94D-ED7FC218B5C8}" type="presParOf" srcId="{40C0F811-4167-468D-823D-E35F43D39F52}" destId="{B398531D-8310-4E23-B9CB-AC30AD21E1B8}" srcOrd="0" destOrd="0" presId="urn:microsoft.com/office/officeart/2008/layout/HorizontalMultiLevelHierarchy"/>
    <dgm:cxn modelId="{554EC349-756E-41B2-AC41-3A9D64FD52A5}" type="presParOf" srcId="{40C0F811-4167-468D-823D-E35F43D39F52}" destId="{E79E09D8-F197-4D8E-87C2-44B236B6499D}" srcOrd="1" destOrd="0" presId="urn:microsoft.com/office/officeart/2008/layout/HorizontalMultiLevelHierarchy"/>
    <dgm:cxn modelId="{C7E08E89-E76E-47F6-AD16-182569E33EA6}" type="presParOf" srcId="{E79E09D8-F197-4D8E-87C2-44B236B6499D}" destId="{746393F1-950E-4894-8652-0FC99DD494C3}" srcOrd="0" destOrd="0" presId="urn:microsoft.com/office/officeart/2008/layout/HorizontalMultiLevelHierarchy"/>
    <dgm:cxn modelId="{EFC0D2E7-A0A6-4229-BBA5-F572003CF4FE}" type="presParOf" srcId="{746393F1-950E-4894-8652-0FC99DD494C3}" destId="{5B509771-6DC6-4113-827E-346513B4DFD8}" srcOrd="0" destOrd="0" presId="urn:microsoft.com/office/officeart/2008/layout/HorizontalMultiLevelHierarchy"/>
    <dgm:cxn modelId="{F59CD4C2-6DA0-49EF-8E2E-5554E8CB39F7}" type="presParOf" srcId="{E79E09D8-F197-4D8E-87C2-44B236B6499D}" destId="{AF179E0A-0950-4A18-8277-7D6702753BA1}" srcOrd="1" destOrd="0" presId="urn:microsoft.com/office/officeart/2008/layout/HorizontalMultiLevelHierarchy"/>
    <dgm:cxn modelId="{9AD8027A-8981-4617-A509-EDDF2716DE38}" type="presParOf" srcId="{AF179E0A-0950-4A18-8277-7D6702753BA1}" destId="{C1E565DA-00F4-4679-AB55-FAE3D5E8470F}" srcOrd="0" destOrd="0" presId="urn:microsoft.com/office/officeart/2008/layout/HorizontalMultiLevelHierarchy"/>
    <dgm:cxn modelId="{483FE148-ECA7-47D6-90D3-31BBCB1DEEC8}" type="presParOf" srcId="{AF179E0A-0950-4A18-8277-7D6702753BA1}" destId="{E24FCD1A-26BC-49D8-91B8-2355403E0AFE}" srcOrd="1" destOrd="0" presId="urn:microsoft.com/office/officeart/2008/layout/HorizontalMultiLevelHierarchy"/>
    <dgm:cxn modelId="{ABC61E56-5D59-4B01-9015-3ACBFCA78190}" type="presParOf" srcId="{E24FCD1A-26BC-49D8-91B8-2355403E0AFE}" destId="{D77D84B3-DBAC-49AE-A8E7-5AECA0B67ACC}" srcOrd="0" destOrd="0" presId="urn:microsoft.com/office/officeart/2008/layout/HorizontalMultiLevelHierarchy"/>
    <dgm:cxn modelId="{7829A343-7ECC-4355-A317-F7E0BF2822B1}" type="presParOf" srcId="{D77D84B3-DBAC-49AE-A8E7-5AECA0B67ACC}" destId="{F012ED38-D195-4F7C-96C0-693D9887255D}" srcOrd="0" destOrd="0" presId="urn:microsoft.com/office/officeart/2008/layout/HorizontalMultiLevelHierarchy"/>
    <dgm:cxn modelId="{BFD0A4D5-47E1-466C-BC8D-11A97D4549CE}" type="presParOf" srcId="{E24FCD1A-26BC-49D8-91B8-2355403E0AFE}" destId="{FC644479-22A5-435E-9552-3D0E0426EB03}" srcOrd="1" destOrd="0" presId="urn:microsoft.com/office/officeart/2008/layout/HorizontalMultiLevelHierarchy"/>
    <dgm:cxn modelId="{0C899F71-DA1A-4AFE-915E-1D84E56C3E9C}" type="presParOf" srcId="{FC644479-22A5-435E-9552-3D0E0426EB03}" destId="{2B378446-4D29-4639-94D8-2534F705A5CD}" srcOrd="0" destOrd="0" presId="urn:microsoft.com/office/officeart/2008/layout/HorizontalMultiLevelHierarchy"/>
    <dgm:cxn modelId="{BADE3FB1-2C19-41EC-918D-DB576AD1A78F}" type="presParOf" srcId="{FC644479-22A5-435E-9552-3D0E0426EB03}" destId="{97994485-5A96-4C13-8989-6B44F26202E4}" srcOrd="1" destOrd="0" presId="urn:microsoft.com/office/officeart/2008/layout/HorizontalMultiLevelHierarchy"/>
    <dgm:cxn modelId="{825A496F-F28D-4A12-8A9E-56C6683E439A}" type="presParOf" srcId="{97994485-5A96-4C13-8989-6B44F26202E4}" destId="{76466671-16DE-4762-A4AE-2FE80A9FC155}" srcOrd="0" destOrd="0" presId="urn:microsoft.com/office/officeart/2008/layout/HorizontalMultiLevelHierarchy"/>
    <dgm:cxn modelId="{D01D7442-F71A-4A4A-A79A-B0A86B3F2D5B}" type="presParOf" srcId="{76466671-16DE-4762-A4AE-2FE80A9FC155}" destId="{AE34FC8E-4C9F-4E8B-8265-82A2C64BDB15}" srcOrd="0" destOrd="0" presId="urn:microsoft.com/office/officeart/2008/layout/HorizontalMultiLevelHierarchy"/>
    <dgm:cxn modelId="{DDE0F638-CC13-4DD0-8DC1-9407F61DF496}" type="presParOf" srcId="{97994485-5A96-4C13-8989-6B44F26202E4}" destId="{85BCB902-4186-44E4-9D6C-5CEA8C2C52A9}" srcOrd="1" destOrd="0" presId="urn:microsoft.com/office/officeart/2008/layout/HorizontalMultiLevelHierarchy"/>
    <dgm:cxn modelId="{FA2F4C5A-D054-48D3-A83D-94B534C8D345}" type="presParOf" srcId="{85BCB902-4186-44E4-9D6C-5CEA8C2C52A9}" destId="{80DEAD54-5E34-4F18-9F69-2494C8083C46}" srcOrd="0" destOrd="0" presId="urn:microsoft.com/office/officeart/2008/layout/HorizontalMultiLevelHierarchy"/>
    <dgm:cxn modelId="{5775CE7C-71D2-4F74-9447-ABA8C0477D52}" type="presParOf" srcId="{85BCB902-4186-44E4-9D6C-5CEA8C2C52A9}" destId="{DADF9B5A-DE72-495D-8418-E0650A81D48A}" srcOrd="1" destOrd="0" presId="urn:microsoft.com/office/officeart/2008/layout/HorizontalMultiLevelHierarchy"/>
    <dgm:cxn modelId="{306FE63C-CE68-4D61-B294-77195220FBB1}" type="presParOf" srcId="{DADF9B5A-DE72-495D-8418-E0650A81D48A}" destId="{6DF29FBF-EB57-49D7-B347-CF6A07ED54AD}" srcOrd="0" destOrd="0" presId="urn:microsoft.com/office/officeart/2008/layout/HorizontalMultiLevelHierarchy"/>
    <dgm:cxn modelId="{FC20CBAF-3C6C-4C74-B111-54993E5FF1FE}" type="presParOf" srcId="{6DF29FBF-EB57-49D7-B347-CF6A07ED54AD}" destId="{C07A03A4-7384-4509-AE53-1F1D8F19A1D8}" srcOrd="0" destOrd="0" presId="urn:microsoft.com/office/officeart/2008/layout/HorizontalMultiLevelHierarchy"/>
    <dgm:cxn modelId="{1C42AEFC-950E-4F63-A145-2081F7A06EEC}" type="presParOf" srcId="{DADF9B5A-DE72-495D-8418-E0650A81D48A}" destId="{D3BFCBAB-D1C5-4637-AE64-1F9206085042}" srcOrd="1" destOrd="0" presId="urn:microsoft.com/office/officeart/2008/layout/HorizontalMultiLevelHierarchy"/>
    <dgm:cxn modelId="{DCC60A77-B00E-4A15-AC9A-19425C0520BF}" type="presParOf" srcId="{D3BFCBAB-D1C5-4637-AE64-1F9206085042}" destId="{66EB3ECF-3FCE-48E5-A9C7-C8488EB77DA8}" srcOrd="0" destOrd="0" presId="urn:microsoft.com/office/officeart/2008/layout/HorizontalMultiLevelHierarchy"/>
    <dgm:cxn modelId="{4F2C1AF7-5F97-491E-9CDB-F3BAC0248AA8}" type="presParOf" srcId="{D3BFCBAB-D1C5-4637-AE64-1F9206085042}" destId="{833997BE-9E44-41CE-8AFD-93A4446AD8C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29FBF-EB57-49D7-B347-CF6A07ED54AD}">
      <dsp:nvSpPr>
        <dsp:cNvPr id="0" name=""/>
        <dsp:cNvSpPr/>
      </dsp:nvSpPr>
      <dsp:spPr>
        <a:xfrm>
          <a:off x="6436505" y="4243462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6498824" y="4285902"/>
        <a:ext cx="6559" cy="6559"/>
      </dsp:txXfrm>
    </dsp:sp>
    <dsp:sp modelId="{76466671-16DE-4762-A4AE-2FE80A9FC155}">
      <dsp:nvSpPr>
        <dsp:cNvPr id="0" name=""/>
        <dsp:cNvSpPr/>
      </dsp:nvSpPr>
      <dsp:spPr>
        <a:xfrm>
          <a:off x="5081305" y="4243462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5143624" y="4285902"/>
        <a:ext cx="6559" cy="6559"/>
      </dsp:txXfrm>
    </dsp:sp>
    <dsp:sp modelId="{D77D84B3-DBAC-49AE-A8E7-5AECA0B67ACC}">
      <dsp:nvSpPr>
        <dsp:cNvPr id="0" name=""/>
        <dsp:cNvSpPr/>
      </dsp:nvSpPr>
      <dsp:spPr>
        <a:xfrm>
          <a:off x="3726105" y="4243462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3788424" y="4285902"/>
        <a:ext cx="6559" cy="6559"/>
      </dsp:txXfrm>
    </dsp:sp>
    <dsp:sp modelId="{746393F1-950E-4894-8652-0FC99DD494C3}">
      <dsp:nvSpPr>
        <dsp:cNvPr id="0" name=""/>
        <dsp:cNvSpPr/>
      </dsp:nvSpPr>
      <dsp:spPr>
        <a:xfrm>
          <a:off x="2370905" y="4243462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2433224" y="4285902"/>
        <a:ext cx="6559" cy="6559"/>
      </dsp:txXfrm>
    </dsp:sp>
    <dsp:sp modelId="{6BC92207-9C4A-435C-93FD-531FD7A173B1}">
      <dsp:nvSpPr>
        <dsp:cNvPr id="0" name=""/>
        <dsp:cNvSpPr/>
      </dsp:nvSpPr>
      <dsp:spPr>
        <a:xfrm>
          <a:off x="1015705" y="3782182"/>
          <a:ext cx="131197" cy="507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598" y="0"/>
              </a:lnTo>
              <a:lnTo>
                <a:pt x="65598" y="507000"/>
              </a:lnTo>
              <a:lnTo>
                <a:pt x="131197" y="50700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1068212" y="4022590"/>
        <a:ext cx="26185" cy="26185"/>
      </dsp:txXfrm>
    </dsp:sp>
    <dsp:sp modelId="{616C8AA4-CEFF-4DDB-A0CB-8E6C4CA4BB77}">
      <dsp:nvSpPr>
        <dsp:cNvPr id="0" name=""/>
        <dsp:cNvSpPr/>
      </dsp:nvSpPr>
      <dsp:spPr>
        <a:xfrm>
          <a:off x="6436505" y="3905462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6498824" y="3947902"/>
        <a:ext cx="6559" cy="6559"/>
      </dsp:txXfrm>
    </dsp:sp>
    <dsp:sp modelId="{64E50B42-8CF0-4A49-A650-C7BC571A3CB4}">
      <dsp:nvSpPr>
        <dsp:cNvPr id="0" name=""/>
        <dsp:cNvSpPr/>
      </dsp:nvSpPr>
      <dsp:spPr>
        <a:xfrm>
          <a:off x="5088921" y="3905462"/>
          <a:ext cx="1235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23581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5147622" y="3948093"/>
        <a:ext cx="6179" cy="6179"/>
      </dsp:txXfrm>
    </dsp:sp>
    <dsp:sp modelId="{4DFC400D-B312-45D3-B803-1B4B5308179D}">
      <dsp:nvSpPr>
        <dsp:cNvPr id="0" name=""/>
        <dsp:cNvSpPr/>
      </dsp:nvSpPr>
      <dsp:spPr>
        <a:xfrm>
          <a:off x="3733721" y="3905462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3796040" y="3947902"/>
        <a:ext cx="6559" cy="6559"/>
      </dsp:txXfrm>
    </dsp:sp>
    <dsp:sp modelId="{B2171D87-FDEF-4641-BAD4-DA0793EDD850}">
      <dsp:nvSpPr>
        <dsp:cNvPr id="0" name=""/>
        <dsp:cNvSpPr/>
      </dsp:nvSpPr>
      <dsp:spPr>
        <a:xfrm>
          <a:off x="2378521" y="3905462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2440840" y="3947902"/>
        <a:ext cx="6559" cy="6559"/>
      </dsp:txXfrm>
    </dsp:sp>
    <dsp:sp modelId="{47946EF7-F264-4E3C-B311-B985348EE10E}">
      <dsp:nvSpPr>
        <dsp:cNvPr id="0" name=""/>
        <dsp:cNvSpPr/>
      </dsp:nvSpPr>
      <dsp:spPr>
        <a:xfrm>
          <a:off x="1015705" y="3782182"/>
          <a:ext cx="138813" cy="169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406" y="0"/>
              </a:lnTo>
              <a:lnTo>
                <a:pt x="69406" y="169000"/>
              </a:lnTo>
              <a:lnTo>
                <a:pt x="138813" y="16900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1079645" y="3861215"/>
        <a:ext cx="10935" cy="10935"/>
      </dsp:txXfrm>
    </dsp:sp>
    <dsp:sp modelId="{8BC6CA35-1A24-417C-B551-6BD6AE41ADA8}">
      <dsp:nvSpPr>
        <dsp:cNvPr id="0" name=""/>
        <dsp:cNvSpPr/>
      </dsp:nvSpPr>
      <dsp:spPr>
        <a:xfrm>
          <a:off x="6444121" y="3567462"/>
          <a:ext cx="1235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23581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6502822" y="3610093"/>
        <a:ext cx="6179" cy="6179"/>
      </dsp:txXfrm>
    </dsp:sp>
    <dsp:sp modelId="{3A6E2BD3-A377-4205-A4F7-E66EA629F1EC}">
      <dsp:nvSpPr>
        <dsp:cNvPr id="0" name=""/>
        <dsp:cNvSpPr/>
      </dsp:nvSpPr>
      <dsp:spPr>
        <a:xfrm>
          <a:off x="5088921" y="3567462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5151240" y="3609902"/>
        <a:ext cx="6559" cy="6559"/>
      </dsp:txXfrm>
    </dsp:sp>
    <dsp:sp modelId="{CBAC0927-A24F-4209-9BB6-CB011F6B6F08}">
      <dsp:nvSpPr>
        <dsp:cNvPr id="0" name=""/>
        <dsp:cNvSpPr/>
      </dsp:nvSpPr>
      <dsp:spPr>
        <a:xfrm>
          <a:off x="3733721" y="3567462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3796040" y="3609902"/>
        <a:ext cx="6559" cy="6559"/>
      </dsp:txXfrm>
    </dsp:sp>
    <dsp:sp modelId="{6AEC77B9-DA00-402E-9C89-4D229C7E4902}">
      <dsp:nvSpPr>
        <dsp:cNvPr id="0" name=""/>
        <dsp:cNvSpPr/>
      </dsp:nvSpPr>
      <dsp:spPr>
        <a:xfrm>
          <a:off x="2378521" y="3567462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2440840" y="3609902"/>
        <a:ext cx="6559" cy="6559"/>
      </dsp:txXfrm>
    </dsp:sp>
    <dsp:sp modelId="{21A7AD58-07B3-464A-892D-5785CC4F60A7}">
      <dsp:nvSpPr>
        <dsp:cNvPr id="0" name=""/>
        <dsp:cNvSpPr/>
      </dsp:nvSpPr>
      <dsp:spPr>
        <a:xfrm>
          <a:off x="1015705" y="3613182"/>
          <a:ext cx="138813" cy="169000"/>
        </a:xfrm>
        <a:custGeom>
          <a:avLst/>
          <a:gdLst/>
          <a:ahLst/>
          <a:cxnLst/>
          <a:rect l="0" t="0" r="0" b="0"/>
          <a:pathLst>
            <a:path>
              <a:moveTo>
                <a:pt x="0" y="169000"/>
              </a:moveTo>
              <a:lnTo>
                <a:pt x="69406" y="169000"/>
              </a:lnTo>
              <a:lnTo>
                <a:pt x="69406" y="0"/>
              </a:lnTo>
              <a:lnTo>
                <a:pt x="138813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1079645" y="3692215"/>
        <a:ext cx="10935" cy="10935"/>
      </dsp:txXfrm>
    </dsp:sp>
    <dsp:sp modelId="{C0093051-00DE-5549-A212-35C4D5FDFC1B}">
      <dsp:nvSpPr>
        <dsp:cNvPr id="0" name=""/>
        <dsp:cNvSpPr/>
      </dsp:nvSpPr>
      <dsp:spPr>
        <a:xfrm>
          <a:off x="6436505" y="3229462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6436505" y="3209583"/>
        <a:ext cx="131197" cy="131197"/>
      </dsp:txXfrm>
    </dsp:sp>
    <dsp:sp modelId="{69D46CC5-EF95-CF46-B55B-E45E9CCD168F}">
      <dsp:nvSpPr>
        <dsp:cNvPr id="0" name=""/>
        <dsp:cNvSpPr/>
      </dsp:nvSpPr>
      <dsp:spPr>
        <a:xfrm>
          <a:off x="5081305" y="3229462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5081305" y="3209583"/>
        <a:ext cx="131197" cy="131197"/>
      </dsp:txXfrm>
    </dsp:sp>
    <dsp:sp modelId="{FFD40B27-C899-334E-A922-241C7C565FE5}">
      <dsp:nvSpPr>
        <dsp:cNvPr id="0" name=""/>
        <dsp:cNvSpPr/>
      </dsp:nvSpPr>
      <dsp:spPr>
        <a:xfrm>
          <a:off x="3726105" y="3229462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3726105" y="3209583"/>
        <a:ext cx="131197" cy="131197"/>
      </dsp:txXfrm>
    </dsp:sp>
    <dsp:sp modelId="{CFB56EDE-608C-1A41-AE2F-35FA26B07942}">
      <dsp:nvSpPr>
        <dsp:cNvPr id="0" name=""/>
        <dsp:cNvSpPr/>
      </dsp:nvSpPr>
      <dsp:spPr>
        <a:xfrm>
          <a:off x="2370905" y="3229462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370905" y="3209583"/>
        <a:ext cx="131197" cy="131197"/>
      </dsp:txXfrm>
    </dsp:sp>
    <dsp:sp modelId="{F2295DE5-27EB-CC40-AA49-60087E6716BE}">
      <dsp:nvSpPr>
        <dsp:cNvPr id="0" name=""/>
        <dsp:cNvSpPr/>
      </dsp:nvSpPr>
      <dsp:spPr>
        <a:xfrm>
          <a:off x="1015705" y="3275182"/>
          <a:ext cx="131197" cy="507000"/>
        </a:xfrm>
        <a:custGeom>
          <a:avLst/>
          <a:gdLst/>
          <a:ahLst/>
          <a:cxnLst/>
          <a:rect l="0" t="0" r="0" b="0"/>
          <a:pathLst>
            <a:path>
              <a:moveTo>
                <a:pt x="0" y="507000"/>
              </a:moveTo>
              <a:lnTo>
                <a:pt x="65598" y="507000"/>
              </a:lnTo>
              <a:lnTo>
                <a:pt x="65598" y="0"/>
              </a:lnTo>
              <a:lnTo>
                <a:pt x="131197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819454" y="3266832"/>
        <a:ext cx="523700" cy="523700"/>
      </dsp:txXfrm>
    </dsp:sp>
    <dsp:sp modelId="{E56B58BC-FDF2-DD40-804F-5F3929C445A3}">
      <dsp:nvSpPr>
        <dsp:cNvPr id="0" name=""/>
        <dsp:cNvSpPr/>
      </dsp:nvSpPr>
      <dsp:spPr>
        <a:xfrm>
          <a:off x="6452645" y="2802850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6452645" y="2782971"/>
        <a:ext cx="131197" cy="131197"/>
      </dsp:txXfrm>
    </dsp:sp>
    <dsp:sp modelId="{F9B401C6-F5A5-A542-90D5-35C1D6FAB9B2}">
      <dsp:nvSpPr>
        <dsp:cNvPr id="0" name=""/>
        <dsp:cNvSpPr/>
      </dsp:nvSpPr>
      <dsp:spPr>
        <a:xfrm>
          <a:off x="5097445" y="2802850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5097445" y="2782971"/>
        <a:ext cx="131197" cy="131197"/>
      </dsp:txXfrm>
    </dsp:sp>
    <dsp:sp modelId="{F67C990D-21D7-7D46-8FCF-04EB20C2B124}">
      <dsp:nvSpPr>
        <dsp:cNvPr id="0" name=""/>
        <dsp:cNvSpPr/>
      </dsp:nvSpPr>
      <dsp:spPr>
        <a:xfrm>
          <a:off x="3742245" y="2802850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3742245" y="2782971"/>
        <a:ext cx="131197" cy="131197"/>
      </dsp:txXfrm>
    </dsp:sp>
    <dsp:sp modelId="{49C56C6B-7197-414F-810F-A0EE29EB1D11}">
      <dsp:nvSpPr>
        <dsp:cNvPr id="0" name=""/>
        <dsp:cNvSpPr/>
      </dsp:nvSpPr>
      <dsp:spPr>
        <a:xfrm>
          <a:off x="2387045" y="2802850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387045" y="2782971"/>
        <a:ext cx="131197" cy="131197"/>
      </dsp:txXfrm>
    </dsp:sp>
    <dsp:sp modelId="{5CDD5F5E-2E1E-214F-AF0B-5F31AB1CDCE5}">
      <dsp:nvSpPr>
        <dsp:cNvPr id="0" name=""/>
        <dsp:cNvSpPr/>
      </dsp:nvSpPr>
      <dsp:spPr>
        <a:xfrm>
          <a:off x="1031845" y="2679570"/>
          <a:ext cx="131197" cy="169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598" y="0"/>
              </a:lnTo>
              <a:lnTo>
                <a:pt x="65598" y="169000"/>
              </a:lnTo>
              <a:lnTo>
                <a:pt x="131197" y="16900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092095" y="2758721"/>
        <a:ext cx="10697" cy="10697"/>
      </dsp:txXfrm>
    </dsp:sp>
    <dsp:sp modelId="{5F579B81-BEB1-BC41-AE39-F5FB93E762B5}">
      <dsp:nvSpPr>
        <dsp:cNvPr id="0" name=""/>
        <dsp:cNvSpPr/>
      </dsp:nvSpPr>
      <dsp:spPr>
        <a:xfrm>
          <a:off x="6452645" y="2464850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6452645" y="2444971"/>
        <a:ext cx="131197" cy="131197"/>
      </dsp:txXfrm>
    </dsp:sp>
    <dsp:sp modelId="{35C84646-86A8-E744-BC1B-A41FEF53751D}">
      <dsp:nvSpPr>
        <dsp:cNvPr id="0" name=""/>
        <dsp:cNvSpPr/>
      </dsp:nvSpPr>
      <dsp:spPr>
        <a:xfrm>
          <a:off x="5097445" y="2464850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5097445" y="2444971"/>
        <a:ext cx="131197" cy="131197"/>
      </dsp:txXfrm>
    </dsp:sp>
    <dsp:sp modelId="{5ED89914-9A64-864F-9033-FD70CF27CB39}">
      <dsp:nvSpPr>
        <dsp:cNvPr id="0" name=""/>
        <dsp:cNvSpPr/>
      </dsp:nvSpPr>
      <dsp:spPr>
        <a:xfrm>
          <a:off x="3742245" y="2464850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3742245" y="2444971"/>
        <a:ext cx="131197" cy="131197"/>
      </dsp:txXfrm>
    </dsp:sp>
    <dsp:sp modelId="{7EB3798A-D3B5-464E-8744-77FC574AD420}">
      <dsp:nvSpPr>
        <dsp:cNvPr id="0" name=""/>
        <dsp:cNvSpPr/>
      </dsp:nvSpPr>
      <dsp:spPr>
        <a:xfrm>
          <a:off x="2387045" y="2464850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387045" y="2444971"/>
        <a:ext cx="131197" cy="131197"/>
      </dsp:txXfrm>
    </dsp:sp>
    <dsp:sp modelId="{B4B71EE3-9626-3747-B90F-4C192263653E}">
      <dsp:nvSpPr>
        <dsp:cNvPr id="0" name=""/>
        <dsp:cNvSpPr/>
      </dsp:nvSpPr>
      <dsp:spPr>
        <a:xfrm>
          <a:off x="1031845" y="2510570"/>
          <a:ext cx="131197" cy="169000"/>
        </a:xfrm>
        <a:custGeom>
          <a:avLst/>
          <a:gdLst/>
          <a:ahLst/>
          <a:cxnLst/>
          <a:rect l="0" t="0" r="0" b="0"/>
          <a:pathLst>
            <a:path>
              <a:moveTo>
                <a:pt x="0" y="169000"/>
              </a:moveTo>
              <a:lnTo>
                <a:pt x="65598" y="169000"/>
              </a:lnTo>
              <a:lnTo>
                <a:pt x="65598" y="0"/>
              </a:lnTo>
              <a:lnTo>
                <a:pt x="131197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092095" y="2589721"/>
        <a:ext cx="10697" cy="10697"/>
      </dsp:txXfrm>
    </dsp:sp>
    <dsp:sp modelId="{F8D8785A-3F75-674B-A026-ADB7A61CA566}">
      <dsp:nvSpPr>
        <dsp:cNvPr id="0" name=""/>
        <dsp:cNvSpPr/>
      </dsp:nvSpPr>
      <dsp:spPr>
        <a:xfrm>
          <a:off x="6450197" y="1881370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6450197" y="1861491"/>
        <a:ext cx="131197" cy="131197"/>
      </dsp:txXfrm>
    </dsp:sp>
    <dsp:sp modelId="{C5043EF5-F25D-8048-8991-50880209ECE7}">
      <dsp:nvSpPr>
        <dsp:cNvPr id="0" name=""/>
        <dsp:cNvSpPr/>
      </dsp:nvSpPr>
      <dsp:spPr>
        <a:xfrm>
          <a:off x="5094997" y="1881370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5094997" y="1861491"/>
        <a:ext cx="131197" cy="131197"/>
      </dsp:txXfrm>
    </dsp:sp>
    <dsp:sp modelId="{3217733F-0B4E-1F4C-8C24-FED42BA4D7CC}">
      <dsp:nvSpPr>
        <dsp:cNvPr id="0" name=""/>
        <dsp:cNvSpPr/>
      </dsp:nvSpPr>
      <dsp:spPr>
        <a:xfrm>
          <a:off x="3739797" y="1881370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3739797" y="1861491"/>
        <a:ext cx="131197" cy="131197"/>
      </dsp:txXfrm>
    </dsp:sp>
    <dsp:sp modelId="{086EAC05-C853-0A4E-9ADC-CA76D1B4C812}">
      <dsp:nvSpPr>
        <dsp:cNvPr id="0" name=""/>
        <dsp:cNvSpPr/>
      </dsp:nvSpPr>
      <dsp:spPr>
        <a:xfrm>
          <a:off x="2384597" y="1881370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384597" y="1861491"/>
        <a:ext cx="131197" cy="131197"/>
      </dsp:txXfrm>
    </dsp:sp>
    <dsp:sp modelId="{48BCAE2E-1697-F847-BB91-2C7FE50D3F78}">
      <dsp:nvSpPr>
        <dsp:cNvPr id="0" name=""/>
        <dsp:cNvSpPr/>
      </dsp:nvSpPr>
      <dsp:spPr>
        <a:xfrm>
          <a:off x="1029397" y="1589089"/>
          <a:ext cx="131197" cy="338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598" y="0"/>
              </a:lnTo>
              <a:lnTo>
                <a:pt x="65598" y="338000"/>
              </a:lnTo>
              <a:lnTo>
                <a:pt x="131197" y="33800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913711" y="1576805"/>
        <a:ext cx="362569" cy="362569"/>
      </dsp:txXfrm>
    </dsp:sp>
    <dsp:sp modelId="{331A3585-B90E-D145-B677-9A749668BF09}">
      <dsp:nvSpPr>
        <dsp:cNvPr id="0" name=""/>
        <dsp:cNvSpPr/>
      </dsp:nvSpPr>
      <dsp:spPr>
        <a:xfrm>
          <a:off x="6450197" y="1543369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6450197" y="1523491"/>
        <a:ext cx="131197" cy="131197"/>
      </dsp:txXfrm>
    </dsp:sp>
    <dsp:sp modelId="{DA5AD4D0-36FA-3447-B7BA-C015C13A1777}">
      <dsp:nvSpPr>
        <dsp:cNvPr id="0" name=""/>
        <dsp:cNvSpPr/>
      </dsp:nvSpPr>
      <dsp:spPr>
        <a:xfrm>
          <a:off x="5094997" y="1543369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5094997" y="1523491"/>
        <a:ext cx="131197" cy="131197"/>
      </dsp:txXfrm>
    </dsp:sp>
    <dsp:sp modelId="{81ED0C3E-3F3F-5343-A0DF-516924C86DC2}">
      <dsp:nvSpPr>
        <dsp:cNvPr id="0" name=""/>
        <dsp:cNvSpPr/>
      </dsp:nvSpPr>
      <dsp:spPr>
        <a:xfrm>
          <a:off x="3739797" y="1543369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3739797" y="1523491"/>
        <a:ext cx="131197" cy="131197"/>
      </dsp:txXfrm>
    </dsp:sp>
    <dsp:sp modelId="{F6651BC0-7EA4-9341-9B50-5045C0A0AC14}">
      <dsp:nvSpPr>
        <dsp:cNvPr id="0" name=""/>
        <dsp:cNvSpPr/>
      </dsp:nvSpPr>
      <dsp:spPr>
        <a:xfrm>
          <a:off x="2384597" y="1543369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384597" y="1523491"/>
        <a:ext cx="131197" cy="131197"/>
      </dsp:txXfrm>
    </dsp:sp>
    <dsp:sp modelId="{97DA5CE0-4DBF-604C-B81D-070E88A24DF5}">
      <dsp:nvSpPr>
        <dsp:cNvPr id="0" name=""/>
        <dsp:cNvSpPr/>
      </dsp:nvSpPr>
      <dsp:spPr>
        <a:xfrm>
          <a:off x="1029397" y="1543369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1029397" y="1523491"/>
        <a:ext cx="131197" cy="131197"/>
      </dsp:txXfrm>
    </dsp:sp>
    <dsp:sp modelId="{61EEA14E-0A79-0E43-99E4-EA19375F1E34}">
      <dsp:nvSpPr>
        <dsp:cNvPr id="0" name=""/>
        <dsp:cNvSpPr/>
      </dsp:nvSpPr>
      <dsp:spPr>
        <a:xfrm>
          <a:off x="6450197" y="1205369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6450197" y="1185491"/>
        <a:ext cx="131197" cy="131197"/>
      </dsp:txXfrm>
    </dsp:sp>
    <dsp:sp modelId="{B43D7356-3669-FD4D-BEC9-3ACCAB6C2A8B}">
      <dsp:nvSpPr>
        <dsp:cNvPr id="0" name=""/>
        <dsp:cNvSpPr/>
      </dsp:nvSpPr>
      <dsp:spPr>
        <a:xfrm>
          <a:off x="5094997" y="1205369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5094997" y="1185491"/>
        <a:ext cx="131197" cy="131197"/>
      </dsp:txXfrm>
    </dsp:sp>
    <dsp:sp modelId="{130D1CF7-06C0-C246-BC5B-6B29D4CA3189}">
      <dsp:nvSpPr>
        <dsp:cNvPr id="0" name=""/>
        <dsp:cNvSpPr/>
      </dsp:nvSpPr>
      <dsp:spPr>
        <a:xfrm>
          <a:off x="3739797" y="1205369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3739797" y="1185491"/>
        <a:ext cx="131197" cy="131197"/>
      </dsp:txXfrm>
    </dsp:sp>
    <dsp:sp modelId="{E4F5F509-4BB0-6D42-9713-94F7B5166172}">
      <dsp:nvSpPr>
        <dsp:cNvPr id="0" name=""/>
        <dsp:cNvSpPr/>
      </dsp:nvSpPr>
      <dsp:spPr>
        <a:xfrm>
          <a:off x="2384597" y="1205369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384597" y="1185491"/>
        <a:ext cx="131197" cy="131197"/>
      </dsp:txXfrm>
    </dsp:sp>
    <dsp:sp modelId="{75D57198-A71D-D145-B8A9-4B9830BCD68E}">
      <dsp:nvSpPr>
        <dsp:cNvPr id="0" name=""/>
        <dsp:cNvSpPr/>
      </dsp:nvSpPr>
      <dsp:spPr>
        <a:xfrm>
          <a:off x="1029397" y="1251089"/>
          <a:ext cx="131197" cy="338000"/>
        </a:xfrm>
        <a:custGeom>
          <a:avLst/>
          <a:gdLst/>
          <a:ahLst/>
          <a:cxnLst/>
          <a:rect l="0" t="0" r="0" b="0"/>
          <a:pathLst>
            <a:path>
              <a:moveTo>
                <a:pt x="0" y="338000"/>
              </a:moveTo>
              <a:lnTo>
                <a:pt x="65598" y="338000"/>
              </a:lnTo>
              <a:lnTo>
                <a:pt x="65598" y="0"/>
              </a:lnTo>
              <a:lnTo>
                <a:pt x="131197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913711" y="1238805"/>
        <a:ext cx="362569" cy="362569"/>
      </dsp:txXfrm>
    </dsp:sp>
    <dsp:sp modelId="{3271159F-6166-AB45-B875-9808B79D4CAA}">
      <dsp:nvSpPr>
        <dsp:cNvPr id="0" name=""/>
        <dsp:cNvSpPr/>
      </dsp:nvSpPr>
      <dsp:spPr>
        <a:xfrm>
          <a:off x="6448356" y="467883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6448356" y="470613"/>
        <a:ext cx="131197" cy="85979"/>
      </dsp:txXfrm>
    </dsp:sp>
    <dsp:sp modelId="{6ED0C5F3-1C43-234A-84B1-FB5B802DBAE2}">
      <dsp:nvSpPr>
        <dsp:cNvPr id="0" name=""/>
        <dsp:cNvSpPr/>
      </dsp:nvSpPr>
      <dsp:spPr>
        <a:xfrm>
          <a:off x="5092402" y="467883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5092402" y="470613"/>
        <a:ext cx="131197" cy="85979"/>
      </dsp:txXfrm>
    </dsp:sp>
    <dsp:sp modelId="{51AC6AFD-CB73-9E4B-AD83-668B391EAA77}">
      <dsp:nvSpPr>
        <dsp:cNvPr id="0" name=""/>
        <dsp:cNvSpPr/>
      </dsp:nvSpPr>
      <dsp:spPr>
        <a:xfrm>
          <a:off x="3736448" y="467883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3736448" y="470613"/>
        <a:ext cx="131197" cy="85979"/>
      </dsp:txXfrm>
    </dsp:sp>
    <dsp:sp modelId="{79F1115D-9885-9F43-A9C8-774B80A93EF7}">
      <dsp:nvSpPr>
        <dsp:cNvPr id="0" name=""/>
        <dsp:cNvSpPr/>
      </dsp:nvSpPr>
      <dsp:spPr>
        <a:xfrm>
          <a:off x="2380494" y="467883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2380494" y="470613"/>
        <a:ext cx="131197" cy="85979"/>
      </dsp:txXfrm>
    </dsp:sp>
    <dsp:sp modelId="{2E871617-9B10-284F-B00E-E4A49D6463E5}">
      <dsp:nvSpPr>
        <dsp:cNvPr id="0" name=""/>
        <dsp:cNvSpPr/>
      </dsp:nvSpPr>
      <dsp:spPr>
        <a:xfrm>
          <a:off x="1024539" y="467883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086858" y="510323"/>
        <a:ext cx="6559" cy="6559"/>
      </dsp:txXfrm>
    </dsp:sp>
    <dsp:sp modelId="{1B4803F0-D757-0B4F-A76E-961A299F3C89}">
      <dsp:nvSpPr>
        <dsp:cNvPr id="0" name=""/>
        <dsp:cNvSpPr/>
      </dsp:nvSpPr>
      <dsp:spPr>
        <a:xfrm rot="16200000">
          <a:off x="165003" y="165379"/>
          <a:ext cx="1022623" cy="69644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Manufacturer</a:t>
          </a:r>
        </a:p>
      </dsp:txBody>
      <dsp:txXfrm>
        <a:off x="165003" y="165379"/>
        <a:ext cx="1022623" cy="696447"/>
      </dsp:txXfrm>
    </dsp:sp>
    <dsp:sp modelId="{ACCB3484-B7A6-4542-88AC-3A5DAE308E04}">
      <dsp:nvSpPr>
        <dsp:cNvPr id="0" name=""/>
        <dsp:cNvSpPr/>
      </dsp:nvSpPr>
      <dsp:spPr>
        <a:xfrm>
          <a:off x="1155737" y="233659"/>
          <a:ext cx="1224756" cy="5598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Senor ID</a:t>
          </a:r>
        </a:p>
      </dsp:txBody>
      <dsp:txXfrm>
        <a:off x="1155737" y="233659"/>
        <a:ext cx="1224756" cy="559888"/>
      </dsp:txXfrm>
    </dsp:sp>
    <dsp:sp modelId="{6ED3CB70-5EB5-1546-A70B-6335A69A33B2}">
      <dsp:nvSpPr>
        <dsp:cNvPr id="0" name=""/>
        <dsp:cNvSpPr/>
      </dsp:nvSpPr>
      <dsp:spPr>
        <a:xfrm>
          <a:off x="2511691" y="233659"/>
          <a:ext cx="1224756" cy="5598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IAC</a:t>
          </a:r>
          <a:endParaRPr lang="en-US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[</a:t>
          </a:r>
          <a:r>
            <a:rPr lang="en-US" sz="1400" kern="1200" dirty="0" err="1" smtClean="0"/>
            <a:t>mC</a:t>
          </a:r>
          <a:r>
            <a:rPr lang="en-US" sz="1400" kern="1200" smtClean="0"/>
            <a:t>/cm²]</a:t>
          </a:r>
          <a:endParaRPr lang="en-US" sz="1400" kern="1200" dirty="0"/>
        </a:p>
      </dsp:txBody>
      <dsp:txXfrm>
        <a:off x="2511691" y="233659"/>
        <a:ext cx="1224756" cy="559888"/>
      </dsp:txXfrm>
    </dsp:sp>
    <dsp:sp modelId="{70C1E104-21BE-CF4C-B936-F2376A98CE63}">
      <dsp:nvSpPr>
        <dsp:cNvPr id="0" name=""/>
        <dsp:cNvSpPr/>
      </dsp:nvSpPr>
      <dsp:spPr>
        <a:xfrm>
          <a:off x="3867645" y="233659"/>
          <a:ext cx="1224756" cy="5598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QE start [%]</a:t>
          </a:r>
        </a:p>
      </dsp:txBody>
      <dsp:txXfrm>
        <a:off x="3867645" y="233659"/>
        <a:ext cx="1224756" cy="559888"/>
      </dsp:txXfrm>
    </dsp:sp>
    <dsp:sp modelId="{A6D12B4C-E3CD-1D4E-A6E4-1685A7294A95}">
      <dsp:nvSpPr>
        <dsp:cNvPr id="0" name=""/>
        <dsp:cNvSpPr/>
      </dsp:nvSpPr>
      <dsp:spPr>
        <a:xfrm>
          <a:off x="5223600" y="233659"/>
          <a:ext cx="1224756" cy="5598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QE latest [%]</a:t>
          </a:r>
        </a:p>
      </dsp:txBody>
      <dsp:txXfrm>
        <a:off x="5223600" y="233659"/>
        <a:ext cx="1224756" cy="559888"/>
      </dsp:txXfrm>
    </dsp:sp>
    <dsp:sp modelId="{BF9C8C89-16A6-AC44-BADE-FB3D66D71C3B}">
      <dsp:nvSpPr>
        <dsp:cNvPr id="0" name=""/>
        <dsp:cNvSpPr/>
      </dsp:nvSpPr>
      <dsp:spPr>
        <a:xfrm>
          <a:off x="6579554" y="233659"/>
          <a:ext cx="1224756" cy="5598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QE latest/QE start [%]</a:t>
          </a:r>
        </a:p>
      </dsp:txBody>
      <dsp:txXfrm>
        <a:off x="6579554" y="233659"/>
        <a:ext cx="1224756" cy="559888"/>
      </dsp:txXfrm>
    </dsp:sp>
    <dsp:sp modelId="{955EC53F-4812-ED47-A0AE-B765DC2CBE76}">
      <dsp:nvSpPr>
        <dsp:cNvPr id="0" name=""/>
        <dsp:cNvSpPr/>
      </dsp:nvSpPr>
      <dsp:spPr>
        <a:xfrm rot="16200000">
          <a:off x="164569" y="1238437"/>
          <a:ext cx="1028350" cy="70130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Photonis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XP85112</a:t>
          </a:r>
        </a:p>
      </dsp:txBody>
      <dsp:txXfrm>
        <a:off x="164569" y="1238437"/>
        <a:ext cx="1028350" cy="701305"/>
      </dsp:txXfrm>
    </dsp:sp>
    <dsp:sp modelId="{F05420DB-FE87-794E-A5A9-604935217191}">
      <dsp:nvSpPr>
        <dsp:cNvPr id="0" name=""/>
        <dsp:cNvSpPr/>
      </dsp:nvSpPr>
      <dsp:spPr>
        <a:xfrm>
          <a:off x="1160595" y="1107089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9001223</a:t>
          </a:r>
        </a:p>
      </dsp:txBody>
      <dsp:txXfrm>
        <a:off x="1160595" y="1107089"/>
        <a:ext cx="1224002" cy="288000"/>
      </dsp:txXfrm>
    </dsp:sp>
    <dsp:sp modelId="{31956922-6692-E149-98A7-82D0D331E527}">
      <dsp:nvSpPr>
        <dsp:cNvPr id="0" name=""/>
        <dsp:cNvSpPr/>
      </dsp:nvSpPr>
      <dsp:spPr>
        <a:xfrm>
          <a:off x="2515795" y="1107089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>
              <a:solidFill>
                <a:schemeClr val="bg1"/>
              </a:solidFill>
            </a:rPr>
            <a:t>9234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515795" y="1107089"/>
        <a:ext cx="1224002" cy="288000"/>
      </dsp:txXfrm>
    </dsp:sp>
    <dsp:sp modelId="{CE0A0ECE-20FF-D94C-B987-6BEDC3F9D30D}">
      <dsp:nvSpPr>
        <dsp:cNvPr id="0" name=""/>
        <dsp:cNvSpPr/>
      </dsp:nvSpPr>
      <dsp:spPr>
        <a:xfrm>
          <a:off x="3870995" y="1107089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22.1</a:t>
          </a:r>
        </a:p>
      </dsp:txBody>
      <dsp:txXfrm>
        <a:off x="3870995" y="1107089"/>
        <a:ext cx="1224002" cy="288000"/>
      </dsp:txXfrm>
    </dsp:sp>
    <dsp:sp modelId="{D01FEB96-0CBB-CD4B-A46E-1AC14B887012}">
      <dsp:nvSpPr>
        <dsp:cNvPr id="0" name=""/>
        <dsp:cNvSpPr/>
      </dsp:nvSpPr>
      <dsp:spPr>
        <a:xfrm>
          <a:off x="5226194" y="1107089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5.3</a:t>
          </a:r>
        </a:p>
      </dsp:txBody>
      <dsp:txXfrm>
        <a:off x="5226194" y="1107089"/>
        <a:ext cx="1224002" cy="288000"/>
      </dsp:txXfrm>
    </dsp:sp>
    <dsp:sp modelId="{6E16A5C2-B52B-5945-A5EF-D0ED05DA9947}">
      <dsp:nvSpPr>
        <dsp:cNvPr id="0" name=""/>
        <dsp:cNvSpPr/>
      </dsp:nvSpPr>
      <dsp:spPr>
        <a:xfrm>
          <a:off x="6581394" y="1107089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bg1"/>
              </a:solidFill>
            </a:rPr>
            <a:t>24</a:t>
          </a:r>
        </a:p>
      </dsp:txBody>
      <dsp:txXfrm>
        <a:off x="6581394" y="1107089"/>
        <a:ext cx="1224002" cy="288000"/>
      </dsp:txXfrm>
    </dsp:sp>
    <dsp:sp modelId="{59D23735-494B-6345-9070-F32E5A62DD7F}">
      <dsp:nvSpPr>
        <dsp:cNvPr id="0" name=""/>
        <dsp:cNvSpPr/>
      </dsp:nvSpPr>
      <dsp:spPr>
        <a:xfrm>
          <a:off x="1160595" y="1445089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9001332</a:t>
          </a:r>
        </a:p>
      </dsp:txBody>
      <dsp:txXfrm>
        <a:off x="1160595" y="1445089"/>
        <a:ext cx="1224002" cy="288000"/>
      </dsp:txXfrm>
    </dsp:sp>
    <dsp:sp modelId="{ADA63252-2148-404E-9B68-627F04A13B94}">
      <dsp:nvSpPr>
        <dsp:cNvPr id="0" name=""/>
        <dsp:cNvSpPr/>
      </dsp:nvSpPr>
      <dsp:spPr>
        <a:xfrm>
          <a:off x="2515795" y="1445089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bg1"/>
              </a:solidFill>
            </a:rPr>
            <a:t>15909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515795" y="1445089"/>
        <a:ext cx="1224002" cy="288000"/>
      </dsp:txXfrm>
    </dsp:sp>
    <dsp:sp modelId="{A3C76927-F6B2-A040-AF76-77E8B2F42B47}">
      <dsp:nvSpPr>
        <dsp:cNvPr id="0" name=""/>
        <dsp:cNvSpPr/>
      </dsp:nvSpPr>
      <dsp:spPr>
        <a:xfrm>
          <a:off x="3870995" y="1445089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23.0</a:t>
          </a:r>
        </a:p>
      </dsp:txBody>
      <dsp:txXfrm>
        <a:off x="3870995" y="1445089"/>
        <a:ext cx="1224002" cy="288000"/>
      </dsp:txXfrm>
    </dsp:sp>
    <dsp:sp modelId="{1D8120DF-F5AF-5340-8A89-DAA9C83CC623}">
      <dsp:nvSpPr>
        <dsp:cNvPr id="0" name=""/>
        <dsp:cNvSpPr/>
      </dsp:nvSpPr>
      <dsp:spPr>
        <a:xfrm>
          <a:off x="5226194" y="1445089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8.2</a:t>
          </a:r>
          <a:endParaRPr lang="en-US" sz="1400" kern="1200" dirty="0"/>
        </a:p>
      </dsp:txBody>
      <dsp:txXfrm>
        <a:off x="5226194" y="1445089"/>
        <a:ext cx="1224002" cy="288000"/>
      </dsp:txXfrm>
    </dsp:sp>
    <dsp:sp modelId="{367E4976-C76D-D643-8A14-BEAB54C630CA}">
      <dsp:nvSpPr>
        <dsp:cNvPr id="0" name=""/>
        <dsp:cNvSpPr/>
      </dsp:nvSpPr>
      <dsp:spPr>
        <a:xfrm>
          <a:off x="6581394" y="1445089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36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6581394" y="1445089"/>
        <a:ext cx="1224002" cy="288000"/>
      </dsp:txXfrm>
    </dsp:sp>
    <dsp:sp modelId="{C8DB4415-81BF-2740-AB9A-007C7A30C0D6}">
      <dsp:nvSpPr>
        <dsp:cNvPr id="0" name=""/>
        <dsp:cNvSpPr/>
      </dsp:nvSpPr>
      <dsp:spPr>
        <a:xfrm>
          <a:off x="1160595" y="1783089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9001393</a:t>
          </a:r>
        </a:p>
      </dsp:txBody>
      <dsp:txXfrm>
        <a:off x="1160595" y="1783089"/>
        <a:ext cx="1224002" cy="288000"/>
      </dsp:txXfrm>
    </dsp:sp>
    <dsp:sp modelId="{1D1B4E95-F067-8848-9104-F8C7093B0391}">
      <dsp:nvSpPr>
        <dsp:cNvPr id="0" name=""/>
        <dsp:cNvSpPr/>
      </dsp:nvSpPr>
      <dsp:spPr>
        <a:xfrm>
          <a:off x="2515795" y="1783089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17942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515795" y="1783089"/>
        <a:ext cx="1224002" cy="288000"/>
      </dsp:txXfrm>
    </dsp:sp>
    <dsp:sp modelId="{6DAAD036-24CC-1B45-A2CE-A2FDD083DB2B}">
      <dsp:nvSpPr>
        <dsp:cNvPr id="0" name=""/>
        <dsp:cNvSpPr/>
      </dsp:nvSpPr>
      <dsp:spPr>
        <a:xfrm>
          <a:off x="3870995" y="1783089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19.1</a:t>
          </a:r>
        </a:p>
      </dsp:txBody>
      <dsp:txXfrm>
        <a:off x="3870995" y="1783089"/>
        <a:ext cx="1224002" cy="288000"/>
      </dsp:txXfrm>
    </dsp:sp>
    <dsp:sp modelId="{FFAF73DA-2FF0-9D40-B755-A2CCB3DFA365}">
      <dsp:nvSpPr>
        <dsp:cNvPr id="0" name=""/>
        <dsp:cNvSpPr/>
      </dsp:nvSpPr>
      <dsp:spPr>
        <a:xfrm>
          <a:off x="5226194" y="1783089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19.3</a:t>
          </a:r>
          <a:endParaRPr lang="en-US" sz="1400" kern="1200" dirty="0"/>
        </a:p>
      </dsp:txBody>
      <dsp:txXfrm>
        <a:off x="5226194" y="1783089"/>
        <a:ext cx="1224002" cy="288000"/>
      </dsp:txXfrm>
    </dsp:sp>
    <dsp:sp modelId="{792F616C-58AC-BE41-8CA1-60DCA23D6A63}">
      <dsp:nvSpPr>
        <dsp:cNvPr id="0" name=""/>
        <dsp:cNvSpPr/>
      </dsp:nvSpPr>
      <dsp:spPr>
        <a:xfrm>
          <a:off x="6581394" y="1783089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101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6581394" y="1783089"/>
        <a:ext cx="1224002" cy="288000"/>
      </dsp:txXfrm>
    </dsp:sp>
    <dsp:sp modelId="{DC81B093-4DFC-9C45-8EC2-64B56B8F4446}">
      <dsp:nvSpPr>
        <dsp:cNvPr id="0" name=""/>
        <dsp:cNvSpPr/>
      </dsp:nvSpPr>
      <dsp:spPr>
        <a:xfrm rot="16200000">
          <a:off x="153662" y="2327693"/>
          <a:ext cx="1052612" cy="70375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Hamamatsu</a:t>
          </a:r>
          <a:r>
            <a:rPr lang="en-US" sz="2000" kern="1200" dirty="0"/>
            <a:t> R10754X</a:t>
          </a:r>
        </a:p>
      </dsp:txBody>
      <dsp:txXfrm>
        <a:off x="153662" y="2327693"/>
        <a:ext cx="1052612" cy="703753"/>
      </dsp:txXfrm>
    </dsp:sp>
    <dsp:sp modelId="{CE4E03A0-2B31-8C44-8425-7056C387B686}">
      <dsp:nvSpPr>
        <dsp:cNvPr id="0" name=""/>
        <dsp:cNvSpPr/>
      </dsp:nvSpPr>
      <dsp:spPr>
        <a:xfrm>
          <a:off x="1163043" y="2366570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KT0001 (M16M)</a:t>
          </a:r>
        </a:p>
      </dsp:txBody>
      <dsp:txXfrm>
        <a:off x="1163043" y="2366570"/>
        <a:ext cx="1224002" cy="288000"/>
      </dsp:txXfrm>
    </dsp:sp>
    <dsp:sp modelId="{46C77AE7-03BD-A340-89E3-BD4E59D0A0AB}">
      <dsp:nvSpPr>
        <dsp:cNvPr id="0" name=""/>
        <dsp:cNvSpPr/>
      </dsp:nvSpPr>
      <dsp:spPr>
        <a:xfrm>
          <a:off x="2518243" y="2366570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bg1"/>
              </a:solidFill>
            </a:rPr>
            <a:t>19534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518243" y="2366570"/>
        <a:ext cx="1224002" cy="288000"/>
      </dsp:txXfrm>
    </dsp:sp>
    <dsp:sp modelId="{32F1EAF1-8356-8B47-8359-0AC32C6A4597}">
      <dsp:nvSpPr>
        <dsp:cNvPr id="0" name=""/>
        <dsp:cNvSpPr/>
      </dsp:nvSpPr>
      <dsp:spPr>
        <a:xfrm>
          <a:off x="3873443" y="2366570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21.7</a:t>
          </a:r>
        </a:p>
      </dsp:txBody>
      <dsp:txXfrm>
        <a:off x="3873443" y="2366570"/>
        <a:ext cx="1224002" cy="288000"/>
      </dsp:txXfrm>
    </dsp:sp>
    <dsp:sp modelId="{7174E4B4-735B-DB4F-8009-2F17957260EC}">
      <dsp:nvSpPr>
        <dsp:cNvPr id="0" name=""/>
        <dsp:cNvSpPr/>
      </dsp:nvSpPr>
      <dsp:spPr>
        <a:xfrm>
          <a:off x="5228642" y="2366570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5.6</a:t>
          </a:r>
          <a:endParaRPr lang="en-US" sz="1400" kern="1200" dirty="0"/>
        </a:p>
      </dsp:txBody>
      <dsp:txXfrm>
        <a:off x="5228642" y="2366570"/>
        <a:ext cx="1224002" cy="288000"/>
      </dsp:txXfrm>
    </dsp:sp>
    <dsp:sp modelId="{38ED7FFC-847A-7D4F-9279-AF0FC8ED603A}">
      <dsp:nvSpPr>
        <dsp:cNvPr id="0" name=""/>
        <dsp:cNvSpPr/>
      </dsp:nvSpPr>
      <dsp:spPr>
        <a:xfrm>
          <a:off x="6583842" y="2366570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26</a:t>
          </a:r>
        </a:p>
      </dsp:txBody>
      <dsp:txXfrm>
        <a:off x="6583842" y="2366570"/>
        <a:ext cx="1224002" cy="288000"/>
      </dsp:txXfrm>
    </dsp:sp>
    <dsp:sp modelId="{4CE58296-5ED0-214A-B248-8A184D66911C}">
      <dsp:nvSpPr>
        <dsp:cNvPr id="0" name=""/>
        <dsp:cNvSpPr/>
      </dsp:nvSpPr>
      <dsp:spPr>
        <a:xfrm>
          <a:off x="1163043" y="2704570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KT0002 (M16M)</a:t>
          </a:r>
        </a:p>
      </dsp:txBody>
      <dsp:txXfrm>
        <a:off x="1163043" y="2704570"/>
        <a:ext cx="1224002" cy="288000"/>
      </dsp:txXfrm>
    </dsp:sp>
    <dsp:sp modelId="{FD144BD5-56EA-2548-ACE0-1291A8CD3626}">
      <dsp:nvSpPr>
        <dsp:cNvPr id="0" name=""/>
        <dsp:cNvSpPr/>
      </dsp:nvSpPr>
      <dsp:spPr>
        <a:xfrm>
          <a:off x="2518243" y="2704570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18175</a:t>
          </a:r>
          <a:endParaRPr lang="en-US" sz="1400" kern="1200" dirty="0"/>
        </a:p>
      </dsp:txBody>
      <dsp:txXfrm>
        <a:off x="2518243" y="2704570"/>
        <a:ext cx="1224002" cy="288000"/>
      </dsp:txXfrm>
    </dsp:sp>
    <dsp:sp modelId="{31D60289-6694-7F49-B7AA-DE83CBD317CF}">
      <dsp:nvSpPr>
        <dsp:cNvPr id="0" name=""/>
        <dsp:cNvSpPr/>
      </dsp:nvSpPr>
      <dsp:spPr>
        <a:xfrm>
          <a:off x="3873443" y="2704570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21.1</a:t>
          </a:r>
        </a:p>
      </dsp:txBody>
      <dsp:txXfrm>
        <a:off x="3873443" y="2704570"/>
        <a:ext cx="1224002" cy="288000"/>
      </dsp:txXfrm>
    </dsp:sp>
    <dsp:sp modelId="{0CB643D4-5FD6-8644-B313-8B270DBE1B69}">
      <dsp:nvSpPr>
        <dsp:cNvPr id="0" name=""/>
        <dsp:cNvSpPr/>
      </dsp:nvSpPr>
      <dsp:spPr>
        <a:xfrm>
          <a:off x="5228642" y="2704570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6.2</a:t>
          </a:r>
          <a:endParaRPr lang="en-US" sz="1400" kern="1200" dirty="0"/>
        </a:p>
      </dsp:txBody>
      <dsp:txXfrm>
        <a:off x="5228642" y="2704570"/>
        <a:ext cx="1224002" cy="288000"/>
      </dsp:txXfrm>
    </dsp:sp>
    <dsp:sp modelId="{C5A858B2-D250-D94E-9937-1013906D9761}">
      <dsp:nvSpPr>
        <dsp:cNvPr id="0" name=""/>
        <dsp:cNvSpPr/>
      </dsp:nvSpPr>
      <dsp:spPr>
        <a:xfrm>
          <a:off x="6583842" y="2704570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29</a:t>
          </a:r>
          <a:endParaRPr lang="en-US" sz="1400" kern="1200" dirty="0"/>
        </a:p>
      </dsp:txBody>
      <dsp:txXfrm>
        <a:off x="6583842" y="2704570"/>
        <a:ext cx="1224002" cy="288000"/>
      </dsp:txXfrm>
    </dsp:sp>
    <dsp:sp modelId="{27474DE1-E385-2E43-B81F-3BC2097EEE11}">
      <dsp:nvSpPr>
        <dsp:cNvPr id="0" name=""/>
        <dsp:cNvSpPr/>
      </dsp:nvSpPr>
      <dsp:spPr>
        <a:xfrm rot="16200000">
          <a:off x="145592" y="3438375"/>
          <a:ext cx="1052612" cy="68761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Hamamatsu</a:t>
          </a:r>
          <a:r>
            <a:rPr lang="en-US" sz="2000" kern="1200" dirty="0"/>
            <a:t> </a:t>
          </a:r>
          <a:r>
            <a:rPr lang="de-DE" sz="1400" kern="1200" dirty="0"/>
            <a:t>R13266-07-M768 / M64</a:t>
          </a:r>
          <a:endParaRPr lang="en-US" sz="1400" kern="1200" dirty="0"/>
        </a:p>
      </dsp:txBody>
      <dsp:txXfrm>
        <a:off x="145592" y="3438375"/>
        <a:ext cx="1052612" cy="687613"/>
      </dsp:txXfrm>
    </dsp:sp>
    <dsp:sp modelId="{38886092-9216-DA46-A734-BE2B2CD313CB}">
      <dsp:nvSpPr>
        <dsp:cNvPr id="0" name=""/>
        <dsp:cNvSpPr/>
      </dsp:nvSpPr>
      <dsp:spPr>
        <a:xfrm>
          <a:off x="1146903" y="3131182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JS0022 (64 pix.)</a:t>
          </a:r>
          <a:endParaRPr lang="en-US" sz="1200" kern="1200" dirty="0"/>
        </a:p>
      </dsp:txBody>
      <dsp:txXfrm>
        <a:off x="1146903" y="3131182"/>
        <a:ext cx="1224002" cy="288000"/>
      </dsp:txXfrm>
    </dsp:sp>
    <dsp:sp modelId="{8C428C1C-9D19-9C4F-B858-DEDA189689A1}">
      <dsp:nvSpPr>
        <dsp:cNvPr id="0" name=""/>
        <dsp:cNvSpPr/>
      </dsp:nvSpPr>
      <dsp:spPr>
        <a:xfrm>
          <a:off x="2502103" y="3131182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608</a:t>
          </a:r>
          <a:endParaRPr lang="en-US" sz="1400" kern="1200" dirty="0"/>
        </a:p>
      </dsp:txBody>
      <dsp:txXfrm>
        <a:off x="2502103" y="3131182"/>
        <a:ext cx="1224002" cy="288000"/>
      </dsp:txXfrm>
    </dsp:sp>
    <dsp:sp modelId="{0A7D3BB5-93CB-8E46-8A81-F30691CCCF27}">
      <dsp:nvSpPr>
        <dsp:cNvPr id="0" name=""/>
        <dsp:cNvSpPr/>
      </dsp:nvSpPr>
      <dsp:spPr>
        <a:xfrm>
          <a:off x="3857303" y="3131182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/>
            <a:t>17.4</a:t>
          </a:r>
          <a:endParaRPr lang="en-US" sz="1400" kern="1200" dirty="0"/>
        </a:p>
      </dsp:txBody>
      <dsp:txXfrm>
        <a:off x="3857303" y="3131182"/>
        <a:ext cx="1224002" cy="288000"/>
      </dsp:txXfrm>
    </dsp:sp>
    <dsp:sp modelId="{1E9A55A7-EA02-FC40-A263-4657ABA0E877}">
      <dsp:nvSpPr>
        <dsp:cNvPr id="0" name=""/>
        <dsp:cNvSpPr/>
      </dsp:nvSpPr>
      <dsp:spPr>
        <a:xfrm>
          <a:off x="5212503" y="3131182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4.9</a:t>
          </a:r>
          <a:endParaRPr lang="en-US" sz="1400" kern="1200" dirty="0"/>
        </a:p>
      </dsp:txBody>
      <dsp:txXfrm>
        <a:off x="5212503" y="3131182"/>
        <a:ext cx="1224002" cy="288000"/>
      </dsp:txXfrm>
    </dsp:sp>
    <dsp:sp modelId="{75FF5042-BB44-5E47-B03E-800A2216895C}">
      <dsp:nvSpPr>
        <dsp:cNvPr id="0" name=""/>
        <dsp:cNvSpPr/>
      </dsp:nvSpPr>
      <dsp:spPr>
        <a:xfrm>
          <a:off x="6567702" y="3131182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28</a:t>
          </a:r>
        </a:p>
      </dsp:txBody>
      <dsp:txXfrm>
        <a:off x="6567702" y="3131182"/>
        <a:ext cx="1224002" cy="288000"/>
      </dsp:txXfrm>
    </dsp:sp>
    <dsp:sp modelId="{59261D20-3020-47BE-8851-2C58225B6437}">
      <dsp:nvSpPr>
        <dsp:cNvPr id="0" name=""/>
        <dsp:cNvSpPr/>
      </dsp:nvSpPr>
      <dsp:spPr>
        <a:xfrm>
          <a:off x="1154519" y="3469182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JS0035 (64 pix.)</a:t>
          </a:r>
        </a:p>
      </dsp:txBody>
      <dsp:txXfrm>
        <a:off x="1154519" y="3469182"/>
        <a:ext cx="1224002" cy="288000"/>
      </dsp:txXfrm>
    </dsp:sp>
    <dsp:sp modelId="{6B36C1AF-5C0D-4EBF-9563-BCEC028A952E}">
      <dsp:nvSpPr>
        <dsp:cNvPr id="0" name=""/>
        <dsp:cNvSpPr/>
      </dsp:nvSpPr>
      <dsp:spPr>
        <a:xfrm>
          <a:off x="2509719" y="3469182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5294</a:t>
          </a:r>
          <a:endParaRPr lang="en-US" sz="1400" kern="1200" dirty="0"/>
        </a:p>
      </dsp:txBody>
      <dsp:txXfrm>
        <a:off x="2509719" y="3469182"/>
        <a:ext cx="1224002" cy="288000"/>
      </dsp:txXfrm>
    </dsp:sp>
    <dsp:sp modelId="{AB5F2B7D-5E49-4F96-BD94-649F0387FB08}">
      <dsp:nvSpPr>
        <dsp:cNvPr id="0" name=""/>
        <dsp:cNvSpPr/>
      </dsp:nvSpPr>
      <dsp:spPr>
        <a:xfrm>
          <a:off x="3864919" y="3469182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25.5</a:t>
          </a:r>
        </a:p>
      </dsp:txBody>
      <dsp:txXfrm>
        <a:off x="3864919" y="3469182"/>
        <a:ext cx="1224002" cy="288000"/>
      </dsp:txXfrm>
    </dsp:sp>
    <dsp:sp modelId="{CEAEC345-D030-4176-AE2C-D6ACDC99C0B8}">
      <dsp:nvSpPr>
        <dsp:cNvPr id="0" name=""/>
        <dsp:cNvSpPr/>
      </dsp:nvSpPr>
      <dsp:spPr>
        <a:xfrm>
          <a:off x="5220119" y="3469182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24.8</a:t>
          </a:r>
          <a:endParaRPr lang="en-US" sz="1400" kern="1200" dirty="0"/>
        </a:p>
      </dsp:txBody>
      <dsp:txXfrm>
        <a:off x="5220119" y="3469182"/>
        <a:ext cx="1224002" cy="288000"/>
      </dsp:txXfrm>
    </dsp:sp>
    <dsp:sp modelId="{DE4ACA42-A446-44AC-8B6C-A1EF0CD1A3D5}">
      <dsp:nvSpPr>
        <dsp:cNvPr id="0" name=""/>
        <dsp:cNvSpPr/>
      </dsp:nvSpPr>
      <dsp:spPr>
        <a:xfrm>
          <a:off x="6567702" y="3469182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97</a:t>
          </a:r>
          <a:endParaRPr lang="en-US" sz="1400" kern="1200" dirty="0"/>
        </a:p>
      </dsp:txBody>
      <dsp:txXfrm>
        <a:off x="6567702" y="3469182"/>
        <a:ext cx="1224002" cy="288000"/>
      </dsp:txXfrm>
    </dsp:sp>
    <dsp:sp modelId="{56788C08-4336-4F09-9441-DF43643A8723}">
      <dsp:nvSpPr>
        <dsp:cNvPr id="0" name=""/>
        <dsp:cNvSpPr/>
      </dsp:nvSpPr>
      <dsp:spPr>
        <a:xfrm>
          <a:off x="1154519" y="3807182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JS0018 (768 pix.)</a:t>
          </a:r>
        </a:p>
      </dsp:txBody>
      <dsp:txXfrm>
        <a:off x="1154519" y="3807182"/>
        <a:ext cx="1224002" cy="288000"/>
      </dsp:txXfrm>
    </dsp:sp>
    <dsp:sp modelId="{929E6407-F116-43DC-ADFC-8D07EA9B8C50}">
      <dsp:nvSpPr>
        <dsp:cNvPr id="0" name=""/>
        <dsp:cNvSpPr/>
      </dsp:nvSpPr>
      <dsp:spPr>
        <a:xfrm>
          <a:off x="2509719" y="3807182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1133</a:t>
          </a:r>
          <a:endParaRPr lang="en-US" sz="1400" kern="1200" dirty="0"/>
        </a:p>
      </dsp:txBody>
      <dsp:txXfrm>
        <a:off x="2509719" y="3807182"/>
        <a:ext cx="1224002" cy="288000"/>
      </dsp:txXfrm>
    </dsp:sp>
    <dsp:sp modelId="{93709188-75E5-4D93-BF06-7D777C7C0810}">
      <dsp:nvSpPr>
        <dsp:cNvPr id="0" name=""/>
        <dsp:cNvSpPr/>
      </dsp:nvSpPr>
      <dsp:spPr>
        <a:xfrm>
          <a:off x="3864919" y="3807182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18.0</a:t>
          </a:r>
        </a:p>
      </dsp:txBody>
      <dsp:txXfrm>
        <a:off x="3864919" y="3807182"/>
        <a:ext cx="1224002" cy="288000"/>
      </dsp:txXfrm>
    </dsp:sp>
    <dsp:sp modelId="{9F5BE34D-4B7A-45EA-9487-CAF5D797132C}">
      <dsp:nvSpPr>
        <dsp:cNvPr id="0" name=""/>
        <dsp:cNvSpPr/>
      </dsp:nvSpPr>
      <dsp:spPr>
        <a:xfrm>
          <a:off x="5212503" y="3807182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3.22</a:t>
          </a:r>
          <a:endParaRPr lang="en-US" sz="1400" kern="1200" dirty="0"/>
        </a:p>
      </dsp:txBody>
      <dsp:txXfrm>
        <a:off x="5212503" y="3807182"/>
        <a:ext cx="1224002" cy="288000"/>
      </dsp:txXfrm>
    </dsp:sp>
    <dsp:sp modelId="{15FB025D-AD5D-45A5-8DC5-540D2AFABD73}">
      <dsp:nvSpPr>
        <dsp:cNvPr id="0" name=""/>
        <dsp:cNvSpPr/>
      </dsp:nvSpPr>
      <dsp:spPr>
        <a:xfrm>
          <a:off x="6567702" y="3807182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18</a:t>
          </a:r>
          <a:endParaRPr lang="en-US" sz="1400" kern="1200" dirty="0"/>
        </a:p>
      </dsp:txBody>
      <dsp:txXfrm>
        <a:off x="6567702" y="3807182"/>
        <a:ext cx="1224002" cy="288000"/>
      </dsp:txXfrm>
    </dsp:sp>
    <dsp:sp modelId="{B398531D-8310-4E23-B9CB-AC30AD21E1B8}">
      <dsp:nvSpPr>
        <dsp:cNvPr id="0" name=""/>
        <dsp:cNvSpPr/>
      </dsp:nvSpPr>
      <dsp:spPr>
        <a:xfrm>
          <a:off x="1146903" y="4145182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JS0027 (768 pix.)</a:t>
          </a:r>
        </a:p>
      </dsp:txBody>
      <dsp:txXfrm>
        <a:off x="1146903" y="4145182"/>
        <a:ext cx="1224002" cy="288000"/>
      </dsp:txXfrm>
    </dsp:sp>
    <dsp:sp modelId="{C1E565DA-00F4-4679-AB55-FAE3D5E8470F}">
      <dsp:nvSpPr>
        <dsp:cNvPr id="0" name=""/>
        <dsp:cNvSpPr/>
      </dsp:nvSpPr>
      <dsp:spPr>
        <a:xfrm>
          <a:off x="2502103" y="4145182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2261</a:t>
          </a:r>
          <a:endParaRPr lang="en-US" sz="1400" kern="1200" dirty="0"/>
        </a:p>
      </dsp:txBody>
      <dsp:txXfrm>
        <a:off x="2502103" y="4145182"/>
        <a:ext cx="1224002" cy="288000"/>
      </dsp:txXfrm>
    </dsp:sp>
    <dsp:sp modelId="{2B378446-4D29-4639-94D8-2534F705A5CD}">
      <dsp:nvSpPr>
        <dsp:cNvPr id="0" name=""/>
        <dsp:cNvSpPr/>
      </dsp:nvSpPr>
      <dsp:spPr>
        <a:xfrm>
          <a:off x="3857303" y="4145182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24.3</a:t>
          </a:r>
        </a:p>
      </dsp:txBody>
      <dsp:txXfrm>
        <a:off x="3857303" y="4145182"/>
        <a:ext cx="1224002" cy="288000"/>
      </dsp:txXfrm>
    </dsp:sp>
    <dsp:sp modelId="{80DEAD54-5E34-4F18-9F69-2494C8083C46}">
      <dsp:nvSpPr>
        <dsp:cNvPr id="0" name=""/>
        <dsp:cNvSpPr/>
      </dsp:nvSpPr>
      <dsp:spPr>
        <a:xfrm>
          <a:off x="5212503" y="4145182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22.2</a:t>
          </a:r>
          <a:endParaRPr lang="en-US" sz="1400" kern="1200" dirty="0"/>
        </a:p>
      </dsp:txBody>
      <dsp:txXfrm>
        <a:off x="5212503" y="4145182"/>
        <a:ext cx="1224002" cy="288000"/>
      </dsp:txXfrm>
    </dsp:sp>
    <dsp:sp modelId="{66EB3ECF-3FCE-48E5-A9C7-C8488EB77DA8}">
      <dsp:nvSpPr>
        <dsp:cNvPr id="0" name=""/>
        <dsp:cNvSpPr/>
      </dsp:nvSpPr>
      <dsp:spPr>
        <a:xfrm>
          <a:off x="6567702" y="4145182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91</a:t>
          </a:r>
          <a:endParaRPr lang="en-US" sz="1400" kern="1200" dirty="0"/>
        </a:p>
      </dsp:txBody>
      <dsp:txXfrm>
        <a:off x="6567702" y="4145182"/>
        <a:ext cx="1224002" cy="288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29FBF-EB57-49D7-B347-CF6A07ED54AD}">
      <dsp:nvSpPr>
        <dsp:cNvPr id="0" name=""/>
        <dsp:cNvSpPr/>
      </dsp:nvSpPr>
      <dsp:spPr>
        <a:xfrm>
          <a:off x="6639877" y="3706078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6707512" y="3748238"/>
        <a:ext cx="7119" cy="7119"/>
      </dsp:txXfrm>
    </dsp:sp>
    <dsp:sp modelId="{76466671-16DE-4762-A4AE-2FE80A9FC155}">
      <dsp:nvSpPr>
        <dsp:cNvPr id="0" name=""/>
        <dsp:cNvSpPr/>
      </dsp:nvSpPr>
      <dsp:spPr>
        <a:xfrm>
          <a:off x="5169074" y="3706078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5236709" y="3748238"/>
        <a:ext cx="7119" cy="7119"/>
      </dsp:txXfrm>
    </dsp:sp>
    <dsp:sp modelId="{D77D84B3-DBAC-49AE-A8E7-5AECA0B67ACC}">
      <dsp:nvSpPr>
        <dsp:cNvPr id="0" name=""/>
        <dsp:cNvSpPr/>
      </dsp:nvSpPr>
      <dsp:spPr>
        <a:xfrm>
          <a:off x="3698272" y="3706078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3765906" y="3748238"/>
        <a:ext cx="7119" cy="7119"/>
      </dsp:txXfrm>
    </dsp:sp>
    <dsp:sp modelId="{746393F1-950E-4894-8652-0FC99DD494C3}">
      <dsp:nvSpPr>
        <dsp:cNvPr id="0" name=""/>
        <dsp:cNvSpPr/>
      </dsp:nvSpPr>
      <dsp:spPr>
        <a:xfrm>
          <a:off x="2227469" y="3706078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2295104" y="3748238"/>
        <a:ext cx="7119" cy="7119"/>
      </dsp:txXfrm>
    </dsp:sp>
    <dsp:sp modelId="{6BC92207-9C4A-435C-93FD-531FD7A173B1}">
      <dsp:nvSpPr>
        <dsp:cNvPr id="0" name=""/>
        <dsp:cNvSpPr/>
      </dsp:nvSpPr>
      <dsp:spPr>
        <a:xfrm>
          <a:off x="756666" y="3384966"/>
          <a:ext cx="142389" cy="366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194" y="0"/>
              </a:lnTo>
              <a:lnTo>
                <a:pt x="71194" y="366832"/>
              </a:lnTo>
              <a:lnTo>
                <a:pt x="142389" y="36683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818023" y="3558544"/>
        <a:ext cx="19674" cy="19674"/>
      </dsp:txXfrm>
    </dsp:sp>
    <dsp:sp modelId="{616C8AA4-CEFF-4DDB-A0CB-8E6C4CA4BB77}">
      <dsp:nvSpPr>
        <dsp:cNvPr id="0" name=""/>
        <dsp:cNvSpPr/>
      </dsp:nvSpPr>
      <dsp:spPr>
        <a:xfrm>
          <a:off x="6639877" y="3339246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6707512" y="3381406"/>
        <a:ext cx="7119" cy="7119"/>
      </dsp:txXfrm>
    </dsp:sp>
    <dsp:sp modelId="{64E50B42-8CF0-4A49-A650-C7BC571A3CB4}">
      <dsp:nvSpPr>
        <dsp:cNvPr id="0" name=""/>
        <dsp:cNvSpPr/>
      </dsp:nvSpPr>
      <dsp:spPr>
        <a:xfrm>
          <a:off x="5177340" y="3339246"/>
          <a:ext cx="1341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12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5241049" y="3381613"/>
        <a:ext cx="6706" cy="6706"/>
      </dsp:txXfrm>
    </dsp:sp>
    <dsp:sp modelId="{4DFC400D-B312-45D3-B803-1B4B5308179D}">
      <dsp:nvSpPr>
        <dsp:cNvPr id="0" name=""/>
        <dsp:cNvSpPr/>
      </dsp:nvSpPr>
      <dsp:spPr>
        <a:xfrm>
          <a:off x="3706537" y="3339246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3774172" y="3381406"/>
        <a:ext cx="7119" cy="7119"/>
      </dsp:txXfrm>
    </dsp:sp>
    <dsp:sp modelId="{B2171D87-FDEF-4641-BAD4-DA0793EDD850}">
      <dsp:nvSpPr>
        <dsp:cNvPr id="0" name=""/>
        <dsp:cNvSpPr/>
      </dsp:nvSpPr>
      <dsp:spPr>
        <a:xfrm>
          <a:off x="2235735" y="3339246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2303369" y="3381406"/>
        <a:ext cx="7119" cy="7119"/>
      </dsp:txXfrm>
    </dsp:sp>
    <dsp:sp modelId="{47946EF7-F264-4E3C-B311-B985348EE10E}">
      <dsp:nvSpPr>
        <dsp:cNvPr id="0" name=""/>
        <dsp:cNvSpPr/>
      </dsp:nvSpPr>
      <dsp:spPr>
        <a:xfrm>
          <a:off x="756666" y="3339246"/>
          <a:ext cx="1506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50654" y="457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828227" y="3381199"/>
        <a:ext cx="7532" cy="7532"/>
      </dsp:txXfrm>
    </dsp:sp>
    <dsp:sp modelId="{8BC6CA35-1A24-417C-B551-6BD6AE41ADA8}">
      <dsp:nvSpPr>
        <dsp:cNvPr id="0" name=""/>
        <dsp:cNvSpPr/>
      </dsp:nvSpPr>
      <dsp:spPr>
        <a:xfrm>
          <a:off x="6648143" y="2972413"/>
          <a:ext cx="1341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12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6711851" y="3014780"/>
        <a:ext cx="6706" cy="6706"/>
      </dsp:txXfrm>
    </dsp:sp>
    <dsp:sp modelId="{3A6E2BD3-A377-4205-A4F7-E66EA629F1EC}">
      <dsp:nvSpPr>
        <dsp:cNvPr id="0" name=""/>
        <dsp:cNvSpPr/>
      </dsp:nvSpPr>
      <dsp:spPr>
        <a:xfrm>
          <a:off x="5177340" y="2972413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5244975" y="3014573"/>
        <a:ext cx="7119" cy="7119"/>
      </dsp:txXfrm>
    </dsp:sp>
    <dsp:sp modelId="{CBAC0927-A24F-4209-9BB6-CB011F6B6F08}">
      <dsp:nvSpPr>
        <dsp:cNvPr id="0" name=""/>
        <dsp:cNvSpPr/>
      </dsp:nvSpPr>
      <dsp:spPr>
        <a:xfrm>
          <a:off x="3706537" y="2972413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3774172" y="3014573"/>
        <a:ext cx="7119" cy="7119"/>
      </dsp:txXfrm>
    </dsp:sp>
    <dsp:sp modelId="{6AEC77B9-DA00-402E-9C89-4D229C7E4902}">
      <dsp:nvSpPr>
        <dsp:cNvPr id="0" name=""/>
        <dsp:cNvSpPr/>
      </dsp:nvSpPr>
      <dsp:spPr>
        <a:xfrm>
          <a:off x="2235735" y="2972413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2303369" y="3014573"/>
        <a:ext cx="7119" cy="7119"/>
      </dsp:txXfrm>
    </dsp:sp>
    <dsp:sp modelId="{21A7AD58-07B3-464A-892D-5785CC4F60A7}">
      <dsp:nvSpPr>
        <dsp:cNvPr id="0" name=""/>
        <dsp:cNvSpPr/>
      </dsp:nvSpPr>
      <dsp:spPr>
        <a:xfrm>
          <a:off x="756666" y="3018133"/>
          <a:ext cx="150654" cy="366832"/>
        </a:xfrm>
        <a:custGeom>
          <a:avLst/>
          <a:gdLst/>
          <a:ahLst/>
          <a:cxnLst/>
          <a:rect l="0" t="0" r="0" b="0"/>
          <a:pathLst>
            <a:path>
              <a:moveTo>
                <a:pt x="0" y="366832"/>
              </a:moveTo>
              <a:lnTo>
                <a:pt x="75327" y="366832"/>
              </a:lnTo>
              <a:lnTo>
                <a:pt x="75327" y="0"/>
              </a:lnTo>
              <a:lnTo>
                <a:pt x="150654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822079" y="3191635"/>
        <a:ext cx="19828" cy="19828"/>
      </dsp:txXfrm>
    </dsp:sp>
    <dsp:sp modelId="{F8D8785A-3F75-674B-A026-ADB7A61CA566}">
      <dsp:nvSpPr>
        <dsp:cNvPr id="0" name=""/>
        <dsp:cNvSpPr/>
      </dsp:nvSpPr>
      <dsp:spPr>
        <a:xfrm>
          <a:off x="6654737" y="2339160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6654737" y="2313685"/>
        <a:ext cx="142389" cy="142389"/>
      </dsp:txXfrm>
    </dsp:sp>
    <dsp:sp modelId="{C5043EF5-F25D-8048-8991-50880209ECE7}">
      <dsp:nvSpPr>
        <dsp:cNvPr id="0" name=""/>
        <dsp:cNvSpPr/>
      </dsp:nvSpPr>
      <dsp:spPr>
        <a:xfrm>
          <a:off x="5183934" y="2339160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5183934" y="2313685"/>
        <a:ext cx="142389" cy="142389"/>
      </dsp:txXfrm>
    </dsp:sp>
    <dsp:sp modelId="{3217733F-0B4E-1F4C-8C24-FED42BA4D7CC}">
      <dsp:nvSpPr>
        <dsp:cNvPr id="0" name=""/>
        <dsp:cNvSpPr/>
      </dsp:nvSpPr>
      <dsp:spPr>
        <a:xfrm>
          <a:off x="3713131" y="2339160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3713131" y="2313685"/>
        <a:ext cx="142389" cy="142389"/>
      </dsp:txXfrm>
    </dsp:sp>
    <dsp:sp modelId="{086EAC05-C853-0A4E-9ADC-CA76D1B4C812}">
      <dsp:nvSpPr>
        <dsp:cNvPr id="0" name=""/>
        <dsp:cNvSpPr/>
      </dsp:nvSpPr>
      <dsp:spPr>
        <a:xfrm>
          <a:off x="2242329" y="2339160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242329" y="2313685"/>
        <a:ext cx="142389" cy="142389"/>
      </dsp:txXfrm>
    </dsp:sp>
    <dsp:sp modelId="{48BCAE2E-1697-F847-BB91-2C7FE50D3F78}">
      <dsp:nvSpPr>
        <dsp:cNvPr id="0" name=""/>
        <dsp:cNvSpPr/>
      </dsp:nvSpPr>
      <dsp:spPr>
        <a:xfrm>
          <a:off x="771526" y="2201463"/>
          <a:ext cx="142389" cy="183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194" y="0"/>
              </a:lnTo>
              <a:lnTo>
                <a:pt x="71194" y="183416"/>
              </a:lnTo>
              <a:lnTo>
                <a:pt x="142389" y="18341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726621" y="2177072"/>
        <a:ext cx="232198" cy="232198"/>
      </dsp:txXfrm>
    </dsp:sp>
    <dsp:sp modelId="{331A3585-B90E-D145-B677-9A749668BF09}">
      <dsp:nvSpPr>
        <dsp:cNvPr id="0" name=""/>
        <dsp:cNvSpPr/>
      </dsp:nvSpPr>
      <dsp:spPr>
        <a:xfrm>
          <a:off x="6654737" y="1972327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6654737" y="1946853"/>
        <a:ext cx="142389" cy="142389"/>
      </dsp:txXfrm>
    </dsp:sp>
    <dsp:sp modelId="{DA5AD4D0-36FA-3447-B7BA-C015C13A1777}">
      <dsp:nvSpPr>
        <dsp:cNvPr id="0" name=""/>
        <dsp:cNvSpPr/>
      </dsp:nvSpPr>
      <dsp:spPr>
        <a:xfrm>
          <a:off x="5183934" y="1972327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5183934" y="1946853"/>
        <a:ext cx="142389" cy="142389"/>
      </dsp:txXfrm>
    </dsp:sp>
    <dsp:sp modelId="{81ED0C3E-3F3F-5343-A0DF-516924C86DC2}">
      <dsp:nvSpPr>
        <dsp:cNvPr id="0" name=""/>
        <dsp:cNvSpPr/>
      </dsp:nvSpPr>
      <dsp:spPr>
        <a:xfrm>
          <a:off x="3713131" y="1972327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3713131" y="1946853"/>
        <a:ext cx="142389" cy="142389"/>
      </dsp:txXfrm>
    </dsp:sp>
    <dsp:sp modelId="{F6651BC0-7EA4-9341-9B50-5045C0A0AC14}">
      <dsp:nvSpPr>
        <dsp:cNvPr id="0" name=""/>
        <dsp:cNvSpPr/>
      </dsp:nvSpPr>
      <dsp:spPr>
        <a:xfrm>
          <a:off x="2242329" y="1972327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242329" y="1946853"/>
        <a:ext cx="142389" cy="142389"/>
      </dsp:txXfrm>
    </dsp:sp>
    <dsp:sp modelId="{97DA5CE0-4DBF-604C-B81D-070E88A24DF5}">
      <dsp:nvSpPr>
        <dsp:cNvPr id="0" name=""/>
        <dsp:cNvSpPr/>
      </dsp:nvSpPr>
      <dsp:spPr>
        <a:xfrm>
          <a:off x="771526" y="2018047"/>
          <a:ext cx="142389" cy="183416"/>
        </a:xfrm>
        <a:custGeom>
          <a:avLst/>
          <a:gdLst/>
          <a:ahLst/>
          <a:cxnLst/>
          <a:rect l="0" t="0" r="0" b="0"/>
          <a:pathLst>
            <a:path>
              <a:moveTo>
                <a:pt x="0" y="183416"/>
              </a:moveTo>
              <a:lnTo>
                <a:pt x="71194" y="183416"/>
              </a:lnTo>
              <a:lnTo>
                <a:pt x="71194" y="0"/>
              </a:lnTo>
              <a:lnTo>
                <a:pt x="142389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726621" y="1993656"/>
        <a:ext cx="232198" cy="232198"/>
      </dsp:txXfrm>
    </dsp:sp>
    <dsp:sp modelId="{3271159F-6166-AB45-B875-9808B79D4CAA}">
      <dsp:nvSpPr>
        <dsp:cNvPr id="0" name=""/>
        <dsp:cNvSpPr/>
      </dsp:nvSpPr>
      <dsp:spPr>
        <a:xfrm>
          <a:off x="6652739" y="988515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6652739" y="987578"/>
        <a:ext cx="142389" cy="93314"/>
      </dsp:txXfrm>
    </dsp:sp>
    <dsp:sp modelId="{6ED0C5F3-1C43-234A-84B1-FB5B802DBAE2}">
      <dsp:nvSpPr>
        <dsp:cNvPr id="0" name=""/>
        <dsp:cNvSpPr/>
      </dsp:nvSpPr>
      <dsp:spPr>
        <a:xfrm>
          <a:off x="5181118" y="988515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5181118" y="987578"/>
        <a:ext cx="142389" cy="93314"/>
      </dsp:txXfrm>
    </dsp:sp>
    <dsp:sp modelId="{51AC6AFD-CB73-9E4B-AD83-668B391EAA77}">
      <dsp:nvSpPr>
        <dsp:cNvPr id="0" name=""/>
        <dsp:cNvSpPr/>
      </dsp:nvSpPr>
      <dsp:spPr>
        <a:xfrm>
          <a:off x="3709496" y="988515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3709496" y="987578"/>
        <a:ext cx="142389" cy="93314"/>
      </dsp:txXfrm>
    </dsp:sp>
    <dsp:sp modelId="{79F1115D-9885-9F43-A9C8-774B80A93EF7}">
      <dsp:nvSpPr>
        <dsp:cNvPr id="0" name=""/>
        <dsp:cNvSpPr/>
      </dsp:nvSpPr>
      <dsp:spPr>
        <a:xfrm>
          <a:off x="2237875" y="988515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2237875" y="987578"/>
        <a:ext cx="142389" cy="93314"/>
      </dsp:txXfrm>
    </dsp:sp>
    <dsp:sp modelId="{2E871617-9B10-284F-B00E-E4A49D6463E5}">
      <dsp:nvSpPr>
        <dsp:cNvPr id="0" name=""/>
        <dsp:cNvSpPr/>
      </dsp:nvSpPr>
      <dsp:spPr>
        <a:xfrm>
          <a:off x="766254" y="988515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833888" y="1030675"/>
        <a:ext cx="7119" cy="7119"/>
      </dsp:txXfrm>
    </dsp:sp>
    <dsp:sp modelId="{1B4803F0-D757-0B4F-A76E-961A299F3C89}">
      <dsp:nvSpPr>
        <dsp:cNvPr id="0" name=""/>
        <dsp:cNvSpPr/>
      </dsp:nvSpPr>
      <dsp:spPr>
        <a:xfrm rot="16200000">
          <a:off x="-166602" y="656306"/>
          <a:ext cx="1109857" cy="75585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Manufacturer</a:t>
          </a:r>
        </a:p>
      </dsp:txBody>
      <dsp:txXfrm>
        <a:off x="-166602" y="656306"/>
        <a:ext cx="1109857" cy="755856"/>
      </dsp:txXfrm>
    </dsp:sp>
    <dsp:sp modelId="{ACCB3484-B7A6-4542-88AC-3A5DAE308E04}">
      <dsp:nvSpPr>
        <dsp:cNvPr id="0" name=""/>
        <dsp:cNvSpPr/>
      </dsp:nvSpPr>
      <dsp:spPr>
        <a:xfrm>
          <a:off x="908643" y="730411"/>
          <a:ext cx="1329232" cy="60764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Senor ID</a:t>
          </a:r>
        </a:p>
      </dsp:txBody>
      <dsp:txXfrm>
        <a:off x="908643" y="730411"/>
        <a:ext cx="1329232" cy="607648"/>
      </dsp:txXfrm>
    </dsp:sp>
    <dsp:sp modelId="{6ED3CB70-5EB5-1546-A70B-6335A69A33B2}">
      <dsp:nvSpPr>
        <dsp:cNvPr id="0" name=""/>
        <dsp:cNvSpPr/>
      </dsp:nvSpPr>
      <dsp:spPr>
        <a:xfrm>
          <a:off x="2380264" y="730411"/>
          <a:ext cx="1329232" cy="60764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IAC</a:t>
          </a:r>
          <a:endParaRPr lang="en-US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[</a:t>
          </a:r>
          <a:r>
            <a:rPr lang="en-US" sz="1400" kern="1200" dirty="0" err="1" smtClean="0"/>
            <a:t>mC</a:t>
          </a:r>
          <a:r>
            <a:rPr lang="en-US" sz="1400" kern="1200" smtClean="0"/>
            <a:t>/cm²]</a:t>
          </a:r>
          <a:endParaRPr lang="en-US" sz="1400" kern="1200" dirty="0"/>
        </a:p>
      </dsp:txBody>
      <dsp:txXfrm>
        <a:off x="2380264" y="730411"/>
        <a:ext cx="1329232" cy="607648"/>
      </dsp:txXfrm>
    </dsp:sp>
    <dsp:sp modelId="{70C1E104-21BE-CF4C-B936-F2376A98CE63}">
      <dsp:nvSpPr>
        <dsp:cNvPr id="0" name=""/>
        <dsp:cNvSpPr/>
      </dsp:nvSpPr>
      <dsp:spPr>
        <a:xfrm>
          <a:off x="3851886" y="730411"/>
          <a:ext cx="1329232" cy="60764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QE start [%]</a:t>
          </a:r>
        </a:p>
      </dsp:txBody>
      <dsp:txXfrm>
        <a:off x="3851886" y="730411"/>
        <a:ext cx="1329232" cy="607648"/>
      </dsp:txXfrm>
    </dsp:sp>
    <dsp:sp modelId="{A6D12B4C-E3CD-1D4E-A6E4-1685A7294A95}">
      <dsp:nvSpPr>
        <dsp:cNvPr id="0" name=""/>
        <dsp:cNvSpPr/>
      </dsp:nvSpPr>
      <dsp:spPr>
        <a:xfrm>
          <a:off x="5323507" y="730411"/>
          <a:ext cx="1329232" cy="60764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QE latest [%]</a:t>
          </a:r>
        </a:p>
      </dsp:txBody>
      <dsp:txXfrm>
        <a:off x="5323507" y="730411"/>
        <a:ext cx="1329232" cy="607648"/>
      </dsp:txXfrm>
    </dsp:sp>
    <dsp:sp modelId="{BF9C8C89-16A6-AC44-BADE-FB3D66D71C3B}">
      <dsp:nvSpPr>
        <dsp:cNvPr id="0" name=""/>
        <dsp:cNvSpPr/>
      </dsp:nvSpPr>
      <dsp:spPr>
        <a:xfrm>
          <a:off x="6795129" y="730411"/>
          <a:ext cx="1329232" cy="60764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QE latest/QE start [%]</a:t>
          </a:r>
        </a:p>
      </dsp:txBody>
      <dsp:txXfrm>
        <a:off x="6795129" y="730411"/>
        <a:ext cx="1329232" cy="607648"/>
      </dsp:txXfrm>
    </dsp:sp>
    <dsp:sp modelId="{955EC53F-4812-ED47-A0AE-B765DC2CBE76}">
      <dsp:nvSpPr>
        <dsp:cNvPr id="0" name=""/>
        <dsp:cNvSpPr/>
      </dsp:nvSpPr>
      <dsp:spPr>
        <a:xfrm rot="16200000">
          <a:off x="-167074" y="1820899"/>
          <a:ext cx="1116071" cy="76112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Photonis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XP85112</a:t>
          </a:r>
        </a:p>
      </dsp:txBody>
      <dsp:txXfrm>
        <a:off x="-167074" y="1820899"/>
        <a:ext cx="1116071" cy="761129"/>
      </dsp:txXfrm>
    </dsp:sp>
    <dsp:sp modelId="{59D23735-494B-6345-9070-F32E5A62DD7F}">
      <dsp:nvSpPr>
        <dsp:cNvPr id="0" name=""/>
        <dsp:cNvSpPr/>
      </dsp:nvSpPr>
      <dsp:spPr>
        <a:xfrm>
          <a:off x="913915" y="1861763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9001393</a:t>
          </a:r>
          <a:endParaRPr lang="en-US" sz="1200" kern="1200" dirty="0"/>
        </a:p>
      </dsp:txBody>
      <dsp:txXfrm>
        <a:off x="913915" y="1861763"/>
        <a:ext cx="1328413" cy="312568"/>
      </dsp:txXfrm>
    </dsp:sp>
    <dsp:sp modelId="{ADA63252-2148-404E-9B68-627F04A13B94}">
      <dsp:nvSpPr>
        <dsp:cNvPr id="0" name=""/>
        <dsp:cNvSpPr/>
      </dsp:nvSpPr>
      <dsp:spPr>
        <a:xfrm>
          <a:off x="2384718" y="1861763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25101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384718" y="1861763"/>
        <a:ext cx="1328413" cy="312568"/>
      </dsp:txXfrm>
    </dsp:sp>
    <dsp:sp modelId="{A3C76927-F6B2-A040-AF76-77E8B2F42B47}">
      <dsp:nvSpPr>
        <dsp:cNvPr id="0" name=""/>
        <dsp:cNvSpPr/>
      </dsp:nvSpPr>
      <dsp:spPr>
        <a:xfrm>
          <a:off x="3855520" y="1861763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19.1</a:t>
          </a:r>
          <a:endParaRPr lang="en-US" sz="1400" kern="1200" dirty="0"/>
        </a:p>
      </dsp:txBody>
      <dsp:txXfrm>
        <a:off x="3855520" y="1861763"/>
        <a:ext cx="1328413" cy="312568"/>
      </dsp:txXfrm>
    </dsp:sp>
    <dsp:sp modelId="{1D8120DF-F5AF-5340-8A89-DAA9C83CC623}">
      <dsp:nvSpPr>
        <dsp:cNvPr id="0" name=""/>
        <dsp:cNvSpPr/>
      </dsp:nvSpPr>
      <dsp:spPr>
        <a:xfrm>
          <a:off x="5326323" y="1861763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19.8</a:t>
          </a:r>
          <a:endParaRPr lang="en-US" sz="1400" kern="1200" dirty="0"/>
        </a:p>
      </dsp:txBody>
      <dsp:txXfrm>
        <a:off x="5326323" y="1861763"/>
        <a:ext cx="1328413" cy="312568"/>
      </dsp:txXfrm>
    </dsp:sp>
    <dsp:sp modelId="{367E4976-C76D-D643-8A14-BEAB54C630CA}">
      <dsp:nvSpPr>
        <dsp:cNvPr id="0" name=""/>
        <dsp:cNvSpPr/>
      </dsp:nvSpPr>
      <dsp:spPr>
        <a:xfrm>
          <a:off x="6797126" y="1861763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104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6797126" y="1861763"/>
        <a:ext cx="1328413" cy="312568"/>
      </dsp:txXfrm>
    </dsp:sp>
    <dsp:sp modelId="{C8DB4415-81BF-2740-AB9A-007C7A30C0D6}">
      <dsp:nvSpPr>
        <dsp:cNvPr id="0" name=""/>
        <dsp:cNvSpPr/>
      </dsp:nvSpPr>
      <dsp:spPr>
        <a:xfrm>
          <a:off x="913915" y="2228596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9002108</a:t>
          </a:r>
          <a:endParaRPr lang="en-US" sz="1200" kern="1200" dirty="0"/>
        </a:p>
      </dsp:txBody>
      <dsp:txXfrm>
        <a:off x="913915" y="2228596"/>
        <a:ext cx="1328413" cy="312568"/>
      </dsp:txXfrm>
    </dsp:sp>
    <dsp:sp modelId="{1D1B4E95-F067-8848-9104-F8C7093B0391}">
      <dsp:nvSpPr>
        <dsp:cNvPr id="0" name=""/>
        <dsp:cNvSpPr/>
      </dsp:nvSpPr>
      <dsp:spPr>
        <a:xfrm>
          <a:off x="2384718" y="2228596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1678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384718" y="2228596"/>
        <a:ext cx="1328413" cy="312568"/>
      </dsp:txXfrm>
    </dsp:sp>
    <dsp:sp modelId="{6DAAD036-24CC-1B45-A2CE-A2FDD083DB2B}">
      <dsp:nvSpPr>
        <dsp:cNvPr id="0" name=""/>
        <dsp:cNvSpPr/>
      </dsp:nvSpPr>
      <dsp:spPr>
        <a:xfrm>
          <a:off x="3855520" y="2228596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21.7</a:t>
          </a:r>
          <a:endParaRPr lang="en-US" sz="1400" kern="1200" dirty="0"/>
        </a:p>
      </dsp:txBody>
      <dsp:txXfrm>
        <a:off x="3855520" y="2228596"/>
        <a:ext cx="1328413" cy="312568"/>
      </dsp:txXfrm>
    </dsp:sp>
    <dsp:sp modelId="{FFAF73DA-2FF0-9D40-B755-A2CCB3DFA365}">
      <dsp:nvSpPr>
        <dsp:cNvPr id="0" name=""/>
        <dsp:cNvSpPr/>
      </dsp:nvSpPr>
      <dsp:spPr>
        <a:xfrm>
          <a:off x="5326323" y="2228596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4.9</a:t>
          </a:r>
          <a:endParaRPr lang="en-US" sz="1400" kern="1200" dirty="0"/>
        </a:p>
      </dsp:txBody>
      <dsp:txXfrm>
        <a:off x="5326323" y="2228596"/>
        <a:ext cx="1328413" cy="312568"/>
      </dsp:txXfrm>
    </dsp:sp>
    <dsp:sp modelId="{792F616C-58AC-BE41-8CA1-60DCA23D6A63}">
      <dsp:nvSpPr>
        <dsp:cNvPr id="0" name=""/>
        <dsp:cNvSpPr/>
      </dsp:nvSpPr>
      <dsp:spPr>
        <a:xfrm>
          <a:off x="6797126" y="2228596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23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6797126" y="2228596"/>
        <a:ext cx="1328413" cy="312568"/>
      </dsp:txXfrm>
    </dsp:sp>
    <dsp:sp modelId="{27474DE1-E385-2E43-B81F-3BC2097EEE11}">
      <dsp:nvSpPr>
        <dsp:cNvPr id="0" name=""/>
        <dsp:cNvSpPr/>
      </dsp:nvSpPr>
      <dsp:spPr>
        <a:xfrm rot="16200000">
          <a:off x="-187670" y="3011831"/>
          <a:ext cx="1142404" cy="74626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Hamamatsu</a:t>
          </a:r>
          <a:r>
            <a:rPr lang="en-US" sz="2000" kern="1200" dirty="0"/>
            <a:t> </a:t>
          </a:r>
          <a:r>
            <a:rPr lang="de-DE" sz="1400" kern="1200" dirty="0"/>
            <a:t>R13266-07-M768 / M64</a:t>
          </a:r>
          <a:endParaRPr lang="en-US" sz="1400" kern="1200" dirty="0"/>
        </a:p>
      </dsp:txBody>
      <dsp:txXfrm>
        <a:off x="-187670" y="3011831"/>
        <a:ext cx="1142404" cy="746269"/>
      </dsp:txXfrm>
    </dsp:sp>
    <dsp:sp modelId="{59261D20-3020-47BE-8851-2C58225B6437}">
      <dsp:nvSpPr>
        <dsp:cNvPr id="0" name=""/>
        <dsp:cNvSpPr/>
      </dsp:nvSpPr>
      <dsp:spPr>
        <a:xfrm>
          <a:off x="907321" y="2861849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JS0035 (64 pix.)</a:t>
          </a:r>
        </a:p>
      </dsp:txBody>
      <dsp:txXfrm>
        <a:off x="907321" y="2861849"/>
        <a:ext cx="1328413" cy="312568"/>
      </dsp:txXfrm>
    </dsp:sp>
    <dsp:sp modelId="{6B36C1AF-5C0D-4EBF-9563-BCEC028A952E}">
      <dsp:nvSpPr>
        <dsp:cNvPr id="0" name=""/>
        <dsp:cNvSpPr/>
      </dsp:nvSpPr>
      <dsp:spPr>
        <a:xfrm>
          <a:off x="2378124" y="2861849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10650</a:t>
          </a:r>
          <a:endParaRPr lang="en-US" sz="1400" kern="1200" dirty="0"/>
        </a:p>
      </dsp:txBody>
      <dsp:txXfrm>
        <a:off x="2378124" y="2861849"/>
        <a:ext cx="1328413" cy="312568"/>
      </dsp:txXfrm>
    </dsp:sp>
    <dsp:sp modelId="{AB5F2B7D-5E49-4F96-BD94-649F0387FB08}">
      <dsp:nvSpPr>
        <dsp:cNvPr id="0" name=""/>
        <dsp:cNvSpPr/>
      </dsp:nvSpPr>
      <dsp:spPr>
        <a:xfrm>
          <a:off x="3848926" y="2861849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25.5</a:t>
          </a:r>
        </a:p>
      </dsp:txBody>
      <dsp:txXfrm>
        <a:off x="3848926" y="2861849"/>
        <a:ext cx="1328413" cy="312568"/>
      </dsp:txXfrm>
    </dsp:sp>
    <dsp:sp modelId="{CEAEC345-D030-4176-AE2C-D6ACDC99C0B8}">
      <dsp:nvSpPr>
        <dsp:cNvPr id="0" name=""/>
        <dsp:cNvSpPr/>
      </dsp:nvSpPr>
      <dsp:spPr>
        <a:xfrm>
          <a:off x="5319729" y="2861849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25.1</a:t>
          </a:r>
          <a:endParaRPr lang="en-US" sz="1400" kern="1200" dirty="0"/>
        </a:p>
      </dsp:txBody>
      <dsp:txXfrm>
        <a:off x="5319729" y="2861849"/>
        <a:ext cx="1328413" cy="312568"/>
      </dsp:txXfrm>
    </dsp:sp>
    <dsp:sp modelId="{DE4ACA42-A446-44AC-8B6C-A1EF0CD1A3D5}">
      <dsp:nvSpPr>
        <dsp:cNvPr id="0" name=""/>
        <dsp:cNvSpPr/>
      </dsp:nvSpPr>
      <dsp:spPr>
        <a:xfrm>
          <a:off x="6782266" y="2861849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98</a:t>
          </a:r>
          <a:endParaRPr lang="en-US" sz="1400" kern="1200" dirty="0"/>
        </a:p>
      </dsp:txBody>
      <dsp:txXfrm>
        <a:off x="6782266" y="2861849"/>
        <a:ext cx="1328413" cy="312568"/>
      </dsp:txXfrm>
    </dsp:sp>
    <dsp:sp modelId="{56788C08-4336-4F09-9441-DF43643A8723}">
      <dsp:nvSpPr>
        <dsp:cNvPr id="0" name=""/>
        <dsp:cNvSpPr/>
      </dsp:nvSpPr>
      <dsp:spPr>
        <a:xfrm>
          <a:off x="907321" y="3228681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JS0027 </a:t>
          </a:r>
          <a:r>
            <a:rPr lang="en-US" sz="1200" kern="1200" dirty="0"/>
            <a:t>(768 pix.)</a:t>
          </a:r>
        </a:p>
      </dsp:txBody>
      <dsp:txXfrm>
        <a:off x="907321" y="3228681"/>
        <a:ext cx="1328413" cy="312568"/>
      </dsp:txXfrm>
    </dsp:sp>
    <dsp:sp modelId="{929E6407-F116-43DC-ADFC-8D07EA9B8C50}">
      <dsp:nvSpPr>
        <dsp:cNvPr id="0" name=""/>
        <dsp:cNvSpPr/>
      </dsp:nvSpPr>
      <dsp:spPr>
        <a:xfrm>
          <a:off x="2378124" y="3228681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4828</a:t>
          </a:r>
          <a:endParaRPr lang="en-US" sz="1400" kern="1200" dirty="0"/>
        </a:p>
      </dsp:txBody>
      <dsp:txXfrm>
        <a:off x="2378124" y="3228681"/>
        <a:ext cx="1328413" cy="312568"/>
      </dsp:txXfrm>
    </dsp:sp>
    <dsp:sp modelId="{93709188-75E5-4D93-BF06-7D777C7C0810}">
      <dsp:nvSpPr>
        <dsp:cNvPr id="0" name=""/>
        <dsp:cNvSpPr/>
      </dsp:nvSpPr>
      <dsp:spPr>
        <a:xfrm>
          <a:off x="3848926" y="3228681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24.3</a:t>
          </a:r>
          <a:endParaRPr lang="en-US" sz="1400" kern="1200" dirty="0"/>
        </a:p>
      </dsp:txBody>
      <dsp:txXfrm>
        <a:off x="3848926" y="3228681"/>
        <a:ext cx="1328413" cy="312568"/>
      </dsp:txXfrm>
    </dsp:sp>
    <dsp:sp modelId="{9F5BE34D-4B7A-45EA-9487-CAF5D797132C}">
      <dsp:nvSpPr>
        <dsp:cNvPr id="0" name=""/>
        <dsp:cNvSpPr/>
      </dsp:nvSpPr>
      <dsp:spPr>
        <a:xfrm>
          <a:off x="5311463" y="3228681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23.0</a:t>
          </a:r>
          <a:endParaRPr lang="en-US" sz="1400" kern="1200" dirty="0"/>
        </a:p>
      </dsp:txBody>
      <dsp:txXfrm>
        <a:off x="5311463" y="3228681"/>
        <a:ext cx="1328413" cy="312568"/>
      </dsp:txXfrm>
    </dsp:sp>
    <dsp:sp modelId="{15FB025D-AD5D-45A5-8DC5-540D2AFABD73}">
      <dsp:nvSpPr>
        <dsp:cNvPr id="0" name=""/>
        <dsp:cNvSpPr/>
      </dsp:nvSpPr>
      <dsp:spPr>
        <a:xfrm>
          <a:off x="6782266" y="3228681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95</a:t>
          </a:r>
          <a:endParaRPr lang="en-US" sz="1400" kern="1200" dirty="0"/>
        </a:p>
      </dsp:txBody>
      <dsp:txXfrm>
        <a:off x="6782266" y="3228681"/>
        <a:ext cx="1328413" cy="312568"/>
      </dsp:txXfrm>
    </dsp:sp>
    <dsp:sp modelId="{B398531D-8310-4E23-B9CB-AC30AD21E1B8}">
      <dsp:nvSpPr>
        <dsp:cNvPr id="0" name=""/>
        <dsp:cNvSpPr/>
      </dsp:nvSpPr>
      <dsp:spPr>
        <a:xfrm>
          <a:off x="899055" y="3595514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YH0250 (64 pix</a:t>
          </a:r>
          <a:r>
            <a:rPr lang="en-US" sz="1200" kern="1200" dirty="0"/>
            <a:t>.)</a:t>
          </a:r>
        </a:p>
      </dsp:txBody>
      <dsp:txXfrm>
        <a:off x="899055" y="3595514"/>
        <a:ext cx="1328413" cy="312568"/>
      </dsp:txXfrm>
    </dsp:sp>
    <dsp:sp modelId="{C1E565DA-00F4-4679-AB55-FAE3D5E8470F}">
      <dsp:nvSpPr>
        <dsp:cNvPr id="0" name=""/>
        <dsp:cNvSpPr/>
      </dsp:nvSpPr>
      <dsp:spPr>
        <a:xfrm>
          <a:off x="2369858" y="3595514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8819</a:t>
          </a:r>
          <a:endParaRPr lang="en-US" sz="1400" kern="1200" dirty="0"/>
        </a:p>
      </dsp:txBody>
      <dsp:txXfrm>
        <a:off x="2369858" y="3595514"/>
        <a:ext cx="1328413" cy="312568"/>
      </dsp:txXfrm>
    </dsp:sp>
    <dsp:sp modelId="{2B378446-4D29-4639-94D8-2534F705A5CD}">
      <dsp:nvSpPr>
        <dsp:cNvPr id="0" name=""/>
        <dsp:cNvSpPr/>
      </dsp:nvSpPr>
      <dsp:spPr>
        <a:xfrm>
          <a:off x="3840661" y="3595514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25.4</a:t>
          </a:r>
          <a:endParaRPr lang="en-US" sz="1400" kern="1200" dirty="0"/>
        </a:p>
      </dsp:txBody>
      <dsp:txXfrm>
        <a:off x="3840661" y="3595514"/>
        <a:ext cx="1328413" cy="312568"/>
      </dsp:txXfrm>
    </dsp:sp>
    <dsp:sp modelId="{80DEAD54-5E34-4F18-9F69-2494C8083C46}">
      <dsp:nvSpPr>
        <dsp:cNvPr id="0" name=""/>
        <dsp:cNvSpPr/>
      </dsp:nvSpPr>
      <dsp:spPr>
        <a:xfrm>
          <a:off x="5311463" y="3595514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24.5</a:t>
          </a:r>
          <a:endParaRPr lang="en-US" sz="1400" kern="1200" dirty="0"/>
        </a:p>
      </dsp:txBody>
      <dsp:txXfrm>
        <a:off x="5311463" y="3595514"/>
        <a:ext cx="1328413" cy="312568"/>
      </dsp:txXfrm>
    </dsp:sp>
    <dsp:sp modelId="{66EB3ECF-3FCE-48E5-A9C7-C8488EB77DA8}">
      <dsp:nvSpPr>
        <dsp:cNvPr id="0" name=""/>
        <dsp:cNvSpPr/>
      </dsp:nvSpPr>
      <dsp:spPr>
        <a:xfrm>
          <a:off x="6782266" y="3595514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96</a:t>
          </a:r>
          <a:endParaRPr lang="en-US" sz="1400" kern="1200" dirty="0"/>
        </a:p>
      </dsp:txBody>
      <dsp:txXfrm>
        <a:off x="6782266" y="3595514"/>
        <a:ext cx="1328413" cy="312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 Neue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 Neue" charset="0"/>
              </a:defRPr>
            </a:lvl1pPr>
          </a:lstStyle>
          <a:p>
            <a:pPr>
              <a:defRPr/>
            </a:pPr>
            <a:fld id="{A685ED20-A5F6-BD46-A8C3-2B37B6E8E2E5}" type="datetime1">
              <a:rPr lang="de-DE" smtClean="0"/>
              <a:t>04.11.2019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 Neue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 Neue" charset="0"/>
              </a:defRPr>
            </a:lvl1pPr>
          </a:lstStyle>
          <a:p>
            <a:pPr>
              <a:defRPr/>
            </a:pPr>
            <a:fld id="{CDC65DEF-D2D9-8F47-B651-F9786E2D61A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17701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 Neue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 Neue" charset="0"/>
              </a:defRPr>
            </a:lvl1pPr>
          </a:lstStyle>
          <a:p>
            <a:pPr>
              <a:defRPr/>
            </a:pPr>
            <a:fld id="{02C542CA-A73D-9949-9287-E74DE45B8362}" type="datetime1">
              <a:rPr lang="de-DE" smtClean="0"/>
              <a:t>04.11.2019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038" y="4716463"/>
            <a:ext cx="5435600" cy="44688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 Neue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 Neue" charset="0"/>
              </a:defRPr>
            </a:lvl1pPr>
          </a:lstStyle>
          <a:p>
            <a:pPr>
              <a:defRPr/>
            </a:pPr>
            <a:fld id="{E0F5DBF4-BDA5-704C-B0E0-DABACE4729B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63552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5DBF4-BDA5-704C-B0E0-DABACE4729B5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3289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Wegen das Magnetfeldes von bis zu 2 Tesla MCP-PMT nötig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5DBF4-BDA5-704C-B0E0-DABACE4729B5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2840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5DBF4-BDA5-704C-B0E0-DABACE4729B5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9731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5DBF4-BDA5-704C-B0E0-DABACE4729B5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6733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5DBF4-BDA5-704C-B0E0-DABACE4729B5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418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5DBF4-BDA5-704C-B0E0-DABACE4729B5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8763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4.gi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gif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3" descr="ecap_logo_big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036" y="5728499"/>
            <a:ext cx="1608344" cy="58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42"/>
          <p:cNvSpPr/>
          <p:nvPr userDrawn="1"/>
        </p:nvSpPr>
        <p:spPr>
          <a:xfrm>
            <a:off x="0" y="4740275"/>
            <a:ext cx="9144000" cy="139700"/>
          </a:xfrm>
          <a:prstGeom prst="rect">
            <a:avLst/>
          </a:prstGeom>
          <a:solidFill>
            <a:srgbClr val="0025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0" dirty="0"/>
          </a:p>
        </p:txBody>
      </p:sp>
      <p:pic>
        <p:nvPicPr>
          <p:cNvPr id="13" name="Picture 1" descr="ECAP_Cover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" b="1326"/>
          <a:stretch/>
        </p:blipFill>
        <p:spPr bwMode="auto">
          <a:xfrm>
            <a:off x="0" y="1"/>
            <a:ext cx="9090903" cy="481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" descr="ECAP_Cover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9" r="42167" b="1326"/>
          <a:stretch/>
        </p:blipFill>
        <p:spPr bwMode="auto">
          <a:xfrm>
            <a:off x="8952168" y="0"/>
            <a:ext cx="191832" cy="481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10" y="5751787"/>
            <a:ext cx="3022600" cy="863600"/>
          </a:xfrm>
          <a:prstGeom prst="rect">
            <a:avLst/>
          </a:prstGeom>
        </p:spPr>
      </p:pic>
      <p:pic>
        <p:nvPicPr>
          <p:cNvPr id="8" name="Picture 7" descr="PandaLogo1_web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20" y="5848542"/>
            <a:ext cx="1876889" cy="44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90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Picture 7" descr="ecap_logo_bi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2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7200">
              <a:defRPr/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PANDA-Meeting 19/3 – November 5, 2019 Daniel Miehling</a:t>
            </a:r>
            <a:endParaRPr lang="en-US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  <p:pic>
        <p:nvPicPr>
          <p:cNvPr id="12" name="Picture 11" descr="PandaLogo1_web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83" y="317692"/>
            <a:ext cx="1876889" cy="444308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627063" y="1252538"/>
            <a:ext cx="8135937" cy="360362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2" name="Picture 1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47" y="216343"/>
            <a:ext cx="1926897" cy="5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63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6400" y="3247200"/>
            <a:ext cx="8136000" cy="900000"/>
          </a:xfrm>
        </p:spPr>
        <p:txBody>
          <a:bodyPr>
            <a:normAutofit/>
          </a:bodyPr>
          <a:lstStyle>
            <a:lvl1pPr algn="l">
              <a:lnSpc>
                <a:spcPts val="3400"/>
              </a:lnSpc>
              <a:defRPr sz="2800" b="1" cap="none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4" name="Picture 3" descr="Unterkapitel_ECA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7"/>
            <a:ext cx="9162000" cy="2015640"/>
          </a:xfrm>
          <a:prstGeom prst="rect">
            <a:avLst/>
          </a:prstGeom>
        </p:spPr>
      </p:pic>
      <p:pic>
        <p:nvPicPr>
          <p:cNvPr id="8" name="Picture 13" descr="ecap_logo_big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036" y="5728499"/>
            <a:ext cx="1608344" cy="58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10" y="5751787"/>
            <a:ext cx="3022600" cy="863600"/>
          </a:xfrm>
          <a:prstGeom prst="rect">
            <a:avLst/>
          </a:prstGeom>
        </p:spPr>
      </p:pic>
      <p:pic>
        <p:nvPicPr>
          <p:cNvPr id="10" name="Picture 9" descr="PandaLogo1_web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20" y="5848542"/>
            <a:ext cx="1876889" cy="44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7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626400" y="1972800"/>
            <a:ext cx="3960000" cy="4435200"/>
          </a:xfrm>
        </p:spPr>
        <p:txBody>
          <a:bodyPr/>
          <a:lstStyle>
            <a:lvl1pPr marL="277200">
              <a:lnSpc>
                <a:spcPts val="2400"/>
              </a:lnSpc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4802400" y="1972800"/>
            <a:ext cx="3960000" cy="4435200"/>
          </a:xfrm>
        </p:spPr>
        <p:txBody>
          <a:bodyPr/>
          <a:lstStyle>
            <a:lvl1pPr marL="27720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PANDA-Meeting 19/3 – November 5, 2019 Daniel Miehling</a:t>
            </a:r>
            <a:endParaRPr lang="en-US" dirty="0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8E2CC-F545-6D4A-9BB4-86E10266AA16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627063" y="1252538"/>
            <a:ext cx="8135937" cy="360362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16" name="Picture 7" descr="ecap_logo_big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2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PandaLogo1_web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83" y="317692"/>
            <a:ext cx="1876889" cy="444308"/>
          </a:xfrm>
          <a:prstGeom prst="rect">
            <a:avLst/>
          </a:prstGeom>
        </p:spPr>
      </p:pic>
      <p:pic>
        <p:nvPicPr>
          <p:cNvPr id="18" name="Picture 17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47" y="216343"/>
            <a:ext cx="1926897" cy="5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52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972800"/>
            <a:ext cx="5486400" cy="39787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951538"/>
            <a:ext cx="5486400" cy="457200"/>
          </a:xfrm>
        </p:spPr>
        <p:txBody>
          <a:bodyPr/>
          <a:lstStyle>
            <a:lvl1pPr marL="0" indent="0">
              <a:lnSpc>
                <a:spcPts val="17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46AAA-E222-CF4F-ABC6-85394CA4144B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  <p:sp>
        <p:nvSpPr>
          <p:cNvPr id="8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PANDA-Meeting 19/3 – November 5, 2019 Daniel Miehling</a:t>
            </a:r>
            <a:endParaRPr lang="en-US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627063" y="1252538"/>
            <a:ext cx="8135937" cy="36036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pic>
        <p:nvPicPr>
          <p:cNvPr id="12" name="Picture 7" descr="ecap_logo_big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2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PandaLogo1_web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83" y="317692"/>
            <a:ext cx="1876889" cy="444308"/>
          </a:xfrm>
          <a:prstGeom prst="rect">
            <a:avLst/>
          </a:prstGeom>
        </p:spPr>
      </p:pic>
      <p:pic>
        <p:nvPicPr>
          <p:cNvPr id="16" name="Picture 15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47" y="216343"/>
            <a:ext cx="1926897" cy="5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07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PANDA-Meeting 19/3 – November 5, 2019 Daniel Miehling</a:t>
            </a:r>
            <a:endParaRPr lang="en-US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BF8EB-E541-DB4B-8809-0345F747949E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627063" y="1252538"/>
            <a:ext cx="8135937" cy="36036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pic>
        <p:nvPicPr>
          <p:cNvPr id="10" name="Picture 7" descr="ecap_logo_big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2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PandaLogo1_web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83" y="317692"/>
            <a:ext cx="1876889" cy="444308"/>
          </a:xfrm>
          <a:prstGeom prst="rect">
            <a:avLst/>
          </a:prstGeom>
        </p:spPr>
      </p:pic>
      <p:pic>
        <p:nvPicPr>
          <p:cNvPr id="14" name="Picture 13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47" y="216343"/>
            <a:ext cx="1926897" cy="5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0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" name="Picture 7" descr="ecap_logo_big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2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PandaLogo1_web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83" y="317692"/>
            <a:ext cx="1876889" cy="444308"/>
          </a:xfrm>
          <a:prstGeom prst="rect">
            <a:avLst/>
          </a:prstGeom>
        </p:spPr>
      </p:pic>
      <p:pic>
        <p:nvPicPr>
          <p:cNvPr id="10" name="Picture 9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47" y="216343"/>
            <a:ext cx="1926897" cy="5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2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usammenfass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 txBox="1">
            <a:spLocks/>
          </p:cNvSpPr>
          <p:nvPr/>
        </p:nvSpPr>
        <p:spPr>
          <a:xfrm>
            <a:off x="8312150" y="6408738"/>
            <a:ext cx="450850" cy="449262"/>
          </a:xfrm>
          <a:prstGeom prst="rect">
            <a:avLst/>
          </a:prstGeom>
        </p:spPr>
        <p:txBody>
          <a:bodyPr tIns="0" rIns="0" bIns="0" anchor="ctr"/>
          <a:lstStyle>
            <a:defPPr>
              <a:defRPr lang="de-DE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latin typeface="Helvetica Neue" charset="0"/>
                <a:ea typeface="ＭＳ Ｐゴシック" charset="0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E2E783F5-3C14-114F-BC8C-28922882E9B7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  <p:cxnSp>
        <p:nvCxnSpPr>
          <p:cNvPr id="5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Inhaltsplatzhalter 2"/>
          <p:cNvSpPr>
            <a:spLocks noGrp="1"/>
          </p:cNvSpPr>
          <p:nvPr>
            <p:ph idx="1"/>
          </p:nvPr>
        </p:nvSpPr>
        <p:spPr>
          <a:xfrm>
            <a:off x="627063" y="1973263"/>
            <a:ext cx="8135937" cy="4435475"/>
          </a:xfrm>
        </p:spPr>
        <p:txBody>
          <a:bodyPr/>
          <a:lstStyle>
            <a:lvl1pPr marL="277200"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PANDA-Meeting 19/3 – November 5, 2019 Daniel Miehling</a:t>
            </a:r>
            <a:endParaRPr lang="en-US" dirty="0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F0BA6-C05C-3348-BE32-E15C9AAD7C16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627063" y="1252538"/>
            <a:ext cx="8135937" cy="36036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pic>
        <p:nvPicPr>
          <p:cNvPr id="11" name="Picture 10" descr="bmbf_logo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5" y="5313418"/>
            <a:ext cx="1574800" cy="1092200"/>
          </a:xfrm>
          <a:prstGeom prst="rect">
            <a:avLst/>
          </a:prstGeom>
        </p:spPr>
      </p:pic>
      <p:pic>
        <p:nvPicPr>
          <p:cNvPr id="18" name="Picture 7" descr="ecap_logo_big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2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PandaLogo1_web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83" y="317692"/>
            <a:ext cx="1876889" cy="444308"/>
          </a:xfrm>
          <a:prstGeom prst="rect">
            <a:avLst/>
          </a:prstGeom>
        </p:spPr>
      </p:pic>
      <p:pic>
        <p:nvPicPr>
          <p:cNvPr id="20" name="Picture 19" descr="Logo_Nat-Fak_DinA4_4C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47" y="216343"/>
            <a:ext cx="1926897" cy="5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7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740275"/>
            <a:ext cx="9144000" cy="139700"/>
          </a:xfrm>
          <a:prstGeom prst="rect">
            <a:avLst/>
          </a:prstGeom>
          <a:solidFill>
            <a:srgbClr val="0025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0" dirty="0"/>
          </a:p>
        </p:txBody>
      </p:sp>
      <p:pic>
        <p:nvPicPr>
          <p:cNvPr id="9" name="Picture 1" descr="ECAP_Cove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" b="1326"/>
          <a:stretch/>
        </p:blipFill>
        <p:spPr bwMode="auto">
          <a:xfrm>
            <a:off x="0" y="1"/>
            <a:ext cx="9090903" cy="481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 descr="ECAP_Cove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9" r="42167" b="1326"/>
          <a:stretch/>
        </p:blipFill>
        <p:spPr bwMode="auto">
          <a:xfrm>
            <a:off x="8952168" y="0"/>
            <a:ext cx="191832" cy="481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bmbf_logo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5" y="5313418"/>
            <a:ext cx="1574800" cy="1092200"/>
          </a:xfrm>
          <a:prstGeom prst="rect">
            <a:avLst/>
          </a:prstGeom>
        </p:spPr>
      </p:pic>
      <p:pic>
        <p:nvPicPr>
          <p:cNvPr id="27" name="Picture 13" descr="ecap_logo_big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036" y="5728499"/>
            <a:ext cx="1608344" cy="58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Logo_Nat-Fak_DinA4_4C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10" y="5751787"/>
            <a:ext cx="3022600" cy="863600"/>
          </a:xfrm>
          <a:prstGeom prst="rect">
            <a:avLst/>
          </a:prstGeom>
        </p:spPr>
      </p:pic>
      <p:pic>
        <p:nvPicPr>
          <p:cNvPr id="29" name="Picture 28" descr="PandaLogo1_web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20" y="5848542"/>
            <a:ext cx="1876889" cy="44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2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627063" y="1252538"/>
            <a:ext cx="81359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7063" y="1973263"/>
            <a:ext cx="8135937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27063" y="6408738"/>
            <a:ext cx="6813550" cy="4492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969696"/>
                </a:solidFill>
                <a:latin typeface="Helvetica Neue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PANDA-Meeting 19/3 – November 5, 2019 Daniel Miehling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12150" y="6408738"/>
            <a:ext cx="450850" cy="449262"/>
          </a:xfrm>
          <a:prstGeom prst="rect">
            <a:avLst/>
          </a:prstGeom>
        </p:spPr>
        <p:txBody>
          <a:bodyPr vert="horz" wrap="square" lIns="9144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69696"/>
                </a:solidFill>
                <a:latin typeface="Helvetica Neue" charset="0"/>
                <a:cs typeface="Arial" charset="0"/>
              </a:defRPr>
            </a:lvl1pPr>
          </a:lstStyle>
          <a:p>
            <a:pPr>
              <a:defRPr/>
            </a:pPr>
            <a:fld id="{AAAA4870-6BA5-2240-82F3-AD56ED42D7C1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2" r:id="rId2"/>
    <p:sldLayoutId id="2147484105" r:id="rId3"/>
    <p:sldLayoutId id="2147484106" r:id="rId4"/>
    <p:sldLayoutId id="2147484107" r:id="rId5"/>
    <p:sldLayoutId id="2147484108" r:id="rId6"/>
    <p:sldLayoutId id="2147484110" r:id="rId7"/>
    <p:sldLayoutId id="2147484117" r:id="rId8"/>
    <p:sldLayoutId id="2147484111" r:id="rId9"/>
  </p:sldLayoutIdLst>
  <p:hf hdr="0" dt="0"/>
  <p:txStyles>
    <p:titleStyle>
      <a:lvl1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 kern="1200">
          <a:solidFill>
            <a:srgbClr val="0033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9pPr>
    </p:titleStyle>
    <p:bodyStyle>
      <a:lvl1pPr marL="236538" indent="-276225" algn="l" defTabSz="457200" rtl="0" eaLnBrk="1" fontAlgn="base" hangingPunct="1">
        <a:lnSpc>
          <a:spcPts val="2400"/>
        </a:lnSpc>
        <a:spcBef>
          <a:spcPts val="475"/>
        </a:spcBef>
        <a:spcAft>
          <a:spcPct val="0"/>
        </a:spcAft>
        <a:buClr>
          <a:srgbClr val="003366"/>
        </a:buClr>
        <a:buSzPct val="100000"/>
        <a:buFont typeface="Lucida Grande" charset="0"/>
        <a:buChar char="●"/>
        <a:defRPr sz="20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50888" indent="-276225" algn="l" defTabSz="457200" rtl="0" eaLnBrk="1" fontAlgn="base" hangingPunct="1">
        <a:lnSpc>
          <a:spcPts val="2200"/>
        </a:lnSpc>
        <a:spcBef>
          <a:spcPts val="438"/>
        </a:spcBef>
        <a:spcAft>
          <a:spcPct val="0"/>
        </a:spcAft>
        <a:buClr>
          <a:srgbClr val="003366"/>
        </a:buClr>
        <a:buSzPct val="80000"/>
        <a:buFont typeface="Lucida Grande" charset="0"/>
        <a:buChar char="●"/>
        <a:defRPr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201738" indent="-215900" algn="l" defTabSz="457200" rtl="0" eaLnBrk="1" fontAlgn="base" hangingPunct="1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 charset="0"/>
        <a:buChar char="●"/>
        <a:defRPr sz="16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443038" indent="-215900" algn="l" defTabSz="457200" rtl="0" eaLnBrk="1" fontAlgn="base" hangingPunct="1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 charset="0"/>
        <a:buChar char="●"/>
        <a:defRPr sz="16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1655763" indent="-215900" algn="l" defTabSz="457200" rtl="0" eaLnBrk="1" fontAlgn="base" hangingPunct="1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 charset="0"/>
        <a:buChar char="●"/>
        <a:defRPr sz="16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0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 txBox="1">
            <a:spLocks/>
          </p:cNvSpPr>
          <p:nvPr/>
        </p:nvSpPr>
        <p:spPr bwMode="auto">
          <a:xfrm>
            <a:off x="626635" y="887413"/>
            <a:ext cx="8135937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42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Update on lifetime measurements</a:t>
            </a:r>
          </a:p>
          <a:p>
            <a:pPr eaLnBrk="1" hangingPunct="1">
              <a:lnSpc>
                <a:spcPts val="42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of MCP-PMTs and </a:t>
            </a:r>
            <a:r>
              <a:rPr lang="en-US" sz="3600" b="1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status of afterglow and saturation measurements</a:t>
            </a:r>
            <a:endParaRPr lang="en-US" sz="3600" b="1" dirty="0">
              <a:solidFill>
                <a:schemeClr val="bg1"/>
              </a:solidFill>
              <a:latin typeface="Helvetica Neue"/>
              <a:cs typeface="Arial" charset="0"/>
            </a:endParaRPr>
          </a:p>
        </p:txBody>
      </p:sp>
      <p:sp>
        <p:nvSpPr>
          <p:cNvPr id="16387" name="Untertitel 2"/>
          <p:cNvSpPr txBox="1">
            <a:spLocks/>
          </p:cNvSpPr>
          <p:nvPr/>
        </p:nvSpPr>
        <p:spPr bwMode="auto">
          <a:xfrm>
            <a:off x="557785" y="3402013"/>
            <a:ext cx="5167154" cy="139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200"/>
              </a:lnSpc>
              <a:buClr>
                <a:srgbClr val="003366"/>
              </a:buClr>
              <a:buSzPct val="100000"/>
            </a:pPr>
            <a:r>
              <a:rPr lang="en-US" sz="1800" dirty="0">
                <a:solidFill>
                  <a:schemeClr val="bg1"/>
                </a:solidFill>
                <a:latin typeface="Helvetica Neue" charset="0"/>
                <a:cs typeface="Arial" charset="0"/>
              </a:rPr>
              <a:t>D</a:t>
            </a:r>
            <a:r>
              <a:rPr lang="en-US" sz="1800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. </a:t>
            </a:r>
            <a:r>
              <a:rPr lang="en-US" sz="1800" dirty="0" err="1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Miehling</a:t>
            </a:r>
            <a:r>
              <a:rPr lang="en-US" sz="1800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, </a:t>
            </a:r>
            <a:r>
              <a:rPr lang="en-US" sz="1800" dirty="0">
                <a:solidFill>
                  <a:schemeClr val="bg1"/>
                </a:solidFill>
                <a:latin typeface="Helvetica Neue" charset="0"/>
                <a:cs typeface="Arial" charset="0"/>
              </a:rPr>
              <a:t>M. </a:t>
            </a:r>
            <a:r>
              <a:rPr lang="en-US" sz="1800" dirty="0" err="1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Böhm</a:t>
            </a:r>
            <a:r>
              <a:rPr lang="en-US" sz="1800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, S. Krauss,</a:t>
            </a:r>
          </a:p>
          <a:p>
            <a:pPr eaLnBrk="1" hangingPunct="1">
              <a:lnSpc>
                <a:spcPts val="2200"/>
              </a:lnSpc>
              <a:buClr>
                <a:srgbClr val="003366"/>
              </a:buClr>
              <a:buSzPct val="100000"/>
            </a:pPr>
            <a:r>
              <a:rPr lang="en-US" sz="1800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Helvetica Neue" charset="0"/>
                <a:cs typeface="Arial" charset="0"/>
              </a:rPr>
              <a:t>A. </a:t>
            </a:r>
            <a:r>
              <a:rPr lang="en-US" sz="1800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Lehmann </a:t>
            </a:r>
            <a:endParaRPr lang="en-US" sz="1800" dirty="0">
              <a:solidFill>
                <a:schemeClr val="bg1"/>
              </a:solidFill>
              <a:latin typeface="Helvetica Neue" charset="0"/>
              <a:cs typeface="Arial" charset="0"/>
            </a:endParaRPr>
          </a:p>
          <a:p>
            <a:pPr eaLnBrk="1" hangingPunct="1">
              <a:lnSpc>
                <a:spcPts val="2200"/>
              </a:lnSpc>
              <a:buClr>
                <a:srgbClr val="003366"/>
              </a:buClr>
              <a:buSzPct val="100000"/>
            </a:pPr>
            <a:r>
              <a:rPr lang="en-US" sz="1800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 </a:t>
            </a:r>
            <a:endParaRPr lang="en-US" sz="1800" dirty="0">
              <a:solidFill>
                <a:schemeClr val="bg1"/>
              </a:solidFill>
              <a:latin typeface="Helvetica Neue" charset="0"/>
              <a:cs typeface="Arial" charset="0"/>
            </a:endParaRPr>
          </a:p>
          <a:p>
            <a:pPr eaLnBrk="1" hangingPunct="1">
              <a:lnSpc>
                <a:spcPts val="2200"/>
              </a:lnSpc>
              <a:buClr>
                <a:srgbClr val="003366"/>
              </a:buClr>
              <a:buSzPct val="100000"/>
            </a:pPr>
            <a:r>
              <a:rPr lang="en-US" sz="1800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PANDA-Meeting 19/3 </a:t>
            </a:r>
            <a:r>
              <a:rPr lang="en-US" sz="1800" dirty="0" err="1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GSI,November</a:t>
            </a:r>
            <a:r>
              <a:rPr lang="en-US" sz="1800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 5, 2019</a:t>
            </a:r>
            <a:endParaRPr lang="en-US" sz="1800" dirty="0">
              <a:solidFill>
                <a:schemeClr val="bg1"/>
              </a:solidFill>
              <a:latin typeface="Helvetica Neue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15" y="4066231"/>
            <a:ext cx="4027959" cy="177639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3" y="4182721"/>
            <a:ext cx="3653343" cy="168011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148" y="1968139"/>
            <a:ext cx="3941380" cy="181258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19/3 – November 5, 2019 Daniel Miehling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10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QE scans of new Hamamatsu 2 inch ALD devices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181722" y="1621766"/>
            <a:ext cx="3573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JS0027 (6x128 </a:t>
            </a:r>
            <a:r>
              <a:rPr lang="en-US" dirty="0" smtClean="0"/>
              <a:t>pix., film)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1050034" y="3758744"/>
            <a:ext cx="3230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JS0035 (8x8 pix</a:t>
            </a:r>
            <a:r>
              <a:rPr lang="en-US" dirty="0" smtClean="0"/>
              <a:t>., film)</a:t>
            </a:r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5865772" y="2188724"/>
            <a:ext cx="690679" cy="13032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7187525" y="6067901"/>
            <a:ext cx="1350050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Covered</a:t>
            </a:r>
          </a:p>
        </p:txBody>
      </p:sp>
      <p:sp>
        <p:nvSpPr>
          <p:cNvPr id="15" name="Inhaltsplatzhalter 1"/>
          <p:cNvSpPr txBox="1">
            <a:spLocks/>
          </p:cNvSpPr>
          <p:nvPr/>
        </p:nvSpPr>
        <p:spPr bwMode="auto">
          <a:xfrm>
            <a:off x="627063" y="5875512"/>
            <a:ext cx="8135937" cy="69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7200" indent="-276225" algn="l" defTabSz="457200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50888" indent="-276225" algn="l" defTabSz="457200" rtl="0" eaLnBrk="1" fontAlgn="base" hangingPunct="1">
              <a:lnSpc>
                <a:spcPts val="2200"/>
              </a:lnSpc>
              <a:spcBef>
                <a:spcPts val="438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2017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4430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1655763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later prototypes tend </a:t>
            </a:r>
            <a:r>
              <a:rPr lang="en-US" dirty="0"/>
              <a:t>to show better performance</a:t>
            </a:r>
          </a:p>
          <a:p>
            <a:r>
              <a:rPr lang="en-US" dirty="0" smtClean="0"/>
              <a:t>measurement still ongoing</a:t>
            </a:r>
          </a:p>
        </p:txBody>
      </p:sp>
      <p:sp>
        <p:nvSpPr>
          <p:cNvPr id="23" name="Rechteck 22"/>
          <p:cNvSpPr/>
          <p:nvPr/>
        </p:nvSpPr>
        <p:spPr>
          <a:xfrm>
            <a:off x="7808068" y="2178996"/>
            <a:ext cx="693916" cy="12902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5096226" y="3757783"/>
            <a:ext cx="3727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YH0250 (8x8 </a:t>
            </a:r>
            <a:r>
              <a:rPr lang="en-US" dirty="0"/>
              <a:t>pix</a:t>
            </a:r>
            <a:r>
              <a:rPr lang="en-US" dirty="0" smtClean="0"/>
              <a:t>., no film)</a:t>
            </a:r>
            <a:endParaRPr lang="en-US" dirty="0"/>
          </a:p>
        </p:txBody>
      </p:sp>
      <p:sp>
        <p:nvSpPr>
          <p:cNvPr id="20" name="Rechteck 19"/>
          <p:cNvSpPr/>
          <p:nvPr/>
        </p:nvSpPr>
        <p:spPr>
          <a:xfrm>
            <a:off x="7214669" y="4259571"/>
            <a:ext cx="612000" cy="13448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hteck 20"/>
          <p:cNvSpPr/>
          <p:nvPr/>
        </p:nvSpPr>
        <p:spPr>
          <a:xfrm>
            <a:off x="5222553" y="4259571"/>
            <a:ext cx="612000" cy="13448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7" y="1968139"/>
            <a:ext cx="3905890" cy="1807453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1263851" y="1654648"/>
            <a:ext cx="3230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JS0022 (8x8 pix</a:t>
            </a:r>
            <a:r>
              <a:rPr lang="en-US" dirty="0" smtClean="0"/>
              <a:t>., film)</a:t>
            </a:r>
            <a:endParaRPr lang="en-US" dirty="0"/>
          </a:p>
        </p:txBody>
      </p:sp>
      <p:sp>
        <p:nvSpPr>
          <p:cNvPr id="25" name="Rechteck 24"/>
          <p:cNvSpPr/>
          <p:nvPr/>
        </p:nvSpPr>
        <p:spPr>
          <a:xfrm>
            <a:off x="2749678" y="2264725"/>
            <a:ext cx="630000" cy="12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hteck 25"/>
          <p:cNvSpPr/>
          <p:nvPr/>
        </p:nvSpPr>
        <p:spPr>
          <a:xfrm>
            <a:off x="839808" y="2261478"/>
            <a:ext cx="630000" cy="12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29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19/3 – November 5, 2019 Daniel Miehling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11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QE </a:t>
            </a:r>
            <a:r>
              <a:rPr lang="en-US" dirty="0" smtClean="0"/>
              <a:t>scans </a:t>
            </a:r>
            <a:r>
              <a:rPr lang="en-US" dirty="0"/>
              <a:t>of Photonis 9001393-URD (2 ALD layers)</a:t>
            </a:r>
          </a:p>
        </p:txBody>
      </p:sp>
      <p:sp>
        <p:nvSpPr>
          <p:cNvPr id="7" name="Rechteck 6"/>
          <p:cNvSpPr/>
          <p:nvPr/>
        </p:nvSpPr>
        <p:spPr>
          <a:xfrm>
            <a:off x="5021789" y="1601281"/>
            <a:ext cx="1845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 covered</a:t>
            </a:r>
          </a:p>
        </p:txBody>
      </p:sp>
      <p:sp>
        <p:nvSpPr>
          <p:cNvPr id="9" name="Inhaltsplatzhalter 1"/>
          <p:cNvSpPr txBox="1">
            <a:spLocks/>
          </p:cNvSpPr>
          <p:nvPr/>
        </p:nvSpPr>
        <p:spPr bwMode="auto">
          <a:xfrm>
            <a:off x="635802" y="1781429"/>
            <a:ext cx="8127197" cy="224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7200" indent="-276225" algn="l" defTabSz="457200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50888" indent="-276225" algn="l" defTabSz="457200" rtl="0" eaLnBrk="1" fontAlgn="base" hangingPunct="1">
              <a:lnSpc>
                <a:spcPts val="2200"/>
              </a:lnSpc>
              <a:spcBef>
                <a:spcPts val="438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2017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4430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1655763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2 ALD </a:t>
            </a:r>
            <a:r>
              <a:rPr lang="en-US" dirty="0" smtClean="0">
                <a:solidFill>
                  <a:srgbClr val="FF0000"/>
                </a:solidFill>
              </a:rPr>
              <a:t>layers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No damage visible @</a:t>
            </a:r>
            <a:r>
              <a:rPr lang="en-US" dirty="0" smtClean="0">
                <a:solidFill>
                  <a:srgbClr val="00B050"/>
                </a:solidFill>
              </a:rPr>
              <a:t>25 </a:t>
            </a:r>
            <a:r>
              <a:rPr lang="en-US" dirty="0" smtClean="0">
                <a:solidFill>
                  <a:srgbClr val="00B050"/>
                </a:solidFill>
              </a:rPr>
              <a:t>C/cm² </a:t>
            </a:r>
            <a:r>
              <a:rPr lang="en-US" dirty="0" smtClean="0">
                <a:solidFill>
                  <a:srgbClr val="00B050"/>
                </a:solidFill>
              </a:rPr>
              <a:t>(~</a:t>
            </a:r>
            <a:r>
              <a:rPr lang="en-US" dirty="0" smtClean="0">
                <a:solidFill>
                  <a:srgbClr val="00B050"/>
                </a:solidFill>
              </a:rPr>
              <a:t>50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years of PANDA)</a:t>
            </a:r>
          </a:p>
          <a:p>
            <a:pPr marL="975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3" y="2804826"/>
            <a:ext cx="7826273" cy="3603912"/>
          </a:xfrm>
          <a:prstGeom prst="rect">
            <a:avLst/>
          </a:prstGeom>
        </p:spPr>
      </p:pic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763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47" y="2002118"/>
            <a:ext cx="6945918" cy="3397161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19/3 – November 5, 2019 Daniel Miehling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38E2CC-F545-6D4A-9BB4-86E10266AA16}" type="slidenum">
              <a:rPr lang="en-US" noProof="0" smtClean="0"/>
              <a:pPr>
                <a:defRPr/>
              </a:pPr>
              <a:t>12</a:t>
            </a:fld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QE </a:t>
            </a:r>
            <a:r>
              <a:rPr lang="en-US" dirty="0" smtClean="0"/>
              <a:t>scans </a:t>
            </a:r>
            <a:r>
              <a:rPr lang="en-US" dirty="0"/>
              <a:t>of </a:t>
            </a:r>
            <a:r>
              <a:rPr lang="en-US" dirty="0" err="1"/>
              <a:t>Photonis</a:t>
            </a:r>
            <a:r>
              <a:rPr lang="en-US" dirty="0"/>
              <a:t> </a:t>
            </a:r>
            <a:r>
              <a:rPr lang="en-US" dirty="0" smtClean="0"/>
              <a:t>9002108 </a:t>
            </a:r>
            <a:r>
              <a:rPr lang="en-US" dirty="0"/>
              <a:t>(ALD)</a:t>
            </a:r>
          </a:p>
        </p:txBody>
      </p:sp>
      <p:sp>
        <p:nvSpPr>
          <p:cNvPr id="19" name="Inhaltsplatzhalter 2"/>
          <p:cNvSpPr>
            <a:spLocks noGrp="1"/>
          </p:cNvSpPr>
          <p:nvPr>
            <p:ph sz="half" idx="2"/>
          </p:nvPr>
        </p:nvSpPr>
        <p:spPr>
          <a:xfrm>
            <a:off x="4772170" y="5507233"/>
            <a:ext cx="4341600" cy="1369370"/>
          </a:xfrm>
        </p:spPr>
        <p:txBody>
          <a:bodyPr/>
          <a:lstStyle/>
          <a:p>
            <a:r>
              <a:rPr lang="en-US" sz="1800" dirty="0"/>
              <a:t>Probably caused by feedback ions</a:t>
            </a:r>
          </a:p>
          <a:p>
            <a:r>
              <a:rPr lang="en-US" sz="1800" dirty="0" smtClean="0"/>
              <a:t>ALD-coating by </a:t>
            </a:r>
            <a:r>
              <a:rPr lang="en-US" sz="1800" dirty="0" err="1" smtClean="0"/>
              <a:t>Photonis</a:t>
            </a:r>
            <a:r>
              <a:rPr lang="en-US" sz="1800" dirty="0" smtClean="0"/>
              <a:t> (and not </a:t>
            </a:r>
            <a:r>
              <a:rPr lang="en-US" sz="1800" dirty="0" err="1" smtClean="0"/>
              <a:t>Arradiance</a:t>
            </a:r>
            <a:r>
              <a:rPr lang="en-US" sz="1800" dirty="0" smtClean="0"/>
              <a:t>)</a:t>
            </a:r>
            <a:endParaRPr lang="en-US" sz="1800" dirty="0" smtClean="0">
              <a:sym typeface="Wingdings" panose="05000000000000000000" pitchFamily="2" charset="2"/>
            </a:endParaRPr>
          </a:p>
          <a:p>
            <a:r>
              <a:rPr lang="en-US" sz="1800" dirty="0" smtClean="0"/>
              <a:t>removed on October 11 2019</a:t>
            </a:r>
          </a:p>
          <a:p>
            <a:endParaRPr lang="en-US" sz="1800" dirty="0"/>
          </a:p>
          <a:p>
            <a:pPr marL="975" indent="0">
              <a:buNone/>
            </a:pP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20" name="Inhaltsplatzhalter 1"/>
          <p:cNvSpPr>
            <a:spLocks noGrp="1"/>
          </p:cNvSpPr>
          <p:nvPr>
            <p:ph sz="half" idx="1"/>
          </p:nvPr>
        </p:nvSpPr>
        <p:spPr>
          <a:xfrm>
            <a:off x="345132" y="5507232"/>
            <a:ext cx="4255660" cy="1369370"/>
          </a:xfrm>
        </p:spPr>
        <p:txBody>
          <a:bodyPr/>
          <a:lstStyle/>
          <a:p>
            <a:r>
              <a:rPr lang="en-US" sz="1800" dirty="0"/>
              <a:t>Aging starting from the center</a:t>
            </a:r>
          </a:p>
          <a:p>
            <a:r>
              <a:rPr lang="en-US" sz="1800" dirty="0"/>
              <a:t>Not illuminated side </a:t>
            </a:r>
            <a:r>
              <a:rPr lang="en-US" sz="1800" dirty="0" smtClean="0"/>
              <a:t>less and later damaged</a:t>
            </a:r>
          </a:p>
          <a:p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53304" y="1612648"/>
            <a:ext cx="3049233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Covered (not illuminated)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101420" y="1583388"/>
            <a:ext cx="3661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Clear sign of Cathode damage</a:t>
            </a:r>
          </a:p>
        </p:txBody>
      </p:sp>
      <p:sp>
        <p:nvSpPr>
          <p:cNvPr id="24" name="Rechteck 23"/>
          <p:cNvSpPr/>
          <p:nvPr/>
        </p:nvSpPr>
        <p:spPr>
          <a:xfrm>
            <a:off x="2053380" y="2238018"/>
            <a:ext cx="540000" cy="116489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hteck 25"/>
          <p:cNvSpPr/>
          <p:nvPr/>
        </p:nvSpPr>
        <p:spPr>
          <a:xfrm>
            <a:off x="3794843" y="2225960"/>
            <a:ext cx="540000" cy="116489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hteck 26"/>
          <p:cNvSpPr/>
          <p:nvPr/>
        </p:nvSpPr>
        <p:spPr>
          <a:xfrm>
            <a:off x="5474244" y="2238069"/>
            <a:ext cx="540000" cy="116489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hteck 27"/>
          <p:cNvSpPr/>
          <p:nvPr/>
        </p:nvSpPr>
        <p:spPr>
          <a:xfrm>
            <a:off x="7195601" y="2238069"/>
            <a:ext cx="540000" cy="116489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llipse 2"/>
          <p:cNvSpPr/>
          <p:nvPr/>
        </p:nvSpPr>
        <p:spPr>
          <a:xfrm>
            <a:off x="3301327" y="2269513"/>
            <a:ext cx="473410" cy="687695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80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806" y="1519846"/>
            <a:ext cx="9581745" cy="397097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13</a:t>
            </a:fld>
            <a:endParaRPr lang="en-US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Lifetime data of all sensors </a:t>
            </a:r>
            <a:r>
              <a:rPr lang="en-US" dirty="0" smtClean="0"/>
              <a:t>(October 11, 2019)</a:t>
            </a:r>
            <a:endParaRPr lang="en-US" dirty="0"/>
          </a:p>
        </p:txBody>
      </p:sp>
      <p:sp>
        <p:nvSpPr>
          <p:cNvPr id="44" name="Rechteck 43"/>
          <p:cNvSpPr/>
          <p:nvPr/>
        </p:nvSpPr>
        <p:spPr>
          <a:xfrm>
            <a:off x="7128104" y="1912331"/>
            <a:ext cx="1905647" cy="875832"/>
          </a:xfrm>
          <a:prstGeom prst="rect">
            <a:avLst/>
          </a:prstGeom>
          <a:noFill/>
          <a:ln w="19050">
            <a:solidFill>
              <a:srgbClr val="CC99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hteck 45"/>
          <p:cNvSpPr/>
          <p:nvPr/>
        </p:nvSpPr>
        <p:spPr>
          <a:xfrm>
            <a:off x="7126357" y="2780212"/>
            <a:ext cx="1918253" cy="313419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hteck 46"/>
          <p:cNvSpPr/>
          <p:nvPr/>
        </p:nvSpPr>
        <p:spPr>
          <a:xfrm>
            <a:off x="7126358" y="3093070"/>
            <a:ext cx="1918252" cy="18834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hteck 47"/>
          <p:cNvSpPr/>
          <p:nvPr/>
        </p:nvSpPr>
        <p:spPr>
          <a:xfrm>
            <a:off x="7126359" y="3281410"/>
            <a:ext cx="1918252" cy="179019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Inhaltsplatzhalter 1"/>
          <p:cNvSpPr txBox="1">
            <a:spLocks/>
          </p:cNvSpPr>
          <p:nvPr/>
        </p:nvSpPr>
        <p:spPr bwMode="auto">
          <a:xfrm>
            <a:off x="368649" y="5431971"/>
            <a:ext cx="7264607" cy="113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7200" indent="-276225" algn="l" defTabSz="457200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50888" indent="-276225" algn="l" defTabSz="457200" rtl="0" eaLnBrk="1" fontAlgn="base" hangingPunct="1">
              <a:lnSpc>
                <a:spcPts val="2200"/>
              </a:lnSpc>
              <a:spcBef>
                <a:spcPts val="438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2017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4430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1655763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Most </a:t>
            </a:r>
            <a:r>
              <a:rPr lang="en-US" dirty="0"/>
              <a:t>sensors with </a:t>
            </a:r>
            <a:r>
              <a:rPr lang="en-US" dirty="0">
                <a:solidFill>
                  <a:srgbClr val="00B050"/>
                </a:solidFill>
              </a:rPr>
              <a:t>ALD coated </a:t>
            </a:r>
            <a:r>
              <a:rPr lang="en-US" dirty="0"/>
              <a:t>MCPs have </a:t>
            </a:r>
            <a:r>
              <a:rPr lang="en-US" dirty="0">
                <a:solidFill>
                  <a:srgbClr val="00B050"/>
                </a:solidFill>
              </a:rPr>
              <a:t>lifetime &gt; 5 C/cm² 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devices with no countermeasures have a lifetime of &lt; 200mC/cm²</a:t>
            </a:r>
          </a:p>
          <a:p>
            <a:pPr marL="474663" lvl="1" indent="0">
              <a:buNone/>
            </a:pPr>
            <a:endParaRPr lang="en-US" sz="1800" dirty="0"/>
          </a:p>
        </p:txBody>
      </p:sp>
      <p:sp>
        <p:nvSpPr>
          <p:cNvPr id="11" name="Textfeld 10"/>
          <p:cNvSpPr txBox="1"/>
          <p:nvPr/>
        </p:nvSpPr>
        <p:spPr>
          <a:xfrm>
            <a:off x="7630540" y="5130487"/>
            <a:ext cx="1470719" cy="252000"/>
          </a:xfrm>
          <a:prstGeom prst="rect">
            <a:avLst/>
          </a:prstGeom>
          <a:noFill/>
          <a:ln>
            <a:solidFill>
              <a:srgbClr val="CC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No countermeasures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7630541" y="5633801"/>
            <a:ext cx="1470720" cy="252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Film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7630541" y="5383641"/>
            <a:ext cx="1470719" cy="2520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New cathode material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7630543" y="5886589"/>
            <a:ext cx="1470717" cy="25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ALD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19/3 – November 5, 2019 Daniel Miehling</a:t>
            </a:r>
            <a:endParaRPr lang="en-US" dirty="0"/>
          </a:p>
        </p:txBody>
      </p:sp>
      <p:cxnSp>
        <p:nvCxnSpPr>
          <p:cNvPr id="18" name="Gerader Verbinder 17"/>
          <p:cNvCxnSpPr/>
          <p:nvPr/>
        </p:nvCxnSpPr>
        <p:spPr>
          <a:xfrm>
            <a:off x="1611177" y="1991823"/>
            <a:ext cx="0" cy="288955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42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8ABF8D48-4307-424C-A981-98CCFF793CA4}"/>
              </a:ext>
            </a:extLst>
          </p:cNvPr>
          <p:cNvSpPr txBox="1"/>
          <p:nvPr/>
        </p:nvSpPr>
        <p:spPr>
          <a:xfrm>
            <a:off x="5348720" y="6328407"/>
            <a:ext cx="3038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Hamamatsu YH0250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917267"/>
            <a:ext cx="7886700" cy="994172"/>
          </a:xfrm>
        </p:spPr>
        <p:txBody>
          <a:bodyPr/>
          <a:lstStyle/>
          <a:p>
            <a:r>
              <a:rPr lang="de-DE" dirty="0" err="1" smtClean="0"/>
              <a:t>Reminder</a:t>
            </a:r>
            <a:r>
              <a:rPr lang="de-DE" dirty="0" smtClean="0"/>
              <a:t>: </a:t>
            </a:r>
            <a:r>
              <a:rPr lang="de-DE" dirty="0" err="1" smtClean="0"/>
              <a:t>Afterglow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8563" y="1476933"/>
            <a:ext cx="7886700" cy="3263504"/>
          </a:xfrm>
        </p:spPr>
        <p:txBody>
          <a:bodyPr/>
          <a:lstStyle/>
          <a:p>
            <a:r>
              <a:rPr lang="en-US" dirty="0"/>
              <a:t>After illuminating MCP-PMTs with high intensity light the </a:t>
            </a:r>
            <a:r>
              <a:rPr lang="en-US" dirty="0" err="1"/>
              <a:t>darkcount</a:t>
            </a:r>
            <a:r>
              <a:rPr lang="en-US" dirty="0"/>
              <a:t> rate is significantly increased</a:t>
            </a:r>
          </a:p>
          <a:p>
            <a:r>
              <a:rPr lang="en-US" dirty="0"/>
              <a:t>The count rate decays within several seconds - minutes</a:t>
            </a:r>
          </a:p>
          <a:p>
            <a:r>
              <a:rPr lang="en-US" dirty="0"/>
              <a:t>This effect can also be observed during our rate stability measurements:</a:t>
            </a:r>
            <a:endParaRPr lang="de-DE" dirty="0"/>
          </a:p>
          <a:p>
            <a:r>
              <a:rPr lang="de-DE" dirty="0" err="1"/>
              <a:t>Red</a:t>
            </a:r>
            <a:r>
              <a:rPr lang="de-DE" dirty="0"/>
              <a:t>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corresponds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2MHz </a:t>
            </a:r>
            <a:r>
              <a:rPr lang="de-DE" dirty="0" err="1"/>
              <a:t>photonrate</a:t>
            </a:r>
            <a:r>
              <a:rPr lang="de-DE" dirty="0"/>
              <a:t> per cm² (EDD)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3" y="3673807"/>
            <a:ext cx="3696510" cy="2772383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 rot="16200000">
            <a:off x="-129263" y="4204428"/>
            <a:ext cx="1512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anode</a:t>
            </a:r>
            <a:r>
              <a:rPr lang="de-DE" sz="1200" dirty="0"/>
              <a:t> </a:t>
            </a:r>
            <a:r>
              <a:rPr lang="de-DE" sz="1200" dirty="0" err="1"/>
              <a:t>current</a:t>
            </a:r>
            <a:r>
              <a:rPr lang="de-DE" sz="1200" dirty="0"/>
              <a:t> in A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263224" y="6123366"/>
            <a:ext cx="768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time in s</a:t>
            </a:r>
          </a:p>
        </p:txBody>
      </p:sp>
      <p:sp>
        <p:nvSpPr>
          <p:cNvPr id="12" name="Textfeld 11"/>
          <p:cNvSpPr txBox="1"/>
          <p:nvPr/>
        </p:nvSpPr>
        <p:spPr>
          <a:xfrm rot="16200000">
            <a:off x="4029848" y="4204428"/>
            <a:ext cx="1512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anode</a:t>
            </a:r>
            <a:r>
              <a:rPr lang="de-DE" sz="1200" dirty="0"/>
              <a:t> </a:t>
            </a:r>
            <a:r>
              <a:rPr lang="de-DE" sz="1200" dirty="0" err="1"/>
              <a:t>current</a:t>
            </a:r>
            <a:r>
              <a:rPr lang="de-DE" sz="1200" dirty="0"/>
              <a:t> in A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58" y="3628319"/>
            <a:ext cx="3707225" cy="2780419"/>
          </a:xfrm>
          <a:prstGeom prst="rect">
            <a:avLst/>
          </a:prstGeom>
        </p:spPr>
      </p:pic>
      <p:cxnSp>
        <p:nvCxnSpPr>
          <p:cNvPr id="8" name="Gerader Verbinder 7"/>
          <p:cNvCxnSpPr/>
          <p:nvPr/>
        </p:nvCxnSpPr>
        <p:spPr>
          <a:xfrm>
            <a:off x="5369668" y="4931924"/>
            <a:ext cx="31130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>
          <a:xfrm flipV="1">
            <a:off x="1047344" y="5493507"/>
            <a:ext cx="3153953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CCF519FB-09D4-46FB-88AA-03630FBE5BA7}"/>
              </a:ext>
            </a:extLst>
          </p:cNvPr>
          <p:cNvSpPr txBox="1"/>
          <p:nvPr/>
        </p:nvSpPr>
        <p:spPr>
          <a:xfrm>
            <a:off x="930861" y="6368499"/>
            <a:ext cx="3440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Photonis</a:t>
            </a:r>
            <a:r>
              <a:rPr lang="de-DE" dirty="0"/>
              <a:t> 9001393-URD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93B0C50-FC80-4738-ABC6-71FD5B9292E3}"/>
              </a:ext>
            </a:extLst>
          </p:cNvPr>
          <p:cNvSpPr txBox="1"/>
          <p:nvPr/>
        </p:nvSpPr>
        <p:spPr>
          <a:xfrm>
            <a:off x="3376176" y="4959945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Laser on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6B7CCE3-27AC-4DDE-ABE7-FAD7617B92BC}"/>
              </a:ext>
            </a:extLst>
          </p:cNvPr>
          <p:cNvSpPr txBox="1"/>
          <p:nvPr/>
        </p:nvSpPr>
        <p:spPr>
          <a:xfrm>
            <a:off x="3443898" y="3786970"/>
            <a:ext cx="1376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Laser off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81452615-CBC8-4B36-AFA2-AD73F29823C5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3106616" y="3786971"/>
            <a:ext cx="337282" cy="2308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909F332A-1ECD-4859-A4C6-258595A93D23}"/>
              </a:ext>
            </a:extLst>
          </p:cNvPr>
          <p:cNvCxnSpPr>
            <a:cxnSpLocks/>
          </p:cNvCxnSpPr>
          <p:nvPr/>
        </p:nvCxnSpPr>
        <p:spPr>
          <a:xfrm flipV="1">
            <a:off x="4874285" y="3786971"/>
            <a:ext cx="1079308" cy="2308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5984FD4A-46C8-457C-BC92-A3D77BC05927}"/>
              </a:ext>
            </a:extLst>
          </p:cNvPr>
          <p:cNvCxnSpPr>
            <a:cxnSpLocks/>
          </p:cNvCxnSpPr>
          <p:nvPr/>
        </p:nvCxnSpPr>
        <p:spPr>
          <a:xfrm flipH="1" flipV="1">
            <a:off x="3275257" y="4494536"/>
            <a:ext cx="512138" cy="4644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8A16F45F-1C36-43A2-9373-71F8607F613B}"/>
              </a:ext>
            </a:extLst>
          </p:cNvPr>
          <p:cNvCxnSpPr>
            <a:cxnSpLocks/>
          </p:cNvCxnSpPr>
          <p:nvPr/>
        </p:nvCxnSpPr>
        <p:spPr>
          <a:xfrm flipV="1">
            <a:off x="4568878" y="4548135"/>
            <a:ext cx="1591892" cy="4776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CE5E4FB0-56A2-4B1C-B989-BF09599E34DC}"/>
              </a:ext>
            </a:extLst>
          </p:cNvPr>
          <p:cNvSpPr txBox="1"/>
          <p:nvPr/>
        </p:nvSpPr>
        <p:spPr>
          <a:xfrm>
            <a:off x="7440613" y="2960683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Afterglow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F8F9FBAE-23B3-4D50-817B-EB4835DB706D}"/>
              </a:ext>
            </a:extLst>
          </p:cNvPr>
          <p:cNvCxnSpPr>
            <a:stCxn id="14" idx="2"/>
          </p:cNvCxnSpPr>
          <p:nvPr/>
        </p:nvCxnSpPr>
        <p:spPr>
          <a:xfrm flipH="1">
            <a:off x="7955280" y="3422348"/>
            <a:ext cx="219669" cy="3646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8503920" y="6102930"/>
            <a:ext cx="1016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time in s</a:t>
            </a:r>
          </a:p>
        </p:txBody>
      </p:sp>
      <p:sp>
        <p:nvSpPr>
          <p:cNvPr id="25" name="Foliennummernplatzhalter 24">
            <a:extLst>
              <a:ext uri="{FF2B5EF4-FFF2-40B4-BE49-F238E27FC236}">
                <a16:creationId xmlns:a16="http://schemas.microsoft.com/office/drawing/2014/main" id="{376F43C8-7DEE-48B3-A541-5A0F41F8CC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14</a:t>
            </a:fld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19/3 – November 5, 2019 Daniel Miehling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63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917267"/>
            <a:ext cx="7886700" cy="994172"/>
          </a:xfrm>
        </p:spPr>
        <p:txBody>
          <a:bodyPr/>
          <a:lstStyle/>
          <a:p>
            <a:r>
              <a:rPr lang="de-DE" dirty="0" err="1" smtClean="0"/>
              <a:t>Afterglow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8563" y="1476932"/>
            <a:ext cx="7886700" cy="4854293"/>
          </a:xfrm>
        </p:spPr>
        <p:txBody>
          <a:bodyPr/>
          <a:lstStyle/>
          <a:p>
            <a:r>
              <a:rPr lang="de-DE" dirty="0" err="1" smtClean="0"/>
              <a:t>Afterglow</a:t>
            </a:r>
            <a:r>
              <a:rPr lang="de-DE" dirty="0" smtClean="0"/>
              <a:t> </a:t>
            </a:r>
            <a:r>
              <a:rPr lang="de-DE" dirty="0" err="1" smtClean="0"/>
              <a:t>comes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photons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MCP </a:t>
            </a:r>
            <a:r>
              <a:rPr lang="de-DE" dirty="0" err="1" smtClean="0"/>
              <a:t>itself</a:t>
            </a:r>
            <a:r>
              <a:rPr lang="de-DE" dirty="0" smtClean="0"/>
              <a:t> after high </a:t>
            </a:r>
            <a:r>
              <a:rPr lang="de-DE" dirty="0" err="1" smtClean="0"/>
              <a:t>illumination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Afterglow</a:t>
            </a:r>
            <a:r>
              <a:rPr lang="de-DE" dirty="0" smtClean="0"/>
              <a:t> </a:t>
            </a:r>
            <a:r>
              <a:rPr lang="de-DE" dirty="0" err="1" smtClean="0"/>
              <a:t>depends</a:t>
            </a:r>
            <a:r>
              <a:rPr lang="de-DE" dirty="0" smtClean="0"/>
              <a:t> on </a:t>
            </a:r>
            <a:r>
              <a:rPr lang="de-DE" dirty="0" err="1" smtClean="0"/>
              <a:t>duration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intensity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illumination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gain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MCP-PMT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more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information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see</a:t>
            </a:r>
            <a:r>
              <a:rPr lang="de-DE" dirty="0" smtClean="0">
                <a:sym typeface="Wingdings" panose="05000000000000000000" pitchFamily="2" charset="2"/>
              </a:rPr>
              <a:t> Merlins </a:t>
            </a:r>
            <a:r>
              <a:rPr lang="de-DE" dirty="0" err="1" smtClean="0">
                <a:sym typeface="Wingdings" panose="05000000000000000000" pitchFamily="2" charset="2"/>
              </a:rPr>
              <a:t>talk</a:t>
            </a:r>
            <a:r>
              <a:rPr lang="de-DE" dirty="0" smtClean="0">
                <a:sym typeface="Wingdings" panose="05000000000000000000" pitchFamily="2" charset="2"/>
              </a:rPr>
              <a:t> at DIRC2019</a:t>
            </a:r>
          </a:p>
          <a:p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err="1" smtClean="0">
                <a:sym typeface="Wingdings" panose="05000000000000000000" pitchFamily="2" charset="2"/>
              </a:rPr>
              <a:t>measurements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with</a:t>
            </a:r>
            <a:r>
              <a:rPr lang="de-DE" dirty="0" smtClean="0">
                <a:sym typeface="Wingdings" panose="05000000000000000000" pitchFamily="2" charset="2"/>
              </a:rPr>
              <a:t> a </a:t>
            </a:r>
            <a:r>
              <a:rPr lang="de-DE" dirty="0" err="1" smtClean="0">
                <a:sym typeface="Wingdings" panose="05000000000000000000" pitchFamily="2" charset="2"/>
              </a:rPr>
              <a:t>lot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sensors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were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done</a:t>
            </a:r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err="1" smtClean="0">
                <a:sym typeface="Wingdings" panose="05000000000000000000" pitchFamily="2" charset="2"/>
              </a:rPr>
              <a:t>divide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afterglow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current</a:t>
            </a:r>
            <a:r>
              <a:rPr lang="de-DE" dirty="0" smtClean="0">
                <a:sym typeface="Wingdings" panose="05000000000000000000" pitchFamily="2" charset="2"/>
              </a:rPr>
              <a:t> (at ~ EDD </a:t>
            </a:r>
            <a:r>
              <a:rPr lang="de-DE" dirty="0" err="1" smtClean="0">
                <a:sym typeface="Wingdings" panose="05000000000000000000" pitchFamily="2" charset="2"/>
              </a:rPr>
              <a:t>rates</a:t>
            </a:r>
            <a:r>
              <a:rPr lang="de-DE" dirty="0" smtClean="0">
                <a:sym typeface="Wingdings" panose="05000000000000000000" pitchFamily="2" charset="2"/>
              </a:rPr>
              <a:t>) </a:t>
            </a:r>
            <a:r>
              <a:rPr lang="de-DE" dirty="0" err="1" smtClean="0">
                <a:sym typeface="Wingdings" panose="05000000000000000000" pitchFamily="2" charset="2"/>
              </a:rPr>
              <a:t>by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anode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current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get</a:t>
            </a:r>
            <a:r>
              <a:rPr lang="de-DE" dirty="0" smtClean="0">
                <a:sym typeface="Wingdings" panose="05000000000000000000" pitchFamily="2" charset="2"/>
              </a:rPr>
              <a:t> a </a:t>
            </a:r>
            <a:r>
              <a:rPr lang="de-DE" dirty="0" err="1" smtClean="0">
                <a:sym typeface="Wingdings" panose="05000000000000000000" pitchFamily="2" charset="2"/>
              </a:rPr>
              <a:t>feeling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how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much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sensors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shows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this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effect</a:t>
            </a:r>
            <a:endParaRPr lang="de-DE" dirty="0" smtClean="0">
              <a:sym typeface="Wingdings" panose="05000000000000000000" pitchFamily="2" charset="2"/>
            </a:endParaRPr>
          </a:p>
          <a:p>
            <a:pPr marL="975" indent="0">
              <a:buNone/>
            </a:pPr>
            <a:endParaRPr lang="de-DE" dirty="0" smtClean="0">
              <a:sym typeface="Wingdings" panose="05000000000000000000" pitchFamily="2" charset="2"/>
            </a:endParaRPr>
          </a:p>
          <a:p>
            <a:endParaRPr lang="de-DE" dirty="0" smtClean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good</a:t>
            </a:r>
            <a:r>
              <a:rPr lang="de-DE" dirty="0" smtClean="0">
                <a:solidFill>
                  <a:srgbClr val="00B050"/>
                </a:solidFill>
                <a:sym typeface="Wingdings" panose="05000000000000000000" pitchFamily="2" charset="2"/>
              </a:rPr>
              <a:t> news</a:t>
            </a:r>
            <a:r>
              <a:rPr lang="de-DE" dirty="0" smtClean="0">
                <a:sym typeface="Wingdings" panose="05000000000000000000" pitchFamily="2" charset="2"/>
              </a:rPr>
              <a:t>: </a:t>
            </a:r>
            <a:r>
              <a:rPr lang="de-DE" dirty="0" err="1" smtClean="0">
                <a:sym typeface="Wingdings" panose="05000000000000000000" pitchFamily="2" charset="2"/>
              </a:rPr>
              <a:t>no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problem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MCP-PMTs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Barrel DIRC </a:t>
            </a:r>
            <a:r>
              <a:rPr lang="de-DE" dirty="0" err="1" smtClean="0">
                <a:sym typeface="Wingdings" panose="05000000000000000000" pitchFamily="2" charset="2"/>
              </a:rPr>
              <a:t>rates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dirty="0" err="1" smtClean="0">
                <a:sym typeface="Wingdings" panose="05000000000000000000" pitchFamily="2" charset="2"/>
              </a:rPr>
              <a:t>only</a:t>
            </a:r>
            <a:r>
              <a:rPr lang="de-DE" dirty="0" smtClean="0">
                <a:sym typeface="Wingdings" panose="05000000000000000000" pitchFamily="2" charset="2"/>
              </a:rPr>
              <a:t> Hamamatsu YH-</a:t>
            </a:r>
            <a:r>
              <a:rPr lang="de-DE" dirty="0" err="1" smtClean="0">
                <a:sym typeface="Wingdings" panose="05000000000000000000" pitchFamily="2" charset="2"/>
              </a:rPr>
              <a:t>series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EDD </a:t>
            </a:r>
            <a:r>
              <a:rPr lang="de-DE" dirty="0" err="1" smtClean="0">
                <a:sym typeface="Wingdings" panose="05000000000000000000" pitchFamily="2" charset="2"/>
              </a:rPr>
              <a:t>could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cause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issues</a:t>
            </a:r>
            <a:endParaRPr lang="de-DE" dirty="0"/>
          </a:p>
        </p:txBody>
      </p:sp>
      <p:sp>
        <p:nvSpPr>
          <p:cNvPr id="25" name="Foliennummernplatzhalter 24">
            <a:extLst>
              <a:ext uri="{FF2B5EF4-FFF2-40B4-BE49-F238E27FC236}">
                <a16:creationId xmlns:a16="http://schemas.microsoft.com/office/drawing/2014/main" id="{376F43C8-7DEE-48B3-A541-5A0F41F8CC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15</a:t>
            </a:fld>
            <a:endParaRPr lang="en-US" noProof="0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387918"/>
              </p:ext>
            </p:extLst>
          </p:nvPr>
        </p:nvGraphicFramePr>
        <p:xfrm>
          <a:off x="-39757" y="4731373"/>
          <a:ext cx="9223513" cy="804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501">
                  <a:extLst>
                    <a:ext uri="{9D8B030D-6E8A-4147-A177-3AD203B41FA5}">
                      <a16:colId xmlns:a16="http://schemas.microsoft.com/office/drawing/2014/main" val="1193180895"/>
                    </a:ext>
                  </a:extLst>
                </a:gridCol>
                <a:gridCol w="709501">
                  <a:extLst>
                    <a:ext uri="{9D8B030D-6E8A-4147-A177-3AD203B41FA5}">
                      <a16:colId xmlns:a16="http://schemas.microsoft.com/office/drawing/2014/main" val="283252455"/>
                    </a:ext>
                  </a:extLst>
                </a:gridCol>
                <a:gridCol w="709501">
                  <a:extLst>
                    <a:ext uri="{9D8B030D-6E8A-4147-A177-3AD203B41FA5}">
                      <a16:colId xmlns:a16="http://schemas.microsoft.com/office/drawing/2014/main" val="3430027759"/>
                    </a:ext>
                  </a:extLst>
                </a:gridCol>
                <a:gridCol w="709501">
                  <a:extLst>
                    <a:ext uri="{9D8B030D-6E8A-4147-A177-3AD203B41FA5}">
                      <a16:colId xmlns:a16="http://schemas.microsoft.com/office/drawing/2014/main" val="2881608035"/>
                    </a:ext>
                  </a:extLst>
                </a:gridCol>
                <a:gridCol w="709501">
                  <a:extLst>
                    <a:ext uri="{9D8B030D-6E8A-4147-A177-3AD203B41FA5}">
                      <a16:colId xmlns:a16="http://schemas.microsoft.com/office/drawing/2014/main" val="348026774"/>
                    </a:ext>
                  </a:extLst>
                </a:gridCol>
                <a:gridCol w="709501">
                  <a:extLst>
                    <a:ext uri="{9D8B030D-6E8A-4147-A177-3AD203B41FA5}">
                      <a16:colId xmlns:a16="http://schemas.microsoft.com/office/drawing/2014/main" val="3638861742"/>
                    </a:ext>
                  </a:extLst>
                </a:gridCol>
                <a:gridCol w="709501">
                  <a:extLst>
                    <a:ext uri="{9D8B030D-6E8A-4147-A177-3AD203B41FA5}">
                      <a16:colId xmlns:a16="http://schemas.microsoft.com/office/drawing/2014/main" val="3347404243"/>
                    </a:ext>
                  </a:extLst>
                </a:gridCol>
                <a:gridCol w="709501">
                  <a:extLst>
                    <a:ext uri="{9D8B030D-6E8A-4147-A177-3AD203B41FA5}">
                      <a16:colId xmlns:a16="http://schemas.microsoft.com/office/drawing/2014/main" val="935610418"/>
                    </a:ext>
                  </a:extLst>
                </a:gridCol>
                <a:gridCol w="709501">
                  <a:extLst>
                    <a:ext uri="{9D8B030D-6E8A-4147-A177-3AD203B41FA5}">
                      <a16:colId xmlns:a16="http://schemas.microsoft.com/office/drawing/2014/main" val="2536628522"/>
                    </a:ext>
                  </a:extLst>
                </a:gridCol>
                <a:gridCol w="709501">
                  <a:extLst>
                    <a:ext uri="{9D8B030D-6E8A-4147-A177-3AD203B41FA5}">
                      <a16:colId xmlns:a16="http://schemas.microsoft.com/office/drawing/2014/main" val="4059839141"/>
                    </a:ext>
                  </a:extLst>
                </a:gridCol>
                <a:gridCol w="709501">
                  <a:extLst>
                    <a:ext uri="{9D8B030D-6E8A-4147-A177-3AD203B41FA5}">
                      <a16:colId xmlns:a16="http://schemas.microsoft.com/office/drawing/2014/main" val="775151347"/>
                    </a:ext>
                  </a:extLst>
                </a:gridCol>
                <a:gridCol w="709501">
                  <a:extLst>
                    <a:ext uri="{9D8B030D-6E8A-4147-A177-3AD203B41FA5}">
                      <a16:colId xmlns:a16="http://schemas.microsoft.com/office/drawing/2014/main" val="284914780"/>
                    </a:ext>
                  </a:extLst>
                </a:gridCol>
                <a:gridCol w="709501">
                  <a:extLst>
                    <a:ext uri="{9D8B030D-6E8A-4147-A177-3AD203B41FA5}">
                      <a16:colId xmlns:a16="http://schemas.microsoft.com/office/drawing/2014/main" val="4233041097"/>
                    </a:ext>
                  </a:extLst>
                </a:gridCol>
              </a:tblGrid>
              <a:tr h="446796"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Sensor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JS0035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YH0250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JS0027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KT0002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9001332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9001341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9001393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9001394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9002108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9002150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9001165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9001340</a:t>
                      </a:r>
                      <a:endParaRPr lang="de-DE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278086"/>
                  </a:ext>
                </a:extLst>
              </a:tr>
              <a:tr h="357926">
                <a:tc>
                  <a:txBody>
                    <a:bodyPr/>
                    <a:lstStyle/>
                    <a:p>
                      <a:r>
                        <a:rPr lang="de-DE" sz="900" dirty="0" err="1" smtClean="0"/>
                        <a:t>afterglow</a:t>
                      </a:r>
                      <a:endParaRPr lang="de-DE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3e-05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>
                          <a:solidFill>
                            <a:srgbClr val="FF0000"/>
                          </a:solidFill>
                        </a:rPr>
                        <a:t>4e-03</a:t>
                      </a:r>
                      <a:endParaRPr lang="de-DE" sz="9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-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&lt;6e-06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&lt;3e-05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1e-05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4e-05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1e-05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2e-06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1e-05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1e-04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6e-05</a:t>
                      </a:r>
                      <a:endParaRPr lang="de-DE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677045"/>
                  </a:ext>
                </a:extLst>
              </a:tr>
            </a:tbl>
          </a:graphicData>
        </a:graphic>
      </p:graphicFrame>
      <p:sp>
        <p:nvSpPr>
          <p:cNvPr id="19" name="Fußzeilenplatzhalter 1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19/3 – November 5, 2019 Daniel Miehling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54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384" y="3564610"/>
            <a:ext cx="4056747" cy="3283451"/>
          </a:xfrm>
          <a:prstGeom prst="rect">
            <a:avLst/>
          </a:prstGeom>
        </p:spPr>
      </p:pic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C85C4E79-9816-4AFE-8ABA-E01D3F5C2F75}"/>
              </a:ext>
            </a:extLst>
          </p:cNvPr>
          <p:cNvCxnSpPr>
            <a:cxnSpLocks/>
          </p:cNvCxnSpPr>
          <p:nvPr/>
        </p:nvCxnSpPr>
        <p:spPr>
          <a:xfrm>
            <a:off x="3734616" y="6219062"/>
            <a:ext cx="3868703" cy="0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C867C96-BD06-4062-85A6-70F39CFAE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4" y="1793081"/>
            <a:ext cx="2645790" cy="4435475"/>
          </a:xfrm>
        </p:spPr>
        <p:txBody>
          <a:bodyPr/>
          <a:lstStyle/>
          <a:p>
            <a:r>
              <a:rPr lang="en-US" dirty="0" err="1"/>
              <a:t>Antamanova</a:t>
            </a:r>
            <a:r>
              <a:rPr lang="en-US" dirty="0"/>
              <a:t> et al. observed (2018 JINST 13 T09001)</a:t>
            </a:r>
          </a:p>
          <a:p>
            <a:pPr lvl="1"/>
            <a:r>
              <a:rPr lang="en-US" dirty="0"/>
              <a:t>After high illumination the gain is lower than before</a:t>
            </a:r>
          </a:p>
          <a:p>
            <a:pPr lvl="1"/>
            <a:r>
              <a:rPr lang="en-US" dirty="0"/>
              <a:t>Only in ALD tubes, but not in non-ALD tubes</a:t>
            </a:r>
          </a:p>
          <a:p>
            <a:r>
              <a:rPr lang="en-US" dirty="0"/>
              <a:t>We </a:t>
            </a:r>
            <a:r>
              <a:rPr lang="en-US" dirty="0" smtClean="0"/>
              <a:t>can </a:t>
            </a:r>
            <a:r>
              <a:rPr lang="en-US" dirty="0"/>
              <a:t>reproduce this </a:t>
            </a:r>
            <a:r>
              <a:rPr lang="en-US" dirty="0" smtClean="0"/>
              <a:t>effect for many tubes, but not for all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DC777E-4A87-46D9-9402-4300AAC15F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6125" y="6456433"/>
            <a:ext cx="450850" cy="449262"/>
          </a:xfrm>
        </p:spPr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16</a:t>
            </a:fld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6E89502-2A2E-4287-BB7F-41A23A048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 recovery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0B7BAB4-1F4E-49F6-9F62-BE2085395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976" y="924241"/>
            <a:ext cx="4571999" cy="273688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8CB524F-2A8E-4D0C-9EF5-2A1C35584700}"/>
              </a:ext>
            </a:extLst>
          </p:cNvPr>
          <p:cNvSpPr txBox="1"/>
          <p:nvPr/>
        </p:nvSpPr>
        <p:spPr>
          <a:xfrm>
            <a:off x="7320924" y="1968364"/>
            <a:ext cx="1823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High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illumination,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Gain can drop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B6E3D063-F288-4FD6-A757-6392468FCA91}"/>
              </a:ext>
            </a:extLst>
          </p:cNvPr>
          <p:cNvSpPr/>
          <p:nvPr/>
        </p:nvSpPr>
        <p:spPr>
          <a:xfrm>
            <a:off x="4583177" y="3904356"/>
            <a:ext cx="176610" cy="26151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45B18A1-BDE0-4672-A57B-2E88C8E66E43}"/>
              </a:ext>
            </a:extLst>
          </p:cNvPr>
          <p:cNvSpPr/>
          <p:nvPr/>
        </p:nvSpPr>
        <p:spPr>
          <a:xfrm>
            <a:off x="5860356" y="3850148"/>
            <a:ext cx="212660" cy="26151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C6CADCC7-A76A-46B6-936D-12EBB76439C9}"/>
              </a:ext>
            </a:extLst>
          </p:cNvPr>
          <p:cNvSpPr/>
          <p:nvPr/>
        </p:nvSpPr>
        <p:spPr>
          <a:xfrm>
            <a:off x="5001976" y="1723942"/>
            <a:ext cx="1126434" cy="13064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9AC6F20-D837-40E6-A62E-029B8FDA1E7A}"/>
              </a:ext>
            </a:extLst>
          </p:cNvPr>
          <p:cNvSpPr txBox="1"/>
          <p:nvPr/>
        </p:nvSpPr>
        <p:spPr>
          <a:xfrm>
            <a:off x="7115709" y="3854244"/>
            <a:ext cx="21018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Low 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Illumination,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Gain recovers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B2A4842A-C9D3-46E1-8CBD-FF76B260FC9D}"/>
              </a:ext>
            </a:extLst>
          </p:cNvPr>
          <p:cNvSpPr/>
          <p:nvPr/>
        </p:nvSpPr>
        <p:spPr>
          <a:xfrm>
            <a:off x="4718842" y="5696116"/>
            <a:ext cx="1023144" cy="77113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64EEE0DF-CFDA-402E-8E80-83242606A33C}"/>
              </a:ext>
            </a:extLst>
          </p:cNvPr>
          <p:cNvSpPr/>
          <p:nvPr/>
        </p:nvSpPr>
        <p:spPr>
          <a:xfrm>
            <a:off x="6089844" y="5726637"/>
            <a:ext cx="891209" cy="77113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AF7223DD-BA2D-40C0-85A9-D819AEF38492}"/>
              </a:ext>
            </a:extLst>
          </p:cNvPr>
          <p:cNvSpPr/>
          <p:nvPr/>
        </p:nvSpPr>
        <p:spPr>
          <a:xfrm>
            <a:off x="6171203" y="1723942"/>
            <a:ext cx="1106928" cy="130647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A7B6B7E-B612-4565-9A6B-9524C2EA83C1}"/>
              </a:ext>
            </a:extLst>
          </p:cNvPr>
          <p:cNvSpPr txBox="1"/>
          <p:nvPr/>
        </p:nvSpPr>
        <p:spPr>
          <a:xfrm>
            <a:off x="7132539" y="5864605"/>
            <a:ext cx="20681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Rate stability</a:t>
            </a:r>
          </a:p>
          <a:p>
            <a:r>
              <a:rPr lang="en-US" dirty="0"/>
              <a:t>measurement</a:t>
            </a: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00A5ACFC-D94A-4F33-8250-ED11875FBCBE}"/>
              </a:ext>
            </a:extLst>
          </p:cNvPr>
          <p:cNvCxnSpPr>
            <a:cxnSpLocks/>
            <a:stCxn id="25" idx="1"/>
          </p:cNvCxnSpPr>
          <p:nvPr/>
        </p:nvCxnSpPr>
        <p:spPr>
          <a:xfrm flipH="1" flipV="1">
            <a:off x="4313583" y="4841028"/>
            <a:ext cx="2818956" cy="14390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6A6F8F68-2F45-4D60-803C-B6608C800D03}"/>
              </a:ext>
            </a:extLst>
          </p:cNvPr>
          <p:cNvCxnSpPr>
            <a:cxnSpLocks/>
          </p:cNvCxnSpPr>
          <p:nvPr/>
        </p:nvCxnSpPr>
        <p:spPr>
          <a:xfrm flipH="1">
            <a:off x="5380729" y="4579655"/>
            <a:ext cx="1734982" cy="137568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B892730F-F1B0-444D-A6FC-46E06095BEDE}"/>
              </a:ext>
            </a:extLst>
          </p:cNvPr>
          <p:cNvCxnSpPr>
            <a:cxnSpLocks/>
          </p:cNvCxnSpPr>
          <p:nvPr/>
        </p:nvCxnSpPr>
        <p:spPr>
          <a:xfrm flipH="1">
            <a:off x="6842123" y="4679184"/>
            <a:ext cx="354797" cy="1300503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1127964C-A323-4E02-80B2-C8C4C0981636}"/>
              </a:ext>
            </a:extLst>
          </p:cNvPr>
          <p:cNvCxnSpPr>
            <a:cxnSpLocks/>
          </p:cNvCxnSpPr>
          <p:nvPr/>
        </p:nvCxnSpPr>
        <p:spPr>
          <a:xfrm flipH="1" flipV="1">
            <a:off x="6433084" y="2447400"/>
            <a:ext cx="922765" cy="1440711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44E59444-C10C-4763-904C-88713FF26AE4}"/>
              </a:ext>
            </a:extLst>
          </p:cNvPr>
          <p:cNvCxnSpPr>
            <a:cxnSpLocks/>
            <a:stCxn id="24" idx="3"/>
          </p:cNvCxnSpPr>
          <p:nvPr/>
        </p:nvCxnSpPr>
        <p:spPr>
          <a:xfrm flipH="1">
            <a:off x="6015766" y="2377179"/>
            <a:ext cx="1262365" cy="2865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5ACF4963-4AD9-494A-B9DE-560B989A2EEC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4801768" y="3538024"/>
            <a:ext cx="3430694" cy="9805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CFEC1838-190B-4351-B5D5-B13985267698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6223754" y="3538024"/>
            <a:ext cx="2008708" cy="8267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feld 67">
            <a:extLst>
              <a:ext uri="{FF2B5EF4-FFF2-40B4-BE49-F238E27FC236}">
                <a16:creationId xmlns:a16="http://schemas.microsoft.com/office/drawing/2014/main" id="{B5263D9F-978A-46C1-9CB0-AC5208EA886C}"/>
              </a:ext>
            </a:extLst>
          </p:cNvPr>
          <p:cNvSpPr txBox="1"/>
          <p:nvPr/>
        </p:nvSpPr>
        <p:spPr>
          <a:xfrm>
            <a:off x="7165401" y="5274062"/>
            <a:ext cx="1914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Normal Gain</a:t>
            </a:r>
          </a:p>
        </p:txBody>
      </p:sp>
      <p:cxnSp>
        <p:nvCxnSpPr>
          <p:cNvPr id="70" name="Gerade Verbindung mit Pfeil 69">
            <a:extLst>
              <a:ext uri="{FF2B5EF4-FFF2-40B4-BE49-F238E27FC236}">
                <a16:creationId xmlns:a16="http://schemas.microsoft.com/office/drawing/2014/main" id="{CE8ADD49-E8BE-40A7-98CB-2062303A64FD}"/>
              </a:ext>
            </a:extLst>
          </p:cNvPr>
          <p:cNvCxnSpPr>
            <a:cxnSpLocks/>
            <a:endCxn id="25" idx="1"/>
          </p:cNvCxnSpPr>
          <p:nvPr/>
        </p:nvCxnSpPr>
        <p:spPr>
          <a:xfrm flipH="1">
            <a:off x="7132539" y="5347541"/>
            <a:ext cx="470780" cy="93256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ußzeilenplatzhalt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19/3 – November 5, 2019 Daniel Miehling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8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917267"/>
            <a:ext cx="7886700" cy="994172"/>
          </a:xfrm>
        </p:spPr>
        <p:txBody>
          <a:bodyPr/>
          <a:lstStyle/>
          <a:p>
            <a:r>
              <a:rPr lang="de-DE" dirty="0" err="1" smtClean="0"/>
              <a:t>Gain</a:t>
            </a:r>
            <a:r>
              <a:rPr lang="de-DE" dirty="0" smtClean="0"/>
              <a:t> </a:t>
            </a:r>
            <a:r>
              <a:rPr lang="de-DE" dirty="0" err="1" smtClean="0"/>
              <a:t>saturation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recovery</a:t>
            </a:r>
            <a:r>
              <a:rPr lang="de-DE" dirty="0" smtClean="0"/>
              <a:t> time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8563" y="1476932"/>
            <a:ext cx="7886700" cy="4854293"/>
          </a:xfrm>
        </p:spPr>
        <p:txBody>
          <a:bodyPr/>
          <a:lstStyle/>
          <a:p>
            <a:r>
              <a:rPr lang="de-DE" dirty="0" err="1" smtClean="0">
                <a:sym typeface="Wingdings" panose="05000000000000000000" pitchFamily="2" charset="2"/>
              </a:rPr>
              <a:t>effects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seem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correlated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with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ratestability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dirty="0" err="1" smtClean="0">
                <a:sym typeface="Wingdings" panose="05000000000000000000" pitchFamily="2" charset="2"/>
              </a:rPr>
              <a:t>higher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ratestability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reduces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these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effects</a:t>
            </a:r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effects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</a:t>
            </a:r>
            <a:r>
              <a:rPr lang="de-DE" dirty="0" err="1" smtClean="0">
                <a:sym typeface="Wingdings" panose="05000000000000000000" pitchFamily="2" charset="2"/>
              </a:rPr>
              <a:t>re</a:t>
            </a:r>
            <a:r>
              <a:rPr lang="de-DE" dirty="0" smtClean="0">
                <a:sym typeface="Wingdings" panose="05000000000000000000" pitchFamily="2" charset="2"/>
              </a:rPr>
              <a:t> in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order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a </a:t>
            </a:r>
            <a:r>
              <a:rPr lang="de-DE" dirty="0" err="1" smtClean="0">
                <a:sym typeface="Wingdings" panose="05000000000000000000" pitchFamily="2" charset="2"/>
              </a:rPr>
              <a:t>few</a:t>
            </a:r>
            <a:r>
              <a:rPr lang="de-DE" dirty="0" smtClean="0">
                <a:sym typeface="Wingdings" panose="05000000000000000000" pitchFamily="2" charset="2"/>
              </a:rPr>
              <a:t> % (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example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9001341 loses 5% </a:t>
            </a:r>
            <a:r>
              <a:rPr lang="de-DE" dirty="0" err="1" smtClean="0">
                <a:sym typeface="Wingdings" panose="05000000000000000000" pitchFamily="2" charset="2"/>
              </a:rPr>
              <a:t>gain</a:t>
            </a:r>
            <a:r>
              <a:rPr lang="de-DE" dirty="0" smtClean="0">
                <a:sym typeface="Wingdings" panose="05000000000000000000" pitchFamily="2" charset="2"/>
              </a:rPr>
              <a:t> in 5 </a:t>
            </a:r>
            <a:r>
              <a:rPr lang="de-DE" dirty="0" err="1" smtClean="0">
                <a:sym typeface="Wingdings" panose="05000000000000000000" pitchFamily="2" charset="2"/>
              </a:rPr>
              <a:t>minutes</a:t>
            </a:r>
            <a:r>
              <a:rPr lang="de-DE" dirty="0" smtClean="0">
                <a:sym typeface="Wingdings" panose="05000000000000000000" pitchFamily="2" charset="2"/>
              </a:rPr>
              <a:t> @700 kHz Photons/cm²)</a:t>
            </a:r>
          </a:p>
          <a:p>
            <a:r>
              <a:rPr lang="de-DE" dirty="0" err="1" smtClean="0">
                <a:sym typeface="Wingdings" panose="05000000000000000000" pitchFamily="2" charset="2"/>
              </a:rPr>
              <a:t>more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investigations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needed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determine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equilibrium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good</a:t>
            </a:r>
            <a:r>
              <a:rPr lang="de-DE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news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again</a:t>
            </a:r>
            <a:r>
              <a:rPr lang="de-DE" dirty="0" smtClean="0">
                <a:sym typeface="Wingdings" panose="05000000000000000000" pitchFamily="2" charset="2"/>
              </a:rPr>
              <a:t>: </a:t>
            </a:r>
            <a:r>
              <a:rPr lang="de-DE" dirty="0" err="1" smtClean="0">
                <a:sym typeface="Wingdings" panose="05000000000000000000" pitchFamily="2" charset="2"/>
              </a:rPr>
              <a:t>no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problem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sensors</a:t>
            </a:r>
            <a:r>
              <a:rPr lang="de-DE" dirty="0" smtClean="0">
                <a:sym typeface="Wingdings" panose="05000000000000000000" pitchFamily="2" charset="2"/>
              </a:rPr>
              <a:t> at Barrel DIRC </a:t>
            </a:r>
            <a:r>
              <a:rPr lang="de-DE" dirty="0" err="1" smtClean="0">
                <a:sym typeface="Wingdings" panose="05000000000000000000" pitchFamily="2" charset="2"/>
              </a:rPr>
              <a:t>rates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EDD </a:t>
            </a:r>
            <a:r>
              <a:rPr lang="de-DE" dirty="0" err="1" smtClean="0">
                <a:sym typeface="Wingdings" panose="05000000000000000000" pitchFamily="2" charset="2"/>
              </a:rPr>
              <a:t>one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should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keep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this</a:t>
            </a:r>
            <a:r>
              <a:rPr lang="de-DE" dirty="0" smtClean="0">
                <a:sym typeface="Wingdings" panose="05000000000000000000" pitchFamily="2" charset="2"/>
              </a:rPr>
              <a:t> in </a:t>
            </a:r>
            <a:r>
              <a:rPr lang="de-DE" dirty="0" err="1" smtClean="0">
                <a:sym typeface="Wingdings" panose="05000000000000000000" pitchFamily="2" charset="2"/>
              </a:rPr>
              <a:t>mind</a:t>
            </a:r>
            <a:endParaRPr lang="de-DE" dirty="0"/>
          </a:p>
        </p:txBody>
      </p:sp>
      <p:sp>
        <p:nvSpPr>
          <p:cNvPr id="25" name="Foliennummernplatzhalter 24">
            <a:extLst>
              <a:ext uri="{FF2B5EF4-FFF2-40B4-BE49-F238E27FC236}">
                <a16:creationId xmlns:a16="http://schemas.microsoft.com/office/drawing/2014/main" id="{376F43C8-7DEE-48B3-A541-5A0F41F8CC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17</a:t>
            </a:fld>
            <a:endParaRPr lang="en-US" noProof="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63" y="3949479"/>
            <a:ext cx="2990133" cy="22426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390" y="3870314"/>
            <a:ext cx="3055097" cy="2291323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316103" y="6161638"/>
            <a:ext cx="3550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„</a:t>
            </a:r>
            <a:r>
              <a:rPr lang="de-DE" sz="1600" dirty="0" err="1" smtClean="0"/>
              <a:t>bad</a:t>
            </a:r>
            <a:r>
              <a:rPr lang="de-DE" sz="1600" dirty="0" smtClean="0"/>
              <a:t>“ </a:t>
            </a:r>
            <a:r>
              <a:rPr lang="de-DE" sz="1600" dirty="0" err="1" smtClean="0"/>
              <a:t>example</a:t>
            </a:r>
            <a:r>
              <a:rPr lang="de-DE" sz="1600" dirty="0" smtClean="0"/>
              <a:t>, 9001341</a:t>
            </a:r>
            <a:endParaRPr lang="de-DE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5347606" y="6100315"/>
            <a:ext cx="3550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„</a:t>
            </a:r>
            <a:r>
              <a:rPr lang="de-DE" sz="1600" dirty="0" err="1" smtClean="0"/>
              <a:t>good</a:t>
            </a:r>
            <a:r>
              <a:rPr lang="de-DE" sz="1600" dirty="0" smtClean="0"/>
              <a:t>“ </a:t>
            </a:r>
            <a:r>
              <a:rPr lang="de-DE" sz="1600" dirty="0" err="1" smtClean="0"/>
              <a:t>example</a:t>
            </a:r>
            <a:r>
              <a:rPr lang="de-DE" sz="1600" dirty="0" smtClean="0"/>
              <a:t>, 9001393</a:t>
            </a:r>
            <a:endParaRPr lang="de-DE" sz="1600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19/3 – November 5, 2019 Daniel Miehling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4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917267"/>
            <a:ext cx="7886700" cy="994172"/>
          </a:xfrm>
        </p:spPr>
        <p:txBody>
          <a:bodyPr/>
          <a:lstStyle/>
          <a:p>
            <a:r>
              <a:rPr lang="de-DE" dirty="0" err="1" smtClean="0"/>
              <a:t>Dependence</a:t>
            </a:r>
            <a:r>
              <a:rPr lang="de-DE" dirty="0" smtClean="0"/>
              <a:t> on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photoelectrons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865" y="1582486"/>
            <a:ext cx="7886700" cy="3263504"/>
          </a:xfrm>
        </p:spPr>
        <p:txBody>
          <a:bodyPr/>
          <a:lstStyle/>
          <a:p>
            <a:r>
              <a:rPr lang="de-DE" dirty="0" err="1" smtClean="0"/>
              <a:t>afterglow</a:t>
            </a:r>
            <a:r>
              <a:rPr lang="de-DE" dirty="0" smtClean="0"/>
              <a:t>, </a:t>
            </a:r>
            <a:r>
              <a:rPr lang="de-DE" dirty="0" err="1" smtClean="0"/>
              <a:t>ratestability</a:t>
            </a:r>
            <a:r>
              <a:rPr lang="de-DE" dirty="0" smtClean="0"/>
              <a:t>, </a:t>
            </a:r>
            <a:r>
              <a:rPr lang="de-DE" dirty="0" err="1" smtClean="0"/>
              <a:t>saturation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recovery</a:t>
            </a:r>
            <a:r>
              <a:rPr lang="de-DE" dirty="0" smtClean="0"/>
              <a:t> time </a:t>
            </a:r>
            <a:r>
              <a:rPr lang="de-DE" dirty="0" err="1" smtClean="0"/>
              <a:t>depend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photoelectrons</a:t>
            </a:r>
            <a:r>
              <a:rPr lang="de-DE" dirty="0" smtClean="0"/>
              <a:t> per </a:t>
            </a:r>
            <a:r>
              <a:rPr lang="de-DE" dirty="0" err="1" smtClean="0"/>
              <a:t>laser</a:t>
            </a:r>
            <a:r>
              <a:rPr lang="de-DE" dirty="0" smtClean="0"/>
              <a:t> pulse</a:t>
            </a:r>
          </a:p>
          <a:p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 smtClean="0"/>
              <a:t>plots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Photonis</a:t>
            </a:r>
            <a:r>
              <a:rPr lang="de-DE" dirty="0" smtClean="0"/>
              <a:t> 9001341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~4µA </a:t>
            </a:r>
            <a:r>
              <a:rPr lang="de-DE" dirty="0" err="1" smtClean="0"/>
              <a:t>anode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, but </a:t>
            </a:r>
            <a:r>
              <a:rPr lang="de-DE" dirty="0" err="1" smtClean="0"/>
              <a:t>left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10e4 </a:t>
            </a:r>
            <a:r>
              <a:rPr lang="de-DE" dirty="0" err="1" smtClean="0"/>
              <a:t>gain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1200 </a:t>
            </a:r>
            <a:r>
              <a:rPr lang="de-DE" dirty="0" err="1" smtClean="0"/>
              <a:t>pe</a:t>
            </a:r>
            <a:r>
              <a:rPr lang="de-DE" dirty="0" smtClean="0"/>
              <a:t>, </a:t>
            </a:r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10e6 </a:t>
            </a:r>
            <a:r>
              <a:rPr lang="de-DE" dirty="0" err="1" smtClean="0"/>
              <a:t>gain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3pe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laser</a:t>
            </a:r>
            <a:r>
              <a:rPr lang="de-DE" dirty="0" smtClean="0"/>
              <a:t> </a:t>
            </a:r>
            <a:r>
              <a:rPr lang="de-DE" dirty="0" err="1" smtClean="0"/>
              <a:t>frequencies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left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photons</a:t>
            </a:r>
            <a:r>
              <a:rPr lang="de-DE" dirty="0" smtClean="0"/>
              <a:t> per time </a:t>
            </a:r>
            <a:r>
              <a:rPr lang="de-DE" dirty="0" err="1" smtClean="0"/>
              <a:t>intervall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high </a:t>
            </a:r>
            <a:r>
              <a:rPr lang="de-DE" dirty="0" err="1" smtClean="0"/>
              <a:t>for</a:t>
            </a:r>
            <a:r>
              <a:rPr lang="de-DE" dirty="0" smtClean="0"/>
              <a:t> a </a:t>
            </a:r>
            <a:r>
              <a:rPr lang="de-DE" dirty="0" err="1" smtClean="0"/>
              <a:t>short</a:t>
            </a:r>
            <a:r>
              <a:rPr lang="de-DE" dirty="0" smtClean="0"/>
              <a:t> time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19/3 – November 5, 2019 Daniel Miehling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18</a:t>
            </a:fld>
            <a:endParaRPr lang="en-US" noProof="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1" y="3950110"/>
            <a:ext cx="3592737" cy="290789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4" y="3935542"/>
            <a:ext cx="3896611" cy="292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4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917267"/>
            <a:ext cx="7886700" cy="994172"/>
          </a:xfrm>
        </p:spPr>
        <p:txBody>
          <a:bodyPr/>
          <a:lstStyle/>
          <a:p>
            <a:r>
              <a:rPr lang="de-DE" dirty="0" err="1"/>
              <a:t>Gain</a:t>
            </a:r>
            <a:r>
              <a:rPr lang="de-DE" dirty="0"/>
              <a:t> </a:t>
            </a:r>
            <a:r>
              <a:rPr lang="de-DE" dirty="0" err="1"/>
              <a:t>saturation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recovery</a:t>
            </a:r>
            <a:r>
              <a:rPr lang="de-DE" dirty="0"/>
              <a:t> time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8563" y="1476932"/>
            <a:ext cx="7886700" cy="4854293"/>
          </a:xfrm>
        </p:spPr>
        <p:txBody>
          <a:bodyPr/>
          <a:lstStyle/>
          <a:p>
            <a:pPr marL="975" indent="0">
              <a:buNone/>
            </a:pPr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smtClean="0">
                <a:sym typeface="Wingdings" panose="05000000000000000000" pitchFamily="2" charset="2"/>
              </a:rPr>
              <a:t>„</a:t>
            </a:r>
            <a:r>
              <a:rPr lang="de-DE" dirty="0" err="1" smtClean="0">
                <a:sym typeface="Wingdings" panose="05000000000000000000" pitchFamily="2" charset="2"/>
              </a:rPr>
              <a:t>bad</a:t>
            </a:r>
            <a:r>
              <a:rPr lang="de-DE" dirty="0" smtClean="0">
                <a:sym typeface="Wingdings" panose="05000000000000000000" pitchFamily="2" charset="2"/>
              </a:rPr>
              <a:t>“ </a:t>
            </a:r>
            <a:r>
              <a:rPr lang="de-DE" dirty="0" err="1" smtClean="0">
                <a:sym typeface="Wingdings" panose="05000000000000000000" pitchFamily="2" charset="2"/>
              </a:rPr>
              <a:t>sensors</a:t>
            </a:r>
            <a:r>
              <a:rPr lang="de-DE" dirty="0" smtClean="0">
                <a:sym typeface="Wingdings" panose="05000000000000000000" pitchFamily="2" charset="2"/>
              </a:rPr>
              <a:t>: YH0250, JS0027, 9001341, 9002108,  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„</a:t>
            </a:r>
            <a:r>
              <a:rPr lang="de-DE" dirty="0" err="1" smtClean="0">
                <a:sym typeface="Wingdings" panose="05000000000000000000" pitchFamily="2" charset="2"/>
              </a:rPr>
              <a:t>good</a:t>
            </a:r>
            <a:r>
              <a:rPr lang="de-DE" dirty="0" smtClean="0">
                <a:sym typeface="Wingdings" panose="05000000000000000000" pitchFamily="2" charset="2"/>
              </a:rPr>
              <a:t>“ </a:t>
            </a:r>
            <a:r>
              <a:rPr lang="de-DE" dirty="0" err="1" smtClean="0">
                <a:sym typeface="Wingdings" panose="05000000000000000000" pitchFamily="2" charset="2"/>
              </a:rPr>
              <a:t>sensors</a:t>
            </a:r>
            <a:r>
              <a:rPr lang="de-DE" dirty="0" smtClean="0">
                <a:sym typeface="Wingdings" panose="05000000000000000000" pitchFamily="2" charset="2"/>
              </a:rPr>
              <a:t>: JS0035, KT0002, 9002150, </a:t>
            </a:r>
            <a:r>
              <a:rPr lang="de-DE" dirty="0">
                <a:sym typeface="Wingdings" panose="05000000000000000000" pitchFamily="2" charset="2"/>
              </a:rPr>
              <a:t>9001165, </a:t>
            </a:r>
            <a:r>
              <a:rPr lang="de-DE" dirty="0" smtClean="0">
                <a:sym typeface="Wingdings" panose="05000000000000000000" pitchFamily="2" charset="2"/>
              </a:rPr>
              <a:t>9001340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„</a:t>
            </a:r>
            <a:r>
              <a:rPr lang="de-DE" dirty="0" err="1" smtClean="0">
                <a:sym typeface="Wingdings" panose="05000000000000000000" pitchFamily="2" charset="2"/>
              </a:rPr>
              <a:t>very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good</a:t>
            </a:r>
            <a:r>
              <a:rPr lang="de-DE" dirty="0" smtClean="0">
                <a:sym typeface="Wingdings" panose="05000000000000000000" pitchFamily="2" charset="2"/>
              </a:rPr>
              <a:t>“ </a:t>
            </a:r>
            <a:r>
              <a:rPr lang="de-DE" dirty="0" err="1" smtClean="0">
                <a:sym typeface="Wingdings" panose="05000000000000000000" pitchFamily="2" charset="2"/>
              </a:rPr>
              <a:t>sensors</a:t>
            </a:r>
            <a:r>
              <a:rPr lang="de-DE" dirty="0">
                <a:sym typeface="Wingdings" panose="05000000000000000000" pitchFamily="2" charset="2"/>
              </a:rPr>
              <a:t>: 9001332, 9001393, </a:t>
            </a:r>
            <a:r>
              <a:rPr lang="de-DE" dirty="0" smtClean="0">
                <a:sym typeface="Wingdings" panose="05000000000000000000" pitchFamily="2" charset="2"/>
              </a:rPr>
              <a:t>9001394 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 smtClean="0">
                <a:sym typeface="Wingdings" panose="05000000000000000000" pitchFamily="2" charset="2"/>
              </a:rPr>
              <a:t>„</a:t>
            </a:r>
            <a:r>
              <a:rPr lang="de-DE" dirty="0" err="1" smtClean="0">
                <a:sym typeface="Wingdings" panose="05000000000000000000" pitchFamily="2" charset="2"/>
              </a:rPr>
              <a:t>bad</a:t>
            </a:r>
            <a:r>
              <a:rPr lang="de-DE" dirty="0" smtClean="0">
                <a:sym typeface="Wingdings" panose="05000000000000000000" pitchFamily="2" charset="2"/>
              </a:rPr>
              <a:t>“ </a:t>
            </a:r>
            <a:r>
              <a:rPr lang="de-DE" dirty="0" err="1" smtClean="0">
                <a:sym typeface="Wingdings" panose="05000000000000000000" pitchFamily="2" charset="2"/>
              </a:rPr>
              <a:t>means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one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can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see</a:t>
            </a:r>
            <a:r>
              <a:rPr lang="de-DE" dirty="0" smtClean="0">
                <a:sym typeface="Wingdings" panose="05000000000000000000" pitchFamily="2" charset="2"/>
              </a:rPr>
              <a:t> a </a:t>
            </a:r>
            <a:r>
              <a:rPr lang="de-DE" dirty="0" err="1" smtClean="0">
                <a:sym typeface="Wingdings" panose="05000000000000000000" pitchFamily="2" charset="2"/>
              </a:rPr>
              <a:t>effect</a:t>
            </a:r>
            <a:r>
              <a:rPr lang="de-DE" dirty="0" smtClean="0">
                <a:sym typeface="Wingdings" panose="05000000000000000000" pitchFamily="2" charset="2"/>
              </a:rPr>
              <a:t> at ~5pe per pulse </a:t>
            </a:r>
            <a:r>
              <a:rPr lang="de-DE" dirty="0" err="1" smtClean="0">
                <a:sym typeface="Wingdings" panose="05000000000000000000" pitchFamily="2" charset="2"/>
              </a:rPr>
              <a:t>and</a:t>
            </a:r>
            <a:r>
              <a:rPr lang="de-DE" dirty="0" smtClean="0">
                <a:sym typeface="Wingdings" panose="05000000000000000000" pitchFamily="2" charset="2"/>
              </a:rPr>
              <a:t> at ~1000pe per pulse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„</a:t>
            </a:r>
            <a:r>
              <a:rPr lang="de-DE" dirty="0" err="1" smtClean="0">
                <a:sym typeface="Wingdings" panose="05000000000000000000" pitchFamily="2" charset="2"/>
              </a:rPr>
              <a:t>good</a:t>
            </a:r>
            <a:r>
              <a:rPr lang="de-DE" dirty="0" smtClean="0">
                <a:sym typeface="Wingdings" panose="05000000000000000000" pitchFamily="2" charset="2"/>
              </a:rPr>
              <a:t>“ </a:t>
            </a:r>
            <a:r>
              <a:rPr lang="de-DE" dirty="0" err="1" smtClean="0">
                <a:sym typeface="Wingdings" panose="05000000000000000000" pitchFamily="2" charset="2"/>
              </a:rPr>
              <a:t>means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one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can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see</a:t>
            </a:r>
            <a:r>
              <a:rPr lang="de-DE" dirty="0" smtClean="0">
                <a:sym typeface="Wingdings" panose="05000000000000000000" pitchFamily="2" charset="2"/>
              </a:rPr>
              <a:t> a </a:t>
            </a:r>
            <a:r>
              <a:rPr lang="de-DE" dirty="0" err="1" smtClean="0">
                <a:sym typeface="Wingdings" panose="05000000000000000000" pitchFamily="2" charset="2"/>
              </a:rPr>
              <a:t>effect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only</a:t>
            </a:r>
            <a:r>
              <a:rPr lang="de-DE" dirty="0" smtClean="0">
                <a:sym typeface="Wingdings" panose="05000000000000000000" pitchFamily="2" charset="2"/>
              </a:rPr>
              <a:t> at ~1000pe per pulse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„</a:t>
            </a:r>
            <a:r>
              <a:rPr lang="de-DE" dirty="0" err="1" smtClean="0">
                <a:sym typeface="Wingdings" panose="05000000000000000000" pitchFamily="2" charset="2"/>
              </a:rPr>
              <a:t>very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good</a:t>
            </a:r>
            <a:r>
              <a:rPr lang="de-DE" dirty="0" smtClean="0">
                <a:sym typeface="Wingdings" panose="05000000000000000000" pitchFamily="2" charset="2"/>
              </a:rPr>
              <a:t>“ </a:t>
            </a:r>
            <a:r>
              <a:rPr lang="de-DE" dirty="0" err="1" smtClean="0">
                <a:sym typeface="Wingdings" panose="05000000000000000000" pitchFamily="2" charset="2"/>
              </a:rPr>
              <a:t>means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no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effect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even</a:t>
            </a:r>
            <a:r>
              <a:rPr lang="de-DE" dirty="0" smtClean="0">
                <a:sym typeface="Wingdings" panose="05000000000000000000" pitchFamily="2" charset="2"/>
              </a:rPr>
              <a:t> at ~1000pe per pulse</a:t>
            </a:r>
            <a:endParaRPr lang="de-DE" dirty="0" smtClean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good</a:t>
            </a:r>
            <a:r>
              <a:rPr lang="de-DE" dirty="0" smtClean="0">
                <a:solidFill>
                  <a:srgbClr val="00B050"/>
                </a:solidFill>
                <a:sym typeface="Wingdings" panose="05000000000000000000" pitchFamily="2" charset="2"/>
              </a:rPr>
              <a:t> news</a:t>
            </a:r>
            <a:r>
              <a:rPr lang="de-DE" dirty="0" smtClean="0">
                <a:sym typeface="Wingdings" panose="05000000000000000000" pitchFamily="2" charset="2"/>
              </a:rPr>
              <a:t>: </a:t>
            </a:r>
            <a:r>
              <a:rPr lang="de-DE" dirty="0" err="1" smtClean="0">
                <a:sym typeface="Wingdings" panose="05000000000000000000" pitchFamily="2" charset="2"/>
              </a:rPr>
              <a:t>no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problem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MCP-PMTs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Barrel DIRC </a:t>
            </a:r>
            <a:r>
              <a:rPr lang="de-DE" dirty="0" err="1" smtClean="0">
                <a:sym typeface="Wingdings" panose="05000000000000000000" pitchFamily="2" charset="2"/>
              </a:rPr>
              <a:t>rates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dirty="0" err="1" smtClean="0">
                <a:sym typeface="Wingdings" panose="05000000000000000000" pitchFamily="2" charset="2"/>
              </a:rPr>
              <a:t>only</a:t>
            </a:r>
            <a:r>
              <a:rPr lang="de-DE" dirty="0" smtClean="0">
                <a:sym typeface="Wingdings" panose="05000000000000000000" pitchFamily="2" charset="2"/>
              </a:rPr>
              <a:t> Hamamatsu YH-</a:t>
            </a:r>
            <a:r>
              <a:rPr lang="de-DE" dirty="0" err="1" smtClean="0">
                <a:sym typeface="Wingdings" panose="05000000000000000000" pitchFamily="2" charset="2"/>
              </a:rPr>
              <a:t>series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EDD </a:t>
            </a:r>
            <a:r>
              <a:rPr lang="de-DE" dirty="0" err="1" smtClean="0">
                <a:sym typeface="Wingdings" panose="05000000000000000000" pitchFamily="2" charset="2"/>
              </a:rPr>
              <a:t>could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cause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issues</a:t>
            </a:r>
            <a:endParaRPr lang="de-DE" dirty="0"/>
          </a:p>
        </p:txBody>
      </p:sp>
      <p:sp>
        <p:nvSpPr>
          <p:cNvPr id="25" name="Foliennummernplatzhalter 24">
            <a:extLst>
              <a:ext uri="{FF2B5EF4-FFF2-40B4-BE49-F238E27FC236}">
                <a16:creationId xmlns:a16="http://schemas.microsoft.com/office/drawing/2014/main" id="{376F43C8-7DEE-48B3-A541-5A0F41F8CC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19</a:t>
            </a:fld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19/3 – November 5, 2019 Daniel Miehling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57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6589" r="6589"/>
          <a:stretch>
            <a:fillRect/>
          </a:stretch>
        </p:blipFill>
        <p:spPr>
          <a:xfrm>
            <a:off x="1461483" y="1718800"/>
            <a:ext cx="6467095" cy="4689938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46AAA-E222-CF4F-ABC6-85394CA4144B}" type="slidenum">
              <a:rPr lang="en-US" noProof="0" smtClean="0"/>
              <a:pPr>
                <a:defRPr/>
              </a:pPr>
              <a:t>2</a:t>
            </a:fld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19/3 – November 5, 2019 Daniel Miehling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el 5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dirty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</m:acc>
                  </m:oMath>
                </a14:m>
                <a:r>
                  <a:rPr lang="en-US" dirty="0"/>
                  <a:t>ANDA detector at FAIR/GSI</a:t>
                </a:r>
              </a:p>
            </p:txBody>
          </p:sp>
        </mc:Choice>
        <mc:Fallback xmlns="">
          <p:sp>
            <p:nvSpPr>
              <p:cNvPr id="6" name="Titel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322" t="-26667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Gerader Verbinder 8"/>
          <p:cNvCxnSpPr/>
          <p:nvPr/>
        </p:nvCxnSpPr>
        <p:spPr>
          <a:xfrm flipV="1">
            <a:off x="2057400" y="3172968"/>
            <a:ext cx="1261872" cy="180000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 flipV="1">
            <a:off x="2093976" y="3982217"/>
            <a:ext cx="1261872" cy="210312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ad 11"/>
          <p:cNvSpPr/>
          <p:nvPr/>
        </p:nvSpPr>
        <p:spPr>
          <a:xfrm>
            <a:off x="1764792" y="3172968"/>
            <a:ext cx="512064" cy="1106424"/>
          </a:xfrm>
          <a:prstGeom prst="donut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75447" y="2419570"/>
            <a:ext cx="1845377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Barrel DIRC</a:t>
            </a:r>
          </a:p>
        </p:txBody>
      </p:sp>
      <p:sp>
        <p:nvSpPr>
          <p:cNvPr id="14" name="Rad 13"/>
          <p:cNvSpPr/>
          <p:nvPr/>
        </p:nvSpPr>
        <p:spPr>
          <a:xfrm>
            <a:off x="3013584" y="3061079"/>
            <a:ext cx="854327" cy="943751"/>
          </a:xfrm>
          <a:prstGeom prst="donu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isometricOffAxis1Lef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535981" y="4110730"/>
            <a:ext cx="1622560" cy="46166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Disc DIRC</a:t>
            </a:r>
          </a:p>
        </p:txBody>
      </p:sp>
      <p:cxnSp>
        <p:nvCxnSpPr>
          <p:cNvPr id="17" name="Gerade Verbindung mit Pfeil 16"/>
          <p:cNvCxnSpPr/>
          <p:nvPr/>
        </p:nvCxnSpPr>
        <p:spPr>
          <a:xfrm flipV="1">
            <a:off x="1281350" y="4192530"/>
            <a:ext cx="739474" cy="782043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V="1">
            <a:off x="1281350" y="3894070"/>
            <a:ext cx="2159397" cy="1080503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327914" y="4973016"/>
            <a:ext cx="3094545" cy="12003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Focal planes of both </a:t>
            </a:r>
          </a:p>
          <a:p>
            <a:r>
              <a:rPr lang="en-US" dirty="0">
                <a:solidFill>
                  <a:schemeClr val="bg1"/>
                </a:solidFill>
              </a:rPr>
              <a:t>DIRC detectors are inside magnetic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5926480" y="1180191"/>
                <a:ext cx="3028265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High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annihilation rate </a:t>
                </a:r>
              </a:p>
              <a:p>
                <a:r>
                  <a:rPr lang="en-US" sz="2000" dirty="0">
                    <a:solidFill>
                      <a:srgbClr val="FF0000"/>
                    </a:solidFill>
                  </a:rPr>
                  <a:t>(average 20 MHz)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480" y="1180191"/>
                <a:ext cx="3028265" cy="1077218"/>
              </a:xfrm>
              <a:prstGeom prst="rect">
                <a:avLst/>
              </a:prstGeom>
              <a:blipFill>
                <a:blip r:embed="rId5"/>
                <a:stretch>
                  <a:fillRect l="-2012" t="-2841" r="-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17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Inhaltsplatzhalter 1"/>
              <p:cNvSpPr>
                <a:spLocks noGrp="1"/>
              </p:cNvSpPr>
              <p:nvPr>
                <p:ph idx="1"/>
              </p:nvPr>
            </p:nvSpPr>
            <p:spPr>
              <a:xfrm>
                <a:off x="627063" y="1507371"/>
                <a:ext cx="8135937" cy="400286"/>
              </a:xfrm>
            </p:spPr>
            <p:txBody>
              <a:bodyPr/>
              <a:lstStyle/>
              <a:p>
                <a:r>
                  <a:rPr lang="en-US" dirty="0"/>
                  <a:t>Requirements: &gt; 5 C/cm²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/>
                  <a:t> gain (50% duty cycle, 10 years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975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7063" y="1507371"/>
                <a:ext cx="8135937" cy="400286"/>
              </a:xfrm>
              <a:blipFill>
                <a:blip r:embed="rId2"/>
                <a:stretch>
                  <a:fillRect l="-1798" t="-18182" b="-1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19/3 – November 5, 2019 Daniel Miehling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DF0BA6-C05C-3348-BE32-E15C9AAD7C16}" type="slidenum">
              <a:rPr lang="en-US" noProof="0" smtClean="0"/>
              <a:pPr>
                <a:defRPr/>
              </a:pPr>
              <a:t>20</a:t>
            </a:fld>
            <a:endParaRPr lang="en-US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27063" y="1043819"/>
            <a:ext cx="8135937" cy="360362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" name="Inhaltsplatzhalter 1"/>
          <p:cNvSpPr txBox="1">
            <a:spLocks/>
          </p:cNvSpPr>
          <p:nvPr/>
        </p:nvSpPr>
        <p:spPr bwMode="auto">
          <a:xfrm>
            <a:off x="626400" y="1877226"/>
            <a:ext cx="3960000" cy="27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7200" indent="-276225" algn="l" defTabSz="457200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50888" indent="-276225" algn="l" defTabSz="457200" rtl="0" eaLnBrk="1" fontAlgn="base" hangingPunct="1">
              <a:lnSpc>
                <a:spcPts val="2200"/>
              </a:lnSpc>
              <a:spcBef>
                <a:spcPts val="438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2017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4430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1655763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Photonis</a:t>
            </a:r>
          </a:p>
          <a:p>
            <a:pPr lvl="1"/>
            <a:r>
              <a:rPr lang="en-US" sz="1800" dirty="0" smtClean="0">
                <a:solidFill>
                  <a:srgbClr val="00B050"/>
                </a:solidFill>
              </a:rPr>
              <a:t>Best </a:t>
            </a:r>
            <a:r>
              <a:rPr lang="en-US" sz="1800" dirty="0">
                <a:solidFill>
                  <a:srgbClr val="00B050"/>
                </a:solidFill>
              </a:rPr>
              <a:t>sensor </a:t>
            </a:r>
            <a:r>
              <a:rPr lang="en-US" sz="1800" dirty="0" smtClean="0">
                <a:solidFill>
                  <a:srgbClr val="00B050"/>
                </a:solidFill>
              </a:rPr>
              <a:t>at 25 C/cm² </a:t>
            </a:r>
            <a:r>
              <a:rPr lang="en-US" sz="1800" dirty="0">
                <a:solidFill>
                  <a:srgbClr val="00B050"/>
                </a:solidFill>
              </a:rPr>
              <a:t>without any sign of cathode </a:t>
            </a:r>
            <a:r>
              <a:rPr lang="en-US" sz="1800" dirty="0" smtClean="0">
                <a:solidFill>
                  <a:srgbClr val="00B050"/>
                </a:solidFill>
              </a:rPr>
              <a:t>damage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New sensor already damaged at 1.2 C/cm², now at 1.6 C/cm²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only ~3% QE left in the hole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4802400" y="1877226"/>
            <a:ext cx="3960000" cy="2792838"/>
          </a:xfrm>
          <a:prstGeom prst="rect">
            <a:avLst/>
          </a:prstGeom>
        </p:spPr>
        <p:txBody>
          <a:bodyPr/>
          <a:lstStyle>
            <a:lvl1pPr marL="236538" indent="-276225" algn="l" defTabSz="457200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50888" indent="-276225" algn="l" defTabSz="457200" rtl="0" eaLnBrk="1" fontAlgn="base" hangingPunct="1">
              <a:lnSpc>
                <a:spcPts val="2200"/>
              </a:lnSpc>
              <a:spcBef>
                <a:spcPts val="438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2017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4430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1655763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Hamamatsu:</a:t>
            </a:r>
          </a:p>
          <a:p>
            <a:pPr lvl="1"/>
            <a:r>
              <a:rPr lang="en-US" sz="1800" dirty="0" smtClean="0"/>
              <a:t>Later </a:t>
            </a:r>
            <a:r>
              <a:rPr lang="en-US" sz="1800" dirty="0"/>
              <a:t>produced (higher serial number) 2 inch tubes tend to have better </a:t>
            </a:r>
            <a:r>
              <a:rPr lang="en-US" sz="1800" dirty="0" smtClean="0"/>
              <a:t>performance</a:t>
            </a:r>
          </a:p>
          <a:p>
            <a:pPr lvl="1"/>
            <a:r>
              <a:rPr lang="en-US" sz="1800" dirty="0" smtClean="0">
                <a:solidFill>
                  <a:srgbClr val="00B050"/>
                </a:solidFill>
              </a:rPr>
              <a:t>JS0035 reached 5 C/cm² as first 2 inch tube (now at almost 11C/cm²)</a:t>
            </a:r>
          </a:p>
          <a:p>
            <a:pPr lvl="1"/>
            <a:r>
              <a:rPr lang="en-US" sz="1800" dirty="0" smtClean="0">
                <a:solidFill>
                  <a:srgbClr val="00B050"/>
                </a:solidFill>
              </a:rPr>
              <a:t>JS0027 (almost) reached      </a:t>
            </a:r>
            <a:r>
              <a:rPr lang="en-US" sz="1800" dirty="0">
                <a:solidFill>
                  <a:srgbClr val="00B050"/>
                </a:solidFill>
              </a:rPr>
              <a:t>5 C/cm² </a:t>
            </a:r>
            <a:r>
              <a:rPr lang="en-US" sz="1800" dirty="0" smtClean="0">
                <a:solidFill>
                  <a:srgbClr val="00B050"/>
                </a:solidFill>
              </a:rPr>
              <a:t>as well </a:t>
            </a:r>
          </a:p>
          <a:p>
            <a:pPr marL="474663" lvl="1" indent="0"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10" name="Inhaltsplatzhalter 1"/>
          <p:cNvSpPr txBox="1">
            <a:spLocks/>
          </p:cNvSpPr>
          <p:nvPr/>
        </p:nvSpPr>
        <p:spPr bwMode="auto">
          <a:xfrm>
            <a:off x="627063" y="4659444"/>
            <a:ext cx="8135937" cy="40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7200" indent="-276225" algn="l" defTabSz="457200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50888" indent="-276225" algn="l" defTabSz="457200" rtl="0" eaLnBrk="1" fontAlgn="base" hangingPunct="1">
              <a:lnSpc>
                <a:spcPts val="2200"/>
              </a:lnSpc>
              <a:spcBef>
                <a:spcPts val="438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2017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4430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1655763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/>
              <a:t>afterglow</a:t>
            </a:r>
            <a:r>
              <a:rPr lang="de-DE" dirty="0" smtClean="0"/>
              <a:t>, </a:t>
            </a:r>
            <a:r>
              <a:rPr lang="de-DE" dirty="0" err="1" smtClean="0"/>
              <a:t>saturation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recovery</a:t>
            </a:r>
            <a:r>
              <a:rPr lang="de-DE" dirty="0" smtClean="0"/>
              <a:t> time </a:t>
            </a:r>
            <a:r>
              <a:rPr lang="de-DE" dirty="0" err="1" smtClean="0"/>
              <a:t>should</a:t>
            </a:r>
            <a:r>
              <a:rPr lang="de-DE" dirty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00B050"/>
                </a:solidFill>
              </a:rPr>
              <a:t>no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problems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for</a:t>
            </a:r>
            <a:r>
              <a:rPr lang="de-DE" dirty="0" smtClean="0">
                <a:solidFill>
                  <a:srgbClr val="00B050"/>
                </a:solidFill>
              </a:rPr>
              <a:t> Barrel DIRC</a:t>
            </a:r>
            <a:r>
              <a:rPr lang="de-DE" dirty="0" smtClean="0"/>
              <a:t>, </a:t>
            </a:r>
            <a:r>
              <a:rPr lang="de-DE" dirty="0" smtClean="0">
                <a:solidFill>
                  <a:srgbClr val="FF0000"/>
                </a:solidFill>
              </a:rPr>
              <a:t>but </a:t>
            </a:r>
            <a:r>
              <a:rPr lang="de-DE" dirty="0" err="1" smtClean="0">
                <a:solidFill>
                  <a:srgbClr val="FF0000"/>
                </a:solidFill>
              </a:rPr>
              <a:t>should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be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further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investigated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for</a:t>
            </a:r>
            <a:r>
              <a:rPr lang="de-DE" dirty="0" smtClean="0">
                <a:solidFill>
                  <a:srgbClr val="FF0000"/>
                </a:solidFill>
              </a:rPr>
              <a:t> EDD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975" indent="0">
              <a:buFont typeface="Lucida Grande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27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619125" y="887413"/>
            <a:ext cx="8135937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4200"/>
              </a:lnSpc>
            </a:pPr>
            <a:r>
              <a:rPr lang="en-US" sz="3600" b="1" dirty="0">
                <a:solidFill>
                  <a:schemeClr val="bg1"/>
                </a:solidFill>
                <a:latin typeface="Helvetica Neue" charset="0"/>
                <a:cs typeface="Arial" charset="0"/>
              </a:rPr>
              <a:t>Thank you for</a:t>
            </a:r>
            <a:br>
              <a:rPr lang="en-US" sz="3600" b="1" dirty="0">
                <a:solidFill>
                  <a:schemeClr val="bg1"/>
                </a:solidFill>
                <a:latin typeface="Helvetica Neue" charset="0"/>
                <a:cs typeface="Arial" charset="0"/>
              </a:rPr>
            </a:br>
            <a:r>
              <a:rPr lang="en-US" sz="3600" b="1" dirty="0">
                <a:solidFill>
                  <a:schemeClr val="bg1"/>
                </a:solidFill>
                <a:latin typeface="Helvetica Neue" charset="0"/>
                <a:cs typeface="Arial" charset="0"/>
              </a:rPr>
              <a:t>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82132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C1CB04B8-4591-4403-AB3A-81F8ED73F7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69" r="6695"/>
          <a:stretch/>
        </p:blipFill>
        <p:spPr>
          <a:xfrm>
            <a:off x="4956663" y="4003314"/>
            <a:ext cx="4168433" cy="286893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9A76F35-7E91-43A7-AA21-FB943B9A30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14" b="2756"/>
          <a:stretch/>
        </p:blipFill>
        <p:spPr>
          <a:xfrm>
            <a:off x="4983480" y="1174843"/>
            <a:ext cx="4169229" cy="2910775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ACC6E56-8310-4245-9602-975451962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1" y="1335246"/>
            <a:ext cx="4900749" cy="4027487"/>
          </a:xfrm>
        </p:spPr>
        <p:txBody>
          <a:bodyPr/>
          <a:lstStyle/>
          <a:p>
            <a:r>
              <a:rPr lang="en-US" dirty="0"/>
              <a:t>Illuminating the full MCP-PMT PC several seconds with ~1 </a:t>
            </a:r>
            <a:r>
              <a:rPr lang="en-US" dirty="0" err="1"/>
              <a:t>p.e.</a:t>
            </a:r>
            <a:r>
              <a:rPr lang="en-US" dirty="0"/>
              <a:t>/Pixel, then turn off the laser and measure the count rate for 300 s</a:t>
            </a:r>
          </a:p>
          <a:p>
            <a:r>
              <a:rPr lang="en-US" dirty="0"/>
              <a:t>Higher illumination intensity (laser frequency) results in more afterglow</a:t>
            </a:r>
          </a:p>
          <a:p>
            <a:r>
              <a:rPr lang="en-US" dirty="0"/>
              <a:t>Observed up to 10% afterglow events compared to the laser rate</a:t>
            </a:r>
          </a:p>
          <a:p>
            <a:r>
              <a:rPr lang="en-US" dirty="0"/>
              <a:t>Longer illumination intensity results in more afterglow</a:t>
            </a:r>
          </a:p>
          <a:p>
            <a:r>
              <a:rPr lang="en-US" dirty="0"/>
              <a:t>Turning off the HV during the decay has no effect on the number of afterglow events</a:t>
            </a:r>
          </a:p>
          <a:p>
            <a:r>
              <a:rPr lang="en-US" dirty="0"/>
              <a:t>Amount of afterglow events depends on the voltage applied (gain) during the illumination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2F3F2AA-F3EC-4398-9AEC-F9BBD40B4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977902"/>
            <a:ext cx="8969829" cy="360362"/>
          </a:xfrm>
        </p:spPr>
        <p:txBody>
          <a:bodyPr/>
          <a:lstStyle/>
          <a:p>
            <a:r>
              <a:rPr lang="en-US" dirty="0" err="1"/>
              <a:t>Afterglowing</a:t>
            </a:r>
            <a:r>
              <a:rPr lang="en-US" dirty="0"/>
              <a:t> – further investigations with 9001393 with TRB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82F8C0F-AC0F-446B-B488-8714D21516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Merlin Böhm - DIRC 2019 - Rauischholzhausen - 9/11</a:t>
            </a:r>
            <a:endParaRPr lang="en-US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D1CDD7D-BCEC-4AE0-AAD3-B3EBC838AE0B}"/>
              </a:ext>
            </a:extLst>
          </p:cNvPr>
          <p:cNvSpPr txBox="1"/>
          <p:nvPr/>
        </p:nvSpPr>
        <p:spPr>
          <a:xfrm>
            <a:off x="6854559" y="5081436"/>
            <a:ext cx="1208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HV off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6971C6A1-D98F-401B-9CE9-C012FA5353AF}"/>
              </a:ext>
            </a:extLst>
          </p:cNvPr>
          <p:cNvCxnSpPr>
            <a:cxnSpLocks/>
          </p:cNvCxnSpPr>
          <p:nvPr/>
        </p:nvCxnSpPr>
        <p:spPr>
          <a:xfrm flipH="1">
            <a:off x="6542719" y="5481201"/>
            <a:ext cx="496046" cy="3513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AF5AA274-8A59-4F3B-8028-2D50EC500193}"/>
              </a:ext>
            </a:extLst>
          </p:cNvPr>
          <p:cNvCxnSpPr>
            <a:cxnSpLocks/>
          </p:cNvCxnSpPr>
          <p:nvPr/>
        </p:nvCxnSpPr>
        <p:spPr>
          <a:xfrm>
            <a:off x="4336632" y="640682"/>
            <a:ext cx="0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5BE7B3BE-F8E2-4E50-A269-8BACCE345748}"/>
              </a:ext>
            </a:extLst>
          </p:cNvPr>
          <p:cNvCxnSpPr>
            <a:cxnSpLocks/>
          </p:cNvCxnSpPr>
          <p:nvPr/>
        </p:nvCxnSpPr>
        <p:spPr>
          <a:xfrm>
            <a:off x="4330463" y="436539"/>
            <a:ext cx="6170" cy="2041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955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F5BE6C2-1A4D-4E8B-A744-12CC08DF2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506" y="1775047"/>
            <a:ext cx="4755462" cy="4522883"/>
          </a:xfrm>
        </p:spPr>
        <p:txBody>
          <a:bodyPr/>
          <a:lstStyle/>
          <a:p>
            <a:r>
              <a:rPr lang="en-US" dirty="0"/>
              <a:t>Measured two facing MCP-PMTs, once with the illuminated MCP-PMT turned on and once turned off</a:t>
            </a:r>
          </a:p>
          <a:p>
            <a:r>
              <a:rPr lang="en-US" dirty="0"/>
              <a:t>Observe the count rates of the control MCP-PMT</a:t>
            </a:r>
          </a:p>
          <a:p>
            <a:r>
              <a:rPr lang="en-US" dirty="0"/>
              <a:t>Count rates of the control MCP-PMT are higher when the illuminated MCP-PMT has been turned on</a:t>
            </a:r>
          </a:p>
          <a:p>
            <a:r>
              <a:rPr lang="en-US" dirty="0"/>
              <a:t>-&gt;Afterglow effect must be based on Photons</a:t>
            </a:r>
          </a:p>
          <a:p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1F5D279-F5AF-4287-9C67-E97DA492B7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Merlin Böhm - DIRC 2019 - Rauischholzhausen - 9/11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6AC4847-2B56-4E8D-A870-E18A64BA78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23</a:t>
            </a:fld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AA1CE6C-516F-4753-A7C6-3EB2C2872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Afterglowing</a:t>
            </a:r>
            <a:r>
              <a:rPr lang="en-US" dirty="0"/>
              <a:t> - photons or electrons?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C85311D-232B-481F-AA55-E19D7326E7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66" r="5517"/>
          <a:stretch/>
        </p:blipFill>
        <p:spPr>
          <a:xfrm rot="5400000">
            <a:off x="6199518" y="867150"/>
            <a:ext cx="2882690" cy="300627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C152FE9-4C5E-4CC9-9531-C01D6127DE8B}"/>
              </a:ext>
            </a:extLst>
          </p:cNvPr>
          <p:cNvSpPr txBox="1"/>
          <p:nvPr/>
        </p:nvSpPr>
        <p:spPr>
          <a:xfrm>
            <a:off x="6121936" y="849914"/>
            <a:ext cx="2444900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n w="19050">
                  <a:noFill/>
                </a:ln>
              </a:rPr>
              <a:t>Illuminated MCP</a:t>
            </a:r>
          </a:p>
          <a:p>
            <a:r>
              <a:rPr lang="en-US" dirty="0">
                <a:ln w="19050">
                  <a:noFill/>
                </a:ln>
              </a:rPr>
              <a:t>(1394)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1FB56CE-9F0C-446D-AC84-7A2E0015A5DA}"/>
              </a:ext>
            </a:extLst>
          </p:cNvPr>
          <p:cNvSpPr txBox="1"/>
          <p:nvPr/>
        </p:nvSpPr>
        <p:spPr>
          <a:xfrm>
            <a:off x="7230836" y="3091443"/>
            <a:ext cx="1978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n w="19050">
                  <a:noFill/>
                </a:ln>
              </a:rPr>
              <a:t>Control MCP</a:t>
            </a:r>
          </a:p>
          <a:p>
            <a:r>
              <a:rPr lang="en-US" dirty="0">
                <a:ln w="19050">
                  <a:noFill/>
                </a:ln>
              </a:rPr>
              <a:t>(1341)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70FC695-FF63-4C5E-A673-1FF83C49E971}"/>
              </a:ext>
            </a:extLst>
          </p:cNvPr>
          <p:cNvSpPr txBox="1"/>
          <p:nvPr/>
        </p:nvSpPr>
        <p:spPr>
          <a:xfrm>
            <a:off x="5081383" y="3376988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Laser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DE6D5621-1ACE-4DEE-A2C8-BBAA121B4A14}"/>
              </a:ext>
            </a:extLst>
          </p:cNvPr>
          <p:cNvCxnSpPr/>
          <p:nvPr/>
        </p:nvCxnSpPr>
        <p:spPr>
          <a:xfrm flipV="1">
            <a:off x="5979573" y="3077604"/>
            <a:ext cx="685800" cy="53298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DF80C909-63B1-47B0-8A63-ED3A6F1B2DBB}"/>
              </a:ext>
            </a:extLst>
          </p:cNvPr>
          <p:cNvCxnSpPr>
            <a:cxnSpLocks/>
          </p:cNvCxnSpPr>
          <p:nvPr/>
        </p:nvCxnSpPr>
        <p:spPr>
          <a:xfrm>
            <a:off x="7344386" y="1484931"/>
            <a:ext cx="581418" cy="36897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27EF8D31-B389-475F-A803-88DCAD069356}"/>
              </a:ext>
            </a:extLst>
          </p:cNvPr>
          <p:cNvCxnSpPr>
            <a:cxnSpLocks/>
          </p:cNvCxnSpPr>
          <p:nvPr/>
        </p:nvCxnSpPr>
        <p:spPr>
          <a:xfrm flipV="1">
            <a:off x="8126730" y="2802099"/>
            <a:ext cx="0" cy="40307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Grafik 20" descr="Ein Bild, das Karte, Text enthält.&#10;&#10;Automatisch generierte Beschreibung">
            <a:extLst>
              <a:ext uri="{FF2B5EF4-FFF2-40B4-BE49-F238E27FC236}">
                <a16:creationId xmlns:a16="http://schemas.microsoft.com/office/drawing/2014/main" id="{9E3EBFFD-FBB9-48C4-96FF-FAACED75F4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49" r="5656"/>
          <a:stretch/>
        </p:blipFill>
        <p:spPr>
          <a:xfrm>
            <a:off x="4839555" y="3950919"/>
            <a:ext cx="4320152" cy="288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34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Sensor requirements:</a:t>
                </a:r>
              </a:p>
              <a:p>
                <a:pPr lvl="1"/>
                <a:r>
                  <a:rPr lang="en-US" dirty="0"/>
                  <a:t>Immunity to magnetic fields </a:t>
                </a:r>
                <a:r>
                  <a:rPr lang="en-US" dirty="0">
                    <a:solidFill>
                      <a:srgbClr val="FF0000"/>
                    </a:solidFill>
                  </a:rPr>
                  <a:t>&gt;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1 Tesla</a:t>
                </a:r>
              </a:p>
              <a:p>
                <a:pPr lvl="1"/>
                <a:r>
                  <a:rPr lang="en-US" dirty="0"/>
                  <a:t>High rate stability (&gt; 1 MHz/cm²)</a:t>
                </a:r>
              </a:p>
              <a:p>
                <a:pPr lvl="1"/>
                <a:r>
                  <a:rPr lang="en-US" dirty="0"/>
                  <a:t>Fast time response (&lt; 50 </a:t>
                </a:r>
                <a:r>
                  <a:rPr lang="en-US" dirty="0" err="1"/>
                  <a:t>ps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Low dark counts (&lt; 10 kHz/cm²)</a:t>
                </a:r>
              </a:p>
              <a:p>
                <a:pPr lvl="1"/>
                <a:r>
                  <a:rPr lang="en-US" dirty="0"/>
                  <a:t>High position resolution:</a:t>
                </a:r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Compact </a:t>
                </a:r>
                <a:r>
                  <a:rPr lang="en-US" dirty="0" smtClean="0"/>
                  <a:t>design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FF0000"/>
                    </a:solidFill>
                  </a:rPr>
                  <a:t>Microchannel-plate Photomultipliers </a:t>
                </a:r>
                <a:r>
                  <a:rPr lang="en-US" dirty="0"/>
                  <a:t>(MCP-PMTs) needed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Problem until few years ago: low lifetime</a:t>
                </a:r>
                <a:endParaRPr lang="en-US" dirty="0"/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Lifetime indicator</a:t>
                </a:r>
                <a:r>
                  <a:rPr lang="en-US" dirty="0"/>
                  <a:t>: Quantum efficiency as function of integrated anode charge (IAC)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 smtClean="0"/>
                  <a:t>detected </a:t>
                </a:r>
                <a:r>
                  <a:rPr lang="en-US" dirty="0"/>
                  <a:t>number of photons)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8" t="-1651" r="-179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19/3 – November 5, 2019 Daniel Miehling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3</a:t>
            </a:fld>
            <a:endParaRPr lang="en-US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PANDA </a:t>
            </a:r>
            <a:r>
              <a:rPr lang="en-US" dirty="0"/>
              <a:t>DIRC detector</a:t>
            </a:r>
          </a:p>
        </p:txBody>
      </p:sp>
      <p:sp>
        <p:nvSpPr>
          <p:cNvPr id="12" name="Inhaltsplatzhalter 1"/>
          <p:cNvSpPr txBox="1">
            <a:spLocks/>
          </p:cNvSpPr>
          <p:nvPr/>
        </p:nvSpPr>
        <p:spPr bwMode="auto">
          <a:xfrm>
            <a:off x="626400" y="3998068"/>
            <a:ext cx="3960000" cy="29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7200" indent="-276225" algn="l" defTabSz="457200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50888" indent="-276225" algn="l" defTabSz="457200" rtl="0" eaLnBrk="1" fontAlgn="base" hangingPunct="1">
              <a:lnSpc>
                <a:spcPts val="2200"/>
              </a:lnSpc>
              <a:spcBef>
                <a:spcPts val="438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2017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4430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1655763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/>
              <a:t>Barrel DIRC: </a:t>
            </a:r>
            <a:r>
              <a:rPr lang="en-US" dirty="0" smtClean="0"/>
              <a:t>5x5mm²</a:t>
            </a:r>
            <a:endParaRPr lang="en-US" dirty="0"/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4802400" y="3949428"/>
            <a:ext cx="3960000" cy="291830"/>
          </a:xfrm>
          <a:prstGeom prst="rect">
            <a:avLst/>
          </a:prstGeom>
        </p:spPr>
        <p:txBody>
          <a:bodyPr/>
          <a:lstStyle>
            <a:lvl1pPr marL="236538" indent="-276225" algn="l" defTabSz="457200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50888" indent="-276225" algn="l" defTabSz="457200" rtl="0" eaLnBrk="1" fontAlgn="base" hangingPunct="1">
              <a:lnSpc>
                <a:spcPts val="2200"/>
              </a:lnSpc>
              <a:spcBef>
                <a:spcPts val="438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2017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4430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1655763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/>
              <a:t>Disc DIRC: </a:t>
            </a:r>
            <a:r>
              <a:rPr lang="en-US" dirty="0" smtClean="0">
                <a:solidFill>
                  <a:srgbClr val="FF0000"/>
                </a:solidFill>
              </a:rPr>
              <a:t>0.5</a:t>
            </a:r>
            <a:r>
              <a:rPr lang="en-US" dirty="0" smtClean="0"/>
              <a:t>x16mm²</a:t>
            </a:r>
            <a:endParaRPr lang="en-US" dirty="0"/>
          </a:p>
        </p:txBody>
      </p:sp>
      <p:sp>
        <p:nvSpPr>
          <p:cNvPr id="14" name="Inhaltsplatzhalter 1"/>
          <p:cNvSpPr txBox="1">
            <a:spLocks/>
          </p:cNvSpPr>
          <p:nvPr/>
        </p:nvSpPr>
        <p:spPr bwMode="auto">
          <a:xfrm>
            <a:off x="626400" y="5938732"/>
            <a:ext cx="3960000" cy="33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7200" indent="-276225" algn="l" defTabSz="457200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50888" indent="-276225" algn="l" defTabSz="457200" rtl="0" eaLnBrk="1" fontAlgn="base" hangingPunct="1">
              <a:lnSpc>
                <a:spcPts val="2200"/>
              </a:lnSpc>
              <a:spcBef>
                <a:spcPts val="438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2017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4430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1655763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/>
              <a:t>Barrel DIRC IAC </a:t>
            </a:r>
            <a:r>
              <a:rPr lang="en-US" sz="1800" dirty="0">
                <a:solidFill>
                  <a:srgbClr val="FF0000"/>
                </a:solidFill>
              </a:rPr>
              <a:t>~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FF0000"/>
                </a:solidFill>
              </a:rPr>
              <a:t>5 C/cm²</a:t>
            </a:r>
          </a:p>
          <a:p>
            <a:endParaRPr lang="en-US" dirty="0"/>
          </a:p>
        </p:txBody>
      </p:sp>
      <p:sp>
        <p:nvSpPr>
          <p:cNvPr id="15" name="Inhaltsplatzhalter 2"/>
          <p:cNvSpPr txBox="1">
            <a:spLocks/>
          </p:cNvSpPr>
          <p:nvPr/>
        </p:nvSpPr>
        <p:spPr>
          <a:xfrm>
            <a:off x="4802400" y="5918676"/>
            <a:ext cx="3960000" cy="398834"/>
          </a:xfrm>
          <a:prstGeom prst="rect">
            <a:avLst/>
          </a:prstGeom>
        </p:spPr>
        <p:txBody>
          <a:bodyPr/>
          <a:lstStyle>
            <a:lvl1pPr marL="236538" indent="-276225" algn="l" defTabSz="457200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50888" indent="-276225" algn="l" defTabSz="457200" rtl="0" eaLnBrk="1" fontAlgn="base" hangingPunct="1">
              <a:lnSpc>
                <a:spcPts val="2200"/>
              </a:lnSpc>
              <a:spcBef>
                <a:spcPts val="438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2017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4430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1655763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/>
              <a:t>Disc DIRC IAC </a:t>
            </a:r>
            <a:r>
              <a:rPr lang="en-US" sz="1800" dirty="0">
                <a:solidFill>
                  <a:srgbClr val="FF0000"/>
                </a:solidFill>
              </a:rPr>
              <a:t>&gt; 5 C/cm²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7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Photocathode of MCP-PMT gets damaged from impact of (heavy) feedback ions produced in the residual gas </a:t>
            </a:r>
          </a:p>
          <a:p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amaging effects </a:t>
            </a:r>
            <a:r>
              <a:rPr lang="en-US" dirty="0"/>
              <a:t>at the </a:t>
            </a:r>
            <a:r>
              <a:rPr lang="en-US" dirty="0" smtClean="0"/>
              <a:t>photocathode</a:t>
            </a:r>
            <a:endParaRPr lang="en-US" dirty="0"/>
          </a:p>
          <a:p>
            <a:pPr lvl="1"/>
            <a:r>
              <a:rPr lang="en-US" dirty="0"/>
              <a:t>Chemical reactions and adsorption</a:t>
            </a:r>
          </a:p>
          <a:p>
            <a:pPr lvl="1"/>
            <a:r>
              <a:rPr lang="en-US" dirty="0"/>
              <a:t>Surface defects</a:t>
            </a:r>
          </a:p>
          <a:p>
            <a:endParaRPr lang="en-US" dirty="0"/>
          </a:p>
          <a:p>
            <a:r>
              <a:rPr lang="en-US" dirty="0"/>
              <a:t>Possible countermeasures against aging</a:t>
            </a:r>
          </a:p>
          <a:p>
            <a:pPr lvl="1"/>
            <a:r>
              <a:rPr lang="en-US" dirty="0"/>
              <a:t>More robust </a:t>
            </a:r>
            <a:r>
              <a:rPr lang="en-US" dirty="0" smtClean="0"/>
              <a:t>photocathode</a:t>
            </a:r>
            <a:endParaRPr lang="en-US" dirty="0"/>
          </a:p>
          <a:p>
            <a:pPr lvl="1"/>
            <a:r>
              <a:rPr lang="en-US" dirty="0"/>
              <a:t>Better vacuum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Reducing </a:t>
            </a:r>
            <a:r>
              <a:rPr lang="en-US" dirty="0">
                <a:solidFill>
                  <a:srgbClr val="FF0000"/>
                </a:solidFill>
              </a:rPr>
              <a:t>flux of (heavy) ions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19/3 – November 5, 2019 Daniel Miehling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4</a:t>
            </a:fld>
            <a:endParaRPr lang="en-US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Aging of photocathode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410" y="2588654"/>
            <a:ext cx="2689399" cy="197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5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958" y="4562273"/>
            <a:ext cx="3617042" cy="1521772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626400" y="1972800"/>
            <a:ext cx="3960000" cy="1840466"/>
          </a:xfrm>
        </p:spPr>
        <p:txBody>
          <a:bodyPr/>
          <a:lstStyle/>
          <a:p>
            <a:r>
              <a:rPr lang="en-US" dirty="0"/>
              <a:t>New cathode material </a:t>
            </a:r>
          </a:p>
          <a:p>
            <a:pPr lvl="1"/>
            <a:r>
              <a:rPr lang="en-US" dirty="0"/>
              <a:t>Baking in Cs/Sb –vapor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Disadvantage: higher dark count rate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802400" y="1972800"/>
                <a:ext cx="3960000" cy="1875672"/>
              </a:xfrm>
            </p:spPr>
            <p:txBody>
              <a:bodyPr/>
              <a:lstStyle/>
              <a:p>
                <a:r>
                  <a:rPr lang="en-US" dirty="0"/>
                  <a:t>Protection layer (film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𝐴𝑙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front of first MCP layer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en-US" dirty="0"/>
                  <a:t>Disadvantage: </a:t>
                </a:r>
                <a:r>
                  <a:rPr lang="en-US" dirty="0">
                    <a:solidFill>
                      <a:srgbClr val="FF0000"/>
                    </a:solidFill>
                  </a:rPr>
                  <a:t>reduction of collection efficiency</a:t>
                </a:r>
              </a:p>
              <a:p>
                <a:pPr lvl="1"/>
                <a:r>
                  <a:rPr lang="en-US" dirty="0"/>
                  <a:t>Between MCP layers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802400" y="1972800"/>
                <a:ext cx="3960000" cy="1875672"/>
              </a:xfrm>
              <a:blipFill>
                <a:blip r:embed="rId3"/>
                <a:stretch>
                  <a:fillRect l="-3698" t="-3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19/3 – November 5, 2019 Daniel Miehling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38E2CC-F545-6D4A-9BB4-86E10266AA16}" type="slidenum">
              <a:rPr lang="en-US" noProof="0" smtClean="0"/>
              <a:pPr>
                <a:defRPr/>
              </a:pPr>
              <a:t>5</a:t>
            </a:fld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to increase Lifetime</a:t>
            </a:r>
          </a:p>
        </p:txBody>
      </p:sp>
      <p:sp>
        <p:nvSpPr>
          <p:cNvPr id="8" name="Inhaltsplatzhalter 1"/>
          <p:cNvSpPr txBox="1">
            <a:spLocks/>
          </p:cNvSpPr>
          <p:nvPr/>
        </p:nvSpPr>
        <p:spPr bwMode="auto">
          <a:xfrm>
            <a:off x="627063" y="4173166"/>
            <a:ext cx="8135937" cy="223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7200" indent="-276225" algn="l" defTabSz="457200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50888" indent="-276225" algn="l" defTabSz="457200" rtl="0" eaLnBrk="1" fontAlgn="base" hangingPunct="1">
              <a:lnSpc>
                <a:spcPts val="2200"/>
              </a:lnSpc>
              <a:spcBef>
                <a:spcPts val="438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2017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4430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1655763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Treatment of MCP surfaces</a:t>
            </a:r>
          </a:p>
          <a:p>
            <a:pPr lvl="1"/>
            <a:r>
              <a:rPr lang="en-US" dirty="0"/>
              <a:t>Electron scrubbing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Atomic layer deposition (ALD)</a:t>
            </a:r>
          </a:p>
          <a:p>
            <a:pPr lvl="2"/>
            <a:r>
              <a:rPr lang="en-US" dirty="0"/>
              <a:t>Company </a:t>
            </a:r>
            <a:r>
              <a:rPr lang="en-US" dirty="0" err="1" smtClean="0"/>
              <a:t>Arradiance</a:t>
            </a:r>
            <a:r>
              <a:rPr lang="en-US" dirty="0" smtClean="0"/>
              <a:t> &amp; LAPPD </a:t>
            </a:r>
            <a:endParaRPr lang="en-US" dirty="0"/>
          </a:p>
          <a:p>
            <a:pPr lvl="2"/>
            <a:r>
              <a:rPr lang="en-US" dirty="0"/>
              <a:t>First prototypes from </a:t>
            </a:r>
            <a:r>
              <a:rPr lang="en-US" dirty="0" err="1" smtClean="0"/>
              <a:t>Photonis</a:t>
            </a:r>
            <a:endParaRPr lang="en-US" dirty="0" smtClean="0"/>
          </a:p>
          <a:p>
            <a:pPr lvl="2"/>
            <a:r>
              <a:rPr lang="en-US" dirty="0" smtClean="0"/>
              <a:t>Later prototypes from Hamamatsu, too</a:t>
            </a:r>
            <a:endParaRPr lang="en-US" dirty="0"/>
          </a:p>
          <a:p>
            <a:pPr marL="975" indent="0">
              <a:buFont typeface="Lucida Grande" charset="0"/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626400" y="3611438"/>
            <a:ext cx="4767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Best results and focus of this talk:</a:t>
            </a:r>
          </a:p>
        </p:txBody>
      </p:sp>
    </p:spTree>
    <p:extLst>
      <p:ext uri="{BB962C8B-B14F-4D97-AF65-F5344CB8AC3E}">
        <p14:creationId xmlns:p14="http://schemas.microsoft.com/office/powerpoint/2010/main" val="364312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Goal</a:t>
            </a:r>
            <a:r>
              <a:rPr lang="en-US" dirty="0"/>
              <a:t>: Simultaneous measurement of different MCP-PMTs under similar conditions as in the PANDA-DIRCs</a:t>
            </a:r>
          </a:p>
          <a:p>
            <a:r>
              <a:rPr lang="en-US" dirty="0"/>
              <a:t>Constant illumination with </a:t>
            </a:r>
            <a:r>
              <a:rPr lang="en-US" dirty="0">
                <a:solidFill>
                  <a:srgbClr val="FF0000"/>
                </a:solidFill>
              </a:rPr>
              <a:t>1 MHz single photons </a:t>
            </a:r>
          </a:p>
          <a:p>
            <a:pPr lvl="1"/>
            <a:r>
              <a:rPr lang="en-US" dirty="0"/>
              <a:t>All MCP-PMTs in </a:t>
            </a:r>
            <a:r>
              <a:rPr lang="en-US" dirty="0">
                <a:solidFill>
                  <a:srgbClr val="FF0000"/>
                </a:solidFill>
              </a:rPr>
              <a:t>same</a:t>
            </a:r>
            <a:r>
              <a:rPr lang="en-US" dirty="0"/>
              <a:t> light spot</a:t>
            </a:r>
          </a:p>
          <a:p>
            <a:pPr lvl="1"/>
            <a:r>
              <a:rPr lang="en-US" dirty="0"/>
              <a:t>Permanent monitoring of integrated anode charge</a:t>
            </a:r>
          </a:p>
          <a:p>
            <a:r>
              <a:rPr lang="en-US" dirty="0"/>
              <a:t>QE measurement:</a:t>
            </a:r>
          </a:p>
          <a:p>
            <a:pPr lvl="1"/>
            <a:r>
              <a:rPr lang="en-US" dirty="0"/>
              <a:t>Every few weeks: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Wavelength spectrum </a:t>
            </a:r>
            <a:r>
              <a:rPr lang="en-US" dirty="0"/>
              <a:t>with Xenon arc lamp (75 W) and a monochromator (</a:t>
            </a:r>
            <a:r>
              <a:rPr lang="el-GR" dirty="0"/>
              <a:t>Δλ</a:t>
            </a:r>
            <a:r>
              <a:rPr lang="de-DE" dirty="0"/>
              <a:t> = 2 nm, 250 nm - 800 nm)</a:t>
            </a:r>
          </a:p>
          <a:p>
            <a:pPr lvl="2"/>
            <a:r>
              <a:rPr lang="en-US" dirty="0"/>
              <a:t>Also measuring gain and dark counts</a:t>
            </a:r>
          </a:p>
          <a:p>
            <a:pPr lvl="1"/>
            <a:r>
              <a:rPr lang="en-US" dirty="0"/>
              <a:t>Every several months: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Surface scans </a:t>
            </a:r>
            <a:r>
              <a:rPr lang="en-US" dirty="0"/>
              <a:t>with picosecond laser (372 nm, </a:t>
            </a:r>
            <a:r>
              <a:rPr lang="en-US" dirty="0" smtClean="0"/>
              <a:t> spot size: ø~0.5-1 </a:t>
            </a:r>
            <a:r>
              <a:rPr lang="en-US" dirty="0"/>
              <a:t>mm)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19/3 – November 5, 2019 Daniel Miehling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6</a:t>
            </a:fld>
            <a:endParaRPr lang="en-US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</a:t>
            </a:r>
            <a:r>
              <a:rPr lang="en-US" dirty="0" smtClean="0"/>
              <a:t>of lifetime </a:t>
            </a:r>
            <a:r>
              <a:rPr lang="en-US" dirty="0"/>
              <a:t>measurements</a:t>
            </a:r>
          </a:p>
        </p:txBody>
      </p:sp>
    </p:spTree>
    <p:extLst>
      <p:ext uri="{BB962C8B-B14F-4D97-AF65-F5344CB8AC3E}">
        <p14:creationId xmlns:p14="http://schemas.microsoft.com/office/powerpoint/2010/main" val="124247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933912" y="2473333"/>
            <a:ext cx="2829088" cy="4435475"/>
          </a:xfrm>
        </p:spPr>
        <p:txBody>
          <a:bodyPr/>
          <a:lstStyle/>
          <a:p>
            <a:r>
              <a:rPr lang="en-US" dirty="0"/>
              <a:t>Pulsed LED inside aluminum Box </a:t>
            </a:r>
            <a:endParaRPr lang="en-US" dirty="0" smtClean="0"/>
          </a:p>
          <a:p>
            <a:r>
              <a:rPr lang="en-US" dirty="0" err="1"/>
              <a:t>Thorlabs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engineered diffuser </a:t>
            </a:r>
          </a:p>
          <a:p>
            <a:pPr lvl="1"/>
            <a:r>
              <a:rPr lang="en-US" dirty="0"/>
              <a:t>In front of LED to get </a:t>
            </a:r>
            <a:r>
              <a:rPr lang="en-US" dirty="0">
                <a:solidFill>
                  <a:srgbClr val="00B050"/>
                </a:solidFill>
              </a:rPr>
              <a:t>homogeneous</a:t>
            </a:r>
            <a:r>
              <a:rPr lang="en-US" dirty="0"/>
              <a:t> light spot on sensors </a:t>
            </a:r>
          </a:p>
          <a:p>
            <a:r>
              <a:rPr lang="en-US" dirty="0"/>
              <a:t>Holding construction for up to 16 sensors all illuminated by same LED</a:t>
            </a:r>
          </a:p>
          <a:p>
            <a:r>
              <a:rPr lang="en-US" dirty="0"/>
              <a:t>Cable management behind sensors</a:t>
            </a:r>
          </a:p>
          <a:p>
            <a:endParaRPr lang="en-US" dirty="0"/>
          </a:p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79" y="1711526"/>
            <a:ext cx="5705475" cy="4829175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19/3 – November 5, 2019 Daniel Miehling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7</a:t>
            </a:fld>
            <a:endParaRPr lang="en-US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Lifetime setup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31867" y="1611268"/>
            <a:ext cx="3088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LED box with diffuser</a:t>
            </a:r>
          </a:p>
        </p:txBody>
      </p:sp>
      <p:cxnSp>
        <p:nvCxnSpPr>
          <p:cNvPr id="9" name="Gerade Verbindung mit Pfeil 8"/>
          <p:cNvCxnSpPr/>
          <p:nvPr/>
        </p:nvCxnSpPr>
        <p:spPr>
          <a:xfrm flipH="1">
            <a:off x="1019574" y="2072933"/>
            <a:ext cx="394216" cy="646248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182318" y="3836872"/>
            <a:ext cx="1417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Voltage dividers</a:t>
            </a:r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491076" y="4641444"/>
            <a:ext cx="379290" cy="445509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H="1">
            <a:off x="284481" y="4641444"/>
            <a:ext cx="178019" cy="541385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3492363" y="1806346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Sensors</a:t>
            </a:r>
          </a:p>
        </p:txBody>
      </p:sp>
      <p:cxnSp>
        <p:nvCxnSpPr>
          <p:cNvPr id="21" name="Gerade Verbindung mit Pfeil 20"/>
          <p:cNvCxnSpPr/>
          <p:nvPr/>
        </p:nvCxnSpPr>
        <p:spPr>
          <a:xfrm flipH="1">
            <a:off x="3786189" y="2268011"/>
            <a:ext cx="128586" cy="632238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3949989" y="2412566"/>
            <a:ext cx="19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Cable holder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359222" y="2900249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Lens</a:t>
            </a:r>
          </a:p>
        </p:txBody>
      </p:sp>
      <p:cxnSp>
        <p:nvCxnSpPr>
          <p:cNvPr id="26" name="Gerade Verbindung mit Pfeil 25"/>
          <p:cNvCxnSpPr/>
          <p:nvPr/>
        </p:nvCxnSpPr>
        <p:spPr>
          <a:xfrm flipH="1">
            <a:off x="4944378" y="2931996"/>
            <a:ext cx="227697" cy="972383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5" name="Inhaltsplatzhalter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4" r="25356"/>
          <a:stretch/>
        </p:blipFill>
        <p:spPr bwMode="auto">
          <a:xfrm>
            <a:off x="7544484" y="857181"/>
            <a:ext cx="1512341" cy="157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58141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860861"/>
              </p:ext>
            </p:extLst>
          </p:nvPr>
        </p:nvGraphicFramePr>
        <p:xfrm>
          <a:off x="475453" y="1970689"/>
          <a:ext cx="8135937" cy="443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hteck 7"/>
          <p:cNvSpPr/>
          <p:nvPr/>
        </p:nvSpPr>
        <p:spPr>
          <a:xfrm>
            <a:off x="1563704" y="3721121"/>
            <a:ext cx="6852507" cy="335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hteck 1"/>
          <p:cNvSpPr/>
          <p:nvPr/>
        </p:nvSpPr>
        <p:spPr>
          <a:xfrm>
            <a:off x="1565131" y="4286450"/>
            <a:ext cx="6851081" cy="720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19/3 – November 5, 2019 Daniel Miehling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8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Illumination Overview QE (all sensors with ALD)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565131" y="1643677"/>
            <a:ext cx="2345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Film between MCP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910954" y="1645940"/>
            <a:ext cx="1967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Two ALD layers</a:t>
            </a:r>
          </a:p>
        </p:txBody>
      </p:sp>
      <p:sp>
        <p:nvSpPr>
          <p:cNvPr id="10" name="Textfeld 9"/>
          <p:cNvSpPr txBox="1"/>
          <p:nvPr/>
        </p:nvSpPr>
        <p:spPr>
          <a:xfrm rot="16200000">
            <a:off x="115544" y="3422549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 Inch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 rot="16200000">
            <a:off x="115543" y="5671828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 Inch</a:t>
            </a:r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 rot="16200000">
            <a:off x="115544" y="4548475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 Inch</a:t>
            </a:r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5878672" y="1646647"/>
            <a:ext cx="3026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Film in front of first MCP</a:t>
            </a:r>
          </a:p>
          <a:p>
            <a:endParaRPr lang="en-US" dirty="0"/>
          </a:p>
        </p:txBody>
      </p:sp>
      <p:sp>
        <p:nvSpPr>
          <p:cNvPr id="15" name="Rechteck 14"/>
          <p:cNvSpPr/>
          <p:nvPr/>
        </p:nvSpPr>
        <p:spPr>
          <a:xfrm>
            <a:off x="1565130" y="5047860"/>
            <a:ext cx="6851081" cy="14182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2542713" y="829094"/>
            <a:ext cx="413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 </a:t>
            </a:r>
            <a:r>
              <a: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from </a:t>
            </a:r>
            <a:r>
              <a:rPr lang="en-US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February 21, 2018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160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694758"/>
              </p:ext>
            </p:extLst>
          </p:nvPr>
        </p:nvGraphicFramePr>
        <p:xfrm>
          <a:off x="475453" y="1970689"/>
          <a:ext cx="8135937" cy="443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hteck 7"/>
          <p:cNvSpPr/>
          <p:nvPr/>
        </p:nvSpPr>
        <p:spPr>
          <a:xfrm>
            <a:off x="1440187" y="3813241"/>
            <a:ext cx="7151747" cy="37937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PANDA-Meeting 19/3 – November 5, 2019 Daniel Miehling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9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Illumination Overview QE (all sensors with ALD)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380305" y="1645940"/>
            <a:ext cx="1967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Two ALD layers</a:t>
            </a:r>
          </a:p>
        </p:txBody>
      </p:sp>
      <p:sp>
        <p:nvSpPr>
          <p:cNvPr id="10" name="Textfeld 9"/>
          <p:cNvSpPr txBox="1"/>
          <p:nvPr/>
        </p:nvSpPr>
        <p:spPr>
          <a:xfrm rot="16200000">
            <a:off x="-264460" y="3873449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 Inch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 rot="16200000">
            <a:off x="-264460" y="5059992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 Inch</a:t>
            </a:r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4252875" y="1612900"/>
            <a:ext cx="3026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Film in front of first MCP</a:t>
            </a:r>
          </a:p>
          <a:p>
            <a:endParaRPr lang="en-US" dirty="0"/>
          </a:p>
        </p:txBody>
      </p:sp>
      <p:sp>
        <p:nvSpPr>
          <p:cNvPr id="15" name="Rechteck 14"/>
          <p:cNvSpPr/>
          <p:nvPr/>
        </p:nvSpPr>
        <p:spPr>
          <a:xfrm>
            <a:off x="1380305" y="4779306"/>
            <a:ext cx="7211629" cy="7460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2542713" y="829094"/>
            <a:ext cx="3976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 </a:t>
            </a:r>
            <a:r>
              <a: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from </a:t>
            </a:r>
            <a:r>
              <a:rPr lang="en-US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October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2019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440187" y="6079787"/>
            <a:ext cx="6575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9002108 </a:t>
            </a:r>
            <a:r>
              <a:rPr lang="de-DE" sz="2000" dirty="0" err="1" smtClean="0">
                <a:solidFill>
                  <a:srgbClr val="FF0000"/>
                </a:solidFill>
              </a:rPr>
              <a:t>removed</a:t>
            </a:r>
            <a:r>
              <a:rPr lang="de-DE" sz="2000" dirty="0" smtClean="0">
                <a:solidFill>
                  <a:srgbClr val="FF0000"/>
                </a:solidFill>
              </a:rPr>
              <a:t> on </a:t>
            </a:r>
            <a:r>
              <a:rPr lang="de-DE" sz="2000" dirty="0" err="1" smtClean="0">
                <a:solidFill>
                  <a:srgbClr val="FF0000"/>
                </a:solidFill>
              </a:rPr>
              <a:t>October</a:t>
            </a:r>
            <a:r>
              <a:rPr lang="de-DE" sz="2000" dirty="0" smtClean="0">
                <a:solidFill>
                  <a:srgbClr val="FF0000"/>
                </a:solidFill>
              </a:rPr>
              <a:t> 11 2019 </a:t>
            </a:r>
            <a:endParaRPr lang="de-DE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6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50908_DIRC">
  <a:themeElements>
    <a:clrScheme name="Custom 1">
      <a:dk1>
        <a:srgbClr val="000000"/>
      </a:dk1>
      <a:lt1>
        <a:srgbClr val="FFFFFF"/>
      </a:lt1>
      <a:dk2>
        <a:srgbClr val="003366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ronus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1783</Words>
  <Application>Microsoft Office PowerPoint</Application>
  <PresentationFormat>Bildschirmpräsentation (4:3)</PresentationFormat>
  <Paragraphs>395</Paragraphs>
  <Slides>23</Slides>
  <Notes>6</Notes>
  <HiddenSlides>5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1" baseType="lpstr">
      <vt:lpstr>ＭＳ Ｐゴシック</vt:lpstr>
      <vt:lpstr>Arial</vt:lpstr>
      <vt:lpstr>Cambria Math</vt:lpstr>
      <vt:lpstr>Georgia</vt:lpstr>
      <vt:lpstr>Helvetica Neue</vt:lpstr>
      <vt:lpstr>Lucida Grande</vt:lpstr>
      <vt:lpstr>Wingdings</vt:lpstr>
      <vt:lpstr>20150908_DIRC</vt:lpstr>
      <vt:lpstr>PowerPoint-Präsentation</vt:lpstr>
      <vt:lpstr>The P ̅ANDA detector at FAIR/GSI</vt:lpstr>
      <vt:lpstr>The PANDA DIRC detector</vt:lpstr>
      <vt:lpstr>Aging of photocathode</vt:lpstr>
      <vt:lpstr>Approaches to increase Lifetime</vt:lpstr>
      <vt:lpstr>Parameters of lifetime measurements</vt:lpstr>
      <vt:lpstr>Lifetime setup</vt:lpstr>
      <vt:lpstr>Illumination Overview QE (all sensors with ALD)</vt:lpstr>
      <vt:lpstr>Illumination Overview QE (all sensors with ALD)</vt:lpstr>
      <vt:lpstr>QE scans of new Hamamatsu 2 inch ALD devices</vt:lpstr>
      <vt:lpstr>QE scans of Photonis 9001393-URD (2 ALD layers)</vt:lpstr>
      <vt:lpstr>QE scans of Photonis 9002108 (ALD)</vt:lpstr>
      <vt:lpstr>Lifetime data of all sensors (October 11, 2019)</vt:lpstr>
      <vt:lpstr>Reminder: Afterglow</vt:lpstr>
      <vt:lpstr>Afterglow</vt:lpstr>
      <vt:lpstr>Gain recovery</vt:lpstr>
      <vt:lpstr>Gain saturation and recovery time</vt:lpstr>
      <vt:lpstr>Dependence on number of photoelectrons</vt:lpstr>
      <vt:lpstr>Gain saturation and recovery time</vt:lpstr>
      <vt:lpstr>Summary</vt:lpstr>
      <vt:lpstr>PowerPoint-Präsentation</vt:lpstr>
      <vt:lpstr>Afterglowing – further investigations with 9001393 with TRB</vt:lpstr>
      <vt:lpstr>Afterglowing - photons or electrons?</vt:lpstr>
    </vt:vector>
  </TitlesOfParts>
  <Company>FAU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 auch zweizeilig  Untertitel der Präsentation</dc:title>
  <dc:creator>Lukas Walenciak</dc:creator>
  <cp:lastModifiedBy>panda</cp:lastModifiedBy>
  <cp:revision>492</cp:revision>
  <cp:lastPrinted>2011-07-19T13:40:57Z</cp:lastPrinted>
  <dcterms:created xsi:type="dcterms:W3CDTF">2013-03-15T11:11:15Z</dcterms:created>
  <dcterms:modified xsi:type="dcterms:W3CDTF">2019-11-11T14:02:23Z</dcterms:modified>
</cp:coreProperties>
</file>