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00"/>
    <a:srgbClr val="FF9933"/>
    <a:srgbClr val="D0D8E8"/>
    <a:srgbClr val="E9EDF4"/>
    <a:srgbClr val="0000FF"/>
    <a:srgbClr val="FFFF66"/>
    <a:srgbClr val="FFCC21"/>
    <a:srgbClr val="FFCC66"/>
    <a:srgbClr val="FFD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5" autoAdjust="0"/>
    <p:restoredTop sz="94673" autoAdjust="0"/>
  </p:normalViewPr>
  <p:slideViewPr>
    <p:cSldViewPr snapToGrid="0" snapToObjects="1">
      <p:cViewPr varScale="1">
        <p:scale>
          <a:sx n="148" d="100"/>
          <a:sy n="148" d="100"/>
        </p:scale>
        <p:origin x="117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01.10.2019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01.10.2019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 smtClean="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 smtClean="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smtClean="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fr-FR" alt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Textmasterformat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bearbeiten</a:t>
            </a:r>
            <a:endParaRPr lang="fr-FR" altLang="fr-FR" dirty="0" smtClean="0"/>
          </a:p>
          <a:p>
            <a:pPr lvl="1"/>
            <a:r>
              <a:rPr lang="fr-FR" altLang="fr-FR" dirty="0" err="1" smtClean="0"/>
              <a:t>Zweite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2"/>
            <a:r>
              <a:rPr lang="fr-FR" altLang="fr-FR" dirty="0" err="1" smtClean="0"/>
              <a:t>Dritte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3"/>
            <a:r>
              <a:rPr lang="fr-FR" altLang="fr-FR" dirty="0" err="1" smtClean="0"/>
              <a:t>Vierte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 smtClean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 smtClean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 smtClean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 smtClean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 smtClean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117521" y="1220275"/>
            <a:ext cx="8997904" cy="336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/>
              <a:t>Terminal South ready for beam time, PIG with </a:t>
            </a:r>
            <a:r>
              <a:rPr lang="en-US" sz="1800" dirty="0" err="1" smtClean="0"/>
              <a:t>Ar</a:t>
            </a:r>
            <a:endParaRPr lang="en-US" sz="18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/>
              <a:t>DGUV </a:t>
            </a:r>
            <a:r>
              <a:rPr lang="en-US" sz="1800" dirty="0" smtClean="0"/>
              <a:t>V3 </a:t>
            </a:r>
            <a:r>
              <a:rPr lang="en-US" sz="1800" dirty="0" err="1" smtClean="0"/>
              <a:t>Prüfung</a:t>
            </a:r>
            <a:r>
              <a:rPr lang="en-US" sz="1800" dirty="0" smtClean="0"/>
              <a:t> of “</a:t>
            </a:r>
            <a:r>
              <a:rPr lang="en-US" sz="1800" dirty="0" err="1" smtClean="0"/>
              <a:t>Ortsveränderliche</a:t>
            </a:r>
            <a:r>
              <a:rPr lang="en-US" sz="1800" dirty="0" smtClean="0"/>
              <a:t> </a:t>
            </a:r>
            <a:r>
              <a:rPr lang="en-US" sz="1800" dirty="0" err="1" smtClean="0"/>
              <a:t>elektrische</a:t>
            </a:r>
            <a:r>
              <a:rPr lang="en-US" sz="1800" dirty="0" smtClean="0"/>
              <a:t> </a:t>
            </a:r>
            <a:r>
              <a:rPr lang="en-US" sz="1800" dirty="0" err="1" smtClean="0"/>
              <a:t>Betriebsmittel</a:t>
            </a:r>
            <a:r>
              <a:rPr lang="en-US" sz="1800" dirty="0" smtClean="0"/>
              <a:t>”: Terminal North and Terminal South achieved; HLI ongoing 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/>
              <a:t>Tests </a:t>
            </a:r>
            <a:r>
              <a:rPr lang="en-US" sz="1800" dirty="0"/>
              <a:t>of U</a:t>
            </a:r>
            <a:r>
              <a:rPr lang="en-US" sz="1800" baseline="30000" dirty="0"/>
              <a:t>5+</a:t>
            </a:r>
            <a:r>
              <a:rPr lang="en-US" sz="1800" dirty="0"/>
              <a:t>-operation </a:t>
            </a:r>
            <a:r>
              <a:rPr lang="en-US" sz="1800" dirty="0" smtClean="0"/>
              <a:t>started </a:t>
            </a:r>
            <a:r>
              <a:rPr lang="en-US" sz="1800" dirty="0"/>
              <a:t>at Terminal </a:t>
            </a:r>
            <a:r>
              <a:rPr lang="en-US" sz="1800" dirty="0" smtClean="0"/>
              <a:t>North</a:t>
            </a:r>
            <a:endParaRPr lang="en-US" sz="18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/>
              <a:t>18GHz-ECRIS-Upgrade: Awaiting signing of final version of Collaboration </a:t>
            </a:r>
            <a:r>
              <a:rPr lang="en-US" sz="1800" dirty="0" smtClean="0"/>
              <a:t>Agreement (legal counsels involved)</a:t>
            </a:r>
            <a:endParaRPr lang="en-US" sz="18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/>
              <a:t>N2 </a:t>
            </a:r>
            <a:r>
              <a:rPr lang="en-US" sz="1800" dirty="0" smtClean="0"/>
              <a:t>supply line (venting system BH1</a:t>
            </a:r>
            <a:r>
              <a:rPr lang="en-US" sz="1800" dirty="0" smtClean="0"/>
              <a:t>) investigated and  problem mitigated </a:t>
            </a:r>
            <a:r>
              <a:rPr lang="en-US" sz="1800" dirty="0" smtClean="0">
                <a:sym typeface="Wingdings" panose="05000000000000000000" pitchFamily="2" charset="2"/>
              </a:rPr>
              <a:t> </a:t>
            </a:r>
            <a:r>
              <a:rPr lang="en-US" sz="1800" dirty="0" smtClean="0">
                <a:sym typeface="Wingdings" panose="05000000000000000000" pitchFamily="2" charset="2"/>
              </a:rPr>
              <a:t>additional preventing </a:t>
            </a:r>
            <a:r>
              <a:rPr lang="en-US" sz="1800" dirty="0" smtClean="0">
                <a:sym typeface="Wingdings" panose="05000000000000000000" pitchFamily="2" charset="2"/>
              </a:rPr>
              <a:t>measures </a:t>
            </a:r>
            <a:r>
              <a:rPr lang="en-US" sz="1800" dirty="0" smtClean="0">
                <a:sym typeface="Wingdings" panose="05000000000000000000" pitchFamily="2" charset="2"/>
              </a:rPr>
              <a:t>initiated </a:t>
            </a:r>
            <a:r>
              <a:rPr lang="en-US" sz="1800" dirty="0" smtClean="0">
                <a:sym typeface="Wingdings" panose="05000000000000000000" pitchFamily="2" charset="2"/>
              </a:rPr>
              <a:t>(inline drying system)</a:t>
            </a:r>
            <a:endParaRPr lang="en-US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Tinschert, Klaus Dr.</cp:lastModifiedBy>
  <cp:revision>869</cp:revision>
  <cp:lastPrinted>2018-04-10T12:56:10Z</cp:lastPrinted>
  <dcterms:created xsi:type="dcterms:W3CDTF">2012-12-14T15:20:39Z</dcterms:created>
  <dcterms:modified xsi:type="dcterms:W3CDTF">2019-10-01T08:54:31Z</dcterms:modified>
</cp:coreProperties>
</file>