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SIS 18 Status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SIS18 shutdown </a:t>
            </a:r>
            <a:r>
              <a:rPr lang="de-DE" dirty="0" err="1" smtClean="0"/>
              <a:t>and</a:t>
            </a:r>
            <a:r>
              <a:rPr lang="de-DE" dirty="0" smtClean="0"/>
              <a:t> dry-run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Testing of main dipole done</a:t>
            </a:r>
          </a:p>
          <a:p>
            <a:pPr lvl="1"/>
            <a:r>
              <a:rPr lang="en-US" dirty="0" smtClean="0"/>
              <a:t>Work on</a:t>
            </a:r>
            <a:br>
              <a:rPr lang="en-US" dirty="0" smtClean="0"/>
            </a:br>
            <a:r>
              <a:rPr lang="en-US" dirty="0" smtClean="0"/>
              <a:t>- IPM </a:t>
            </a:r>
            <a:br>
              <a:rPr lang="en-US" dirty="0" smtClean="0"/>
            </a:br>
            <a:r>
              <a:rPr lang="en-US" dirty="0" smtClean="0"/>
              <a:t>- and extraction beamline</a:t>
            </a:r>
            <a:br>
              <a:rPr lang="en-US" dirty="0" smtClean="0"/>
            </a:br>
            <a:r>
              <a:rPr lang="en-US" dirty="0" smtClean="0"/>
              <a:t>- and alignment</a:t>
            </a:r>
            <a:br>
              <a:rPr lang="en-US" dirty="0" smtClean="0"/>
            </a:br>
            <a:r>
              <a:rPr lang="en-US" dirty="0" smtClean="0"/>
              <a:t>wil</a:t>
            </a:r>
            <a:r>
              <a:rPr lang="en-US" dirty="0" smtClean="0"/>
              <a:t>l continue. </a:t>
            </a:r>
          </a:p>
          <a:p>
            <a:pPr lvl="1"/>
            <a:r>
              <a:rPr lang="en-US" dirty="0" smtClean="0"/>
              <a:t>Goal is to be ready for beam asap for controls testing.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15</Words>
  <Application>Microsoft Office PowerPoint</Application>
  <PresentationFormat>Bildschirmpräsentation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gsi-folienmaster_2018</vt:lpstr>
      <vt:lpstr>SIS 18 Status</vt:lpstr>
      <vt:lpstr>SIS18 shutdown and dry-run status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18 GAF Status</dc:title>
  <dc:creator>Dr. Jens Stadlmann</dc:creator>
  <cp:lastModifiedBy>Dr. Jens Stadlmann</cp:lastModifiedBy>
  <cp:revision>20</cp:revision>
  <dcterms:created xsi:type="dcterms:W3CDTF">2018-10-23T08:56:58Z</dcterms:created>
  <dcterms:modified xsi:type="dcterms:W3CDTF">2019-10-01T11:29:24Z</dcterms:modified>
</cp:coreProperties>
</file>