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4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D9D9D9"/>
    <a:srgbClr val="FF9900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65" d="100"/>
          <a:sy n="165" d="100"/>
        </p:scale>
        <p:origin x="-205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24.09.2019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FAIR_mesh_einRing_2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" b="3602"/>
          <a:stretch/>
        </p:blipFill>
        <p:spPr>
          <a:xfrm>
            <a:off x="472796" y="1244600"/>
            <a:ext cx="8518804" cy="53420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6507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4306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5584535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60600" y="6560611"/>
            <a:ext cx="48383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99" y="583587"/>
            <a:ext cx="1129081" cy="376361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16075"/>
            <a:ext cx="202853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FAIR GmbH | GSI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584535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  <p:pic>
        <p:nvPicPr>
          <p:cNvPr id="13" name="Bild 12" descr="FAIR_Logo_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249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1" y="1352718"/>
            <a:ext cx="8694964" cy="5199926"/>
          </a:xfrm>
          <a:solidFill>
            <a:srgbClr val="D9D9D9">
              <a:alpha val="50196"/>
            </a:srgb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CRYRING@ESR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electron </a:t>
            </a:r>
            <a:r>
              <a:rPr lang="en-US" dirty="0" smtClean="0">
                <a:solidFill>
                  <a:schemeClr val="tx1"/>
                </a:solidFill>
              </a:rPr>
              <a:t>cooler </a:t>
            </a:r>
            <a:r>
              <a:rPr lang="en-US" sz="1800" b="1" dirty="0" smtClean="0">
                <a:solidFill>
                  <a:srgbClr val="FF0000"/>
                </a:solidFill>
              </a:rPr>
              <a:t>– </a:t>
            </a:r>
            <a:r>
              <a:rPr lang="en-US" sz="1800" dirty="0" smtClean="0">
                <a:solidFill>
                  <a:schemeClr val="tx1"/>
                </a:solidFill>
              </a:rPr>
              <a:t>not counting on operation in September, only little </a:t>
            </a:r>
            <a:r>
              <a:rPr lang="en-US" sz="1800" dirty="0" smtClean="0">
                <a:solidFill>
                  <a:schemeClr val="tx1"/>
                </a:solidFill>
              </a:rPr>
              <a:t>hope</a:t>
            </a:r>
          </a:p>
          <a:p>
            <a:pPr lvl="2">
              <a:buFontTx/>
              <a:buChar char="-"/>
            </a:pPr>
            <a:r>
              <a:rPr lang="de-DE" sz="1600" dirty="0" err="1" smtClean="0">
                <a:solidFill>
                  <a:schemeClr val="tx1"/>
                </a:solidFill>
              </a:rPr>
              <a:t>one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test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fill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did</a:t>
            </a:r>
            <a:r>
              <a:rPr lang="de-DE" sz="1600" dirty="0" smtClean="0">
                <a:solidFill>
                  <a:schemeClr val="tx1"/>
                </a:solidFill>
              </a:rPr>
              <a:t> not </a:t>
            </a:r>
            <a:r>
              <a:rPr lang="de-DE" sz="1600" dirty="0" err="1" smtClean="0">
                <a:solidFill>
                  <a:schemeClr val="tx1"/>
                </a:solidFill>
              </a:rPr>
              <a:t>start</a:t>
            </a:r>
            <a:r>
              <a:rPr lang="de-DE" sz="1600" dirty="0" smtClean="0">
                <a:solidFill>
                  <a:schemeClr val="tx1"/>
                </a:solidFill>
              </a:rPr>
              <a:t> due </a:t>
            </a:r>
            <a:r>
              <a:rPr lang="de-DE" sz="1600" dirty="0" err="1" smtClean="0">
                <a:solidFill>
                  <a:schemeClr val="tx1"/>
                </a:solidFill>
              </a:rPr>
              <a:t>to</a:t>
            </a:r>
            <a:r>
              <a:rPr lang="de-DE" sz="1600" dirty="0" smtClean="0">
                <a:solidFill>
                  <a:schemeClr val="tx1"/>
                </a:solidFill>
              </a:rPr>
              <a:t> a </a:t>
            </a:r>
            <a:r>
              <a:rPr lang="de-DE" sz="1600" dirty="0" err="1" smtClean="0">
                <a:solidFill>
                  <a:schemeClr val="tx1"/>
                </a:solidFill>
              </a:rPr>
              <a:t>blocked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filling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pipe</a:t>
            </a:r>
            <a:r>
              <a:rPr lang="de-DE" sz="1600" dirty="0" smtClean="0">
                <a:solidFill>
                  <a:schemeClr val="tx1"/>
                </a:solidFill>
              </a:rPr>
              <a:t>, </a:t>
            </a:r>
            <a:r>
              <a:rPr lang="de-DE" sz="1600" dirty="0" err="1" smtClean="0">
                <a:solidFill>
                  <a:schemeClr val="tx1"/>
                </a:solidFill>
              </a:rPr>
              <a:t>another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test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starts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next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week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user experiment </a:t>
            </a:r>
            <a:r>
              <a:rPr lang="en-US" dirty="0" err="1" smtClean="0">
                <a:solidFill>
                  <a:schemeClr val="tx1"/>
                </a:solidFill>
              </a:rPr>
              <a:t>beamtime</a:t>
            </a:r>
            <a:r>
              <a:rPr lang="en-US" dirty="0" smtClean="0">
                <a:solidFill>
                  <a:schemeClr val="tx1"/>
                </a:solidFill>
              </a:rPr>
              <a:t> (C+)</a:t>
            </a:r>
          </a:p>
          <a:p>
            <a:pPr lvl="2"/>
            <a:r>
              <a:rPr lang="de-DE" dirty="0" err="1" smtClean="0">
                <a:solidFill>
                  <a:schemeClr val="tx1"/>
                </a:solidFill>
              </a:rPr>
              <a:t>shifted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 November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</a:rPr>
              <a:t>three vacuum sections are baking (despite the delay due to the det.)</a:t>
            </a:r>
          </a:p>
          <a:p>
            <a:pPr lvl="1">
              <a:buFontTx/>
              <a:buChar char="-"/>
            </a:pPr>
            <a:r>
              <a:rPr lang="de-DE" sz="1800" dirty="0" smtClean="0">
                <a:solidFill>
                  <a:schemeClr val="tx1"/>
                </a:solidFill>
              </a:rPr>
              <a:t>Control Syste</a:t>
            </a:r>
            <a:r>
              <a:rPr lang="de-DE" sz="1800" dirty="0">
                <a:solidFill>
                  <a:schemeClr val="tx1"/>
                </a:solidFill>
              </a:rPr>
              <a:t>m</a:t>
            </a:r>
            <a:r>
              <a:rPr lang="de-DE" sz="1800" dirty="0" smtClean="0">
                <a:solidFill>
                  <a:schemeClr val="tx1"/>
                </a:solidFill>
              </a:rPr>
              <a:t> – </a:t>
            </a:r>
            <a:r>
              <a:rPr lang="de-DE" sz="1800" dirty="0" err="1" smtClean="0">
                <a:solidFill>
                  <a:schemeClr val="tx1"/>
                </a:solidFill>
              </a:rPr>
              <a:t>prepare</a:t>
            </a:r>
            <a:r>
              <a:rPr lang="de-DE" sz="1800" dirty="0" smtClean="0">
                <a:solidFill>
                  <a:schemeClr val="tx1"/>
                </a:solidFill>
              </a:rPr>
              <a:t> dry </a:t>
            </a:r>
            <a:r>
              <a:rPr lang="de-DE" sz="1800" dirty="0" err="1" smtClean="0">
                <a:solidFill>
                  <a:schemeClr val="tx1"/>
                </a:solidFill>
              </a:rPr>
              <a:t>run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 </a:t>
            </a:r>
            <a:r>
              <a:rPr lang="en-US" sz="1800" dirty="0" smtClean="0">
                <a:solidFill>
                  <a:schemeClr val="tx1"/>
                </a:solidFill>
              </a:rPr>
              <a:t>Safety inspection of movable electrical devices (DGUV-3)</a:t>
            </a:r>
          </a:p>
          <a:p>
            <a:pPr marL="457200" lvl="1" indent="0">
              <a:buNone/>
            </a:pPr>
            <a:r>
              <a:rPr lang="de-DE" sz="1800" dirty="0" smtClean="0">
                <a:solidFill>
                  <a:schemeClr val="tx1"/>
                </a:solidFill>
              </a:rPr>
              <a:t>	- Start </a:t>
            </a:r>
            <a:r>
              <a:rPr lang="de-DE" sz="1800" dirty="0" err="1" smtClean="0">
                <a:solidFill>
                  <a:schemeClr val="tx1"/>
                </a:solidFill>
              </a:rPr>
              <a:t>with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most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likely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ones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to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fail</a:t>
            </a:r>
            <a:r>
              <a:rPr lang="de-DE" sz="1800" dirty="0" smtClean="0">
                <a:solidFill>
                  <a:schemeClr val="tx1"/>
                </a:solidFill>
              </a:rPr>
              <a:t> (power </a:t>
            </a:r>
            <a:r>
              <a:rPr lang="de-DE" sz="1800" dirty="0" err="1" smtClean="0">
                <a:solidFill>
                  <a:schemeClr val="tx1"/>
                </a:solidFill>
              </a:rPr>
              <a:t>cords</a:t>
            </a:r>
            <a:r>
              <a:rPr lang="de-DE" sz="1800" dirty="0" smtClean="0">
                <a:solidFill>
                  <a:schemeClr val="tx1"/>
                </a:solidFill>
              </a:rPr>
              <a:t>) </a:t>
            </a:r>
            <a:r>
              <a:rPr lang="de-DE" sz="1800" dirty="0" err="1" smtClean="0">
                <a:solidFill>
                  <a:schemeClr val="tx1"/>
                </a:solidFill>
              </a:rPr>
              <a:t>and</a:t>
            </a:r>
            <a:r>
              <a:rPr lang="de-DE" sz="1800" dirty="0" smtClean="0">
                <a:solidFill>
                  <a:schemeClr val="tx1"/>
                </a:solidFill>
              </a:rPr>
              <a:t> check </a:t>
            </a:r>
            <a:r>
              <a:rPr lang="de-DE" sz="1800" dirty="0" err="1" smtClean="0">
                <a:solidFill>
                  <a:schemeClr val="tx1"/>
                </a:solidFill>
              </a:rPr>
              <a:t>them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rolling</a:t>
            </a:r>
            <a:endParaRPr lang="de-DE" sz="18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de-DE" sz="1800" dirty="0">
                <a:solidFill>
                  <a:schemeClr val="tx1"/>
                </a:solidFill>
              </a:rPr>
              <a:t>	</a:t>
            </a:r>
            <a:r>
              <a:rPr lang="de-DE" sz="1800" dirty="0" smtClean="0">
                <a:solidFill>
                  <a:schemeClr val="tx1"/>
                </a:solidFill>
              </a:rPr>
              <a:t>- </a:t>
            </a:r>
            <a:r>
              <a:rPr lang="de-DE" sz="1800" dirty="0" err="1" smtClean="0">
                <a:solidFill>
                  <a:schemeClr val="tx1"/>
                </a:solidFill>
              </a:rPr>
              <a:t>date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for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complete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inspection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set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for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mid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January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HITRAP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de-DE" dirty="0" err="1" smtClean="0">
                <a:solidFill>
                  <a:schemeClr val="tx1"/>
                </a:solidFill>
              </a:rPr>
              <a:t>no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activity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status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143754" y="148708"/>
            <a:ext cx="4065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CRYRING@ESR &amp; HITRAP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18301" y="6551980"/>
            <a:ext cx="4825699" cy="357157"/>
          </a:xfrm>
        </p:spPr>
        <p:txBody>
          <a:bodyPr/>
          <a:lstStyle/>
          <a:p>
            <a:pPr algn="r"/>
            <a:r>
              <a:rPr lang="de-DE" dirty="0" smtClean="0"/>
              <a:t>Frank Herfurth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6540965" y="6552643"/>
            <a:ext cx="1407866" cy="365125"/>
          </a:xfrm>
        </p:spPr>
        <p:txBody>
          <a:bodyPr/>
          <a:lstStyle/>
          <a:p>
            <a:r>
              <a:rPr lang="en-US" smtClean="0"/>
              <a:t>September-24, </a:t>
            </a:r>
            <a:r>
              <a:rPr lang="en-US" dirty="0" smtClean="0"/>
              <a:t>2019</a:t>
            </a:r>
            <a:endParaRPr lang="de-DE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94" y="4919285"/>
            <a:ext cx="26336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621" y="4919285"/>
            <a:ext cx="26289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4242408" y="5578878"/>
            <a:ext cx="441146" cy="369332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  <a:scene3d>
            <a:camera prst="perspectiveContrastingRightFacing"/>
            <a:lightRig rig="threePt" dir="t"/>
          </a:scene3d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de-DE" baseline="30000" dirty="0" smtClean="0">
                <a:solidFill>
                  <a:schemeClr val="bg1">
                    <a:lumMod val="75000"/>
                  </a:schemeClr>
                </a:solidFill>
              </a:rPr>
              <a:t>+</a:t>
            </a:r>
            <a:endParaRPr lang="en-US" baseline="300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Pfeil nach rechts 9"/>
          <p:cNvSpPr/>
          <p:nvPr/>
        </p:nvSpPr>
        <p:spPr>
          <a:xfrm>
            <a:off x="2349034" y="5452685"/>
            <a:ext cx="514644" cy="126193"/>
          </a:xfrm>
          <a:prstGeom prst="rightArrow">
            <a:avLst/>
          </a:prstGeom>
          <a:solidFill>
            <a:srgbClr val="FF0000"/>
          </a:solidFill>
          <a:ln>
            <a:solidFill>
              <a:srgbClr val="33333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989" y="4885027"/>
            <a:ext cx="2673564" cy="109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feil nach rechts 10"/>
          <p:cNvSpPr/>
          <p:nvPr/>
        </p:nvSpPr>
        <p:spPr>
          <a:xfrm>
            <a:off x="4683554" y="5673957"/>
            <a:ext cx="3025061" cy="179173"/>
          </a:xfrm>
          <a:prstGeom prst="rightArrow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feld 12"/>
          <p:cNvSpPr txBox="1"/>
          <p:nvPr/>
        </p:nvSpPr>
        <p:spPr>
          <a:xfrm>
            <a:off x="7786737" y="5578877"/>
            <a:ext cx="441146" cy="369332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perspectiveContrastingRightFacing"/>
            <a:lightRig rig="threePt" dir="t"/>
          </a:scene3d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de-DE" dirty="0"/>
              <a:t>C</a:t>
            </a:r>
            <a:r>
              <a:rPr lang="de-DE" baseline="30000" dirty="0" smtClean="0"/>
              <a:t>+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1525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-gsi-folienmaster_2017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2525FD6E3464489DD19B8758656FFA" ma:contentTypeVersion="46" ma:contentTypeDescription="Ein neues Dokument erstellen." ma:contentTypeScope="" ma:versionID="c639d161391932d3d6a9f0c2154c9ff4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0b66a0e58b1969537f10c86c1a14a613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  <xsd:element ref="ns5:Document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Bewertung (0 - 5)" ma:decimals="2" ma:description="Mittelwert aller Bewertungen, die abgegeben wurden." ma:internalName="AverageRating" ma:readOnly="true">
      <xsd:simpleType>
        <xsd:restriction base="dms:Number"/>
      </xsd:simpleType>
    </xsd:element>
    <xsd:element name="RatingCount" ma:index="20" nillable="true" ma:displayName="Anzahl Bewertungen" ma:decimals="0" ma:description="Anzahl abgegebener Bewertungen" ma:internalName="RatingCount" ma:readOnly="true">
      <xsd:simpleType>
        <xsd:restriction base="dms:Number"/>
      </xsd:simpleType>
    </xsd:element>
    <xsd:element name="RatedBy" ma:index="21" nillable="true" ma:displayName="Bewertet von" ma:description="Benutzer haben das Element bewertet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Benutzerbewertungen" ma:description="Bewertungen für das Element" ma:hidden="true" ma:internalName="Ratings">
      <xsd:simpleType>
        <xsd:restriction base="dms:Note"/>
      </xsd:simpleType>
    </xsd:element>
    <xsd:element name="LikesCount" ma:index="23" nillable="true" ma:displayName="Anzahl 'Gefällt mir'" ma:internalName="LikesCount">
      <xsd:simpleType>
        <xsd:restriction base="dms:Unknown"/>
      </xsd:simpleType>
    </xsd:element>
    <xsd:element name="LikedBy" ma:index="24" nillable="true" ma:displayName="Gefäll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Unternehmensstichwörter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Operations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  <xsd:element name="DocumentVersion" ma:index="36" nillable="true" ma:displayName="DocumentVersion" ma:internalName="Document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>
        <TermInfo xmlns="http://schemas.microsoft.com/office/infopath/2007/PartnerControls">
          <TermName>Report Machine Meeting</TermName>
          <TermId>a08871fc-9a8b-451b-be2e-13d414ff8a2e</TermId>
        </TermInfo>
      </Terms>
    </TaxKeywordTaxHTField>
    <Section xmlns="6940e80f-88f8-43b3-b7c9-f2dce9245b05">
      <Value>YR00 (Top Level)</Value>
    </Section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>
      <Value>Project Management</Value>
    </TopicCluster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>
      <Value>185</Value>
    </TaxCatchAll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>3</DocumentStatus>
    <Document_x0020_Description xmlns="6940e80f-88f8-43b3-b7c9-f2dce9245b05">CRYRING &amp; HITRAP Machine meeting 02.07.2019</Document_x0020_Description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>36</NeueSpalte1>
    <_dlc_DocId xmlns="23d37157-d4a8-45c4-b59e-72d947c826ed">YRDOC-16-16423</_dlc_DocId>
    <_dlc_DocIdUrl xmlns="23d37157-d4a8-45c4-b59e-72d947c826ed">
      <Url>https://sps2013.gsi.de/websites/cryring/CryringWiki/CryringDocs/_layouts/15/DocIdRedir.aspx?ID=YRDOC-16-16423</Url>
      <Description>YRDOC-16-16423</Description>
    </_dlc_DocIdUrl>
    <DocumentVersion xmlns="01596340-5c18-4703-ad5d-c13476d64025" xsi:nil="true"/>
  </documentManagement>
</p:properties>
</file>

<file path=customXml/itemProps1.xml><?xml version="1.0" encoding="utf-8"?>
<ds:datastoreItem xmlns:ds="http://schemas.openxmlformats.org/officeDocument/2006/customXml" ds:itemID="{E5BAFAC2-01C0-4D13-B8B2-E70EE54252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99C74C-53BD-4837-9F00-564AC31A50B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1F71CD5-2FCA-480F-8765-CFE362A43B2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71A239C-E3AA-40ED-A7E4-36CA522BE334}">
  <ds:schemaRefs>
    <ds:schemaRef ds:uri="http://schemas.microsoft.com/office/2006/metadata/properties"/>
    <ds:schemaRef ds:uri="http://purl.org/dc/terms/"/>
    <ds:schemaRef ds:uri="http://purl.org/dc/dcmitype/"/>
    <ds:schemaRef ds:uri="http://schemas.microsoft.com/sharepoint/v4"/>
    <ds:schemaRef ds:uri="01596340-5c18-4703-ad5d-c13476d64025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6940e80f-88f8-43b3-b7c9-f2dce9245b05"/>
    <ds:schemaRef ds:uri="http://schemas.openxmlformats.org/package/2006/metadata/core-properties"/>
    <ds:schemaRef ds:uri="23d37157-d4a8-45c4-b59e-72d947c826ed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fair-gsi-folienmaster_2017</Template>
  <TotalTime>0</TotalTime>
  <Words>85</Words>
  <Application>Microsoft Office PowerPoint</Application>
  <PresentationFormat>Bildschirmpräsentation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fair-gsi-folienmaster_2017</vt:lpstr>
      <vt:lpstr>machine status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CRYRING@ESR and HITRAP</dc:title>
  <dc:creator>Herfurth, Frank Dr.;Dr. Michael Lestinsky</dc:creator>
  <cp:keywords>Report Machine Meeting</cp:keywords>
  <cp:lastModifiedBy>Herfurth, Frank Dr.</cp:lastModifiedBy>
  <cp:revision>131</cp:revision>
  <dcterms:created xsi:type="dcterms:W3CDTF">2018-02-09T14:16:22Z</dcterms:created>
  <dcterms:modified xsi:type="dcterms:W3CDTF">2019-09-24T11:49:40Z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  <property fmtid="{D5CDD505-2E9C-101B-9397-08002B2CF9AE}" pid="3" name="TaxKeyword">
    <vt:lpwstr>185;#Report Machine Meeting|a08871fc-9a8b-451b-be2e-13d414ff8a2e</vt:lpwstr>
  </property>
  <property fmtid="{D5CDD505-2E9C-101B-9397-08002B2CF9AE}" pid="4" name="_dlc_DocIdItemGuid">
    <vt:lpwstr>cef9d73e-d1a4-4eb7-9519-a056cf8a80ea</vt:lpwstr>
  </property>
</Properties>
</file>