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media/image3.png" ContentType="image/png"/>
  <Override PartName="/ppt/media/image28.png" ContentType="image/png"/>
  <Override PartName="/ppt/media/image1.jpeg" ContentType="image/jpeg"/>
  <Override PartName="/ppt/media/image2.png" ContentType="image/png"/>
  <Override PartName="/ppt/media/image4.png" ContentType="image/png"/>
  <Override PartName="/ppt/media/image5.png" ContentType="image/png"/>
  <Override PartName="/ppt/media/image6.png" ContentType="image/png"/>
  <Override PartName="/ppt/media/image7.png" ContentType="image/png"/>
  <Override PartName="/ppt/media/image8.png" ContentType="image/png"/>
  <Override PartName="/ppt/media/image9.png" ContentType="image/png"/>
  <Override PartName="/ppt/media/image10.png" ContentType="image/png"/>
  <Override PartName="/ppt/media/image11.png" ContentType="image/png"/>
  <Override PartName="/ppt/media/image12.png" ContentType="image/pn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media/image18.png" ContentType="image/png"/>
  <Override PartName="/ppt/media/image19.png" ContentType="image/png"/>
  <Override PartName="/ppt/media/image20.png" ContentType="image/png"/>
  <Override PartName="/ppt/media/image21.png" ContentType="image/png"/>
  <Override PartName="/ppt/media/image22.png" ContentType="image/png"/>
  <Override PartName="/ppt/media/image23.png" ContentType="image/png"/>
  <Override PartName="/ppt/media/image24.png" ContentType="image/png"/>
  <Override PartName="/ppt/media/image25.png" ContentType="image/png"/>
  <Override PartName="/ppt/media/image26.png" ContentType="image/png"/>
  <Override PartName="/ppt/media/image27.png" ContentType="image/png"/>
  <Override PartName="/ppt/media/image29.png" ContentType="image/png"/>
  <Override PartName="/ppt/media/image30.png" ContentType="image/png"/>
  <Override PartName="/ppt/media/image31.png" ContentType="image/png"/>
  <Override PartName="/ppt/media/image32.png" ContentType="image/png"/>
  <Override PartName="/ppt/media/image33.png" ContentType="image/png"/>
  <Override PartName="/ppt/media/image34.png" ContentType="image/png"/>
  <Override PartName="/ppt/media/image35.png" ContentType="image/png"/>
  <Override PartName="/ppt/media/image36.png" ContentType="image/png"/>
  <Override PartName="/ppt/media/image37.png" ContentType="image/png"/>
  <Override PartName="/ppt/media/image38.png" ContentType="image/png"/>
  <Override PartName="/ppt/media/image39.png" ContentType="image/png"/>
  <Override PartName="/ppt/media/image40.png" ContentType="image/png"/>
  <Override PartName="/ppt/media/image41.png" ContentType="image/png"/>
  <Override PartName="/ppt/media/image42.png" ContentType="image/png"/>
  <Override PartName="/ppt/media/image43.png" ContentType="image/png"/>
  <Override PartName="/ppt/media/image44.png" ContentType="image/png"/>
  <Override PartName="/ppt/media/image45.png" ContentType="image/png"/>
  <Override PartName="/ppt/media/image46.png" ContentType="image/png"/>
  <Override PartName="/ppt/media/image47.png" ContentType="image/png"/>
  <Override PartName="/ppt/media/image48.png" ContentType="image/png"/>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_rels/presentation.xml.rels" ContentType="application/vnd.openxmlformats-package.relationships+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23.xml" ContentType="application/vnd.openxmlformats-officedocument.presentationml.slide+xml"/>
  <Override PartName="/ppt/slides/slide6.xml" ContentType="application/vnd.openxmlformats-officedocument.presentationml.slide+xml"/>
  <Override PartName="/ppt/slides/slide24.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_rels/slide9.xml.rels" ContentType="application/vnd.openxmlformats-package.relationships+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Lst>
  <p:sldSz cx="9144000" cy="685800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22640" y="271440"/>
            <a:ext cx="5584320" cy="787320"/>
          </a:xfrm>
          <a:prstGeom prst="rect">
            <a:avLst/>
          </a:prstGeom>
        </p:spPr>
        <p:txBody>
          <a:bodyPr lIns="0" rIns="0" tIns="0" bIns="0" anchor="ctr">
            <a:spAutoFit/>
          </a:bodyPr>
          <a:p>
            <a:endParaRPr b="0" lang="de-DE" sz="1800" spc="-1" strike="noStrike">
              <a:solidFill>
                <a:srgbClr val="000000"/>
              </a:solidFill>
              <a:latin typeface="Arial"/>
            </a:endParaRPr>
          </a:p>
        </p:txBody>
      </p:sp>
      <p:sp>
        <p:nvSpPr>
          <p:cNvPr id="32" name="PlaceHolder 2"/>
          <p:cNvSpPr>
            <a:spLocks noGrp="1"/>
          </p:cNvSpPr>
          <p:nvPr>
            <p:ph type="body"/>
          </p:nvPr>
        </p:nvSpPr>
        <p:spPr>
          <a:xfrm>
            <a:off x="422640" y="1450800"/>
            <a:ext cx="8211600" cy="2338560"/>
          </a:xfrm>
          <a:prstGeom prst="rect">
            <a:avLst/>
          </a:prstGeom>
        </p:spPr>
        <p:txBody>
          <a:bodyPr lIns="0" rIns="0" tIns="0" bIns="0">
            <a:normAutofit/>
          </a:bodyPr>
          <a:p>
            <a:endParaRPr b="0" lang="de-DE" sz="2400" spc="-1" strike="noStrike">
              <a:solidFill>
                <a:srgbClr val="333333"/>
              </a:solidFill>
              <a:latin typeface="Arial"/>
            </a:endParaRPr>
          </a:p>
        </p:txBody>
      </p:sp>
      <p:sp>
        <p:nvSpPr>
          <p:cNvPr id="33" name="PlaceHolder 3"/>
          <p:cNvSpPr>
            <a:spLocks noGrp="1"/>
          </p:cNvSpPr>
          <p:nvPr>
            <p:ph type="body"/>
          </p:nvPr>
        </p:nvSpPr>
        <p:spPr>
          <a:xfrm>
            <a:off x="422640" y="4011840"/>
            <a:ext cx="8211600" cy="2338560"/>
          </a:xfrm>
          <a:prstGeom prst="rect">
            <a:avLst/>
          </a:prstGeom>
        </p:spPr>
        <p:txBody>
          <a:bodyPr lIns="0" rIns="0" tIns="0" bIns="0">
            <a:normAutofit/>
          </a:bodyPr>
          <a:p>
            <a:endParaRPr b="0" lang="de-DE" sz="2400" spc="-1" strike="noStrike">
              <a:solidFill>
                <a:srgbClr val="333333"/>
              </a:solid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22640" y="271440"/>
            <a:ext cx="5584320" cy="787320"/>
          </a:xfrm>
          <a:prstGeom prst="rect">
            <a:avLst/>
          </a:prstGeom>
        </p:spPr>
        <p:txBody>
          <a:bodyPr lIns="0" rIns="0" tIns="0" bIns="0" anchor="ctr">
            <a:spAutoFit/>
          </a:bodyPr>
          <a:p>
            <a:endParaRPr b="0" lang="de-DE" sz="1800" spc="-1" strike="noStrike">
              <a:solidFill>
                <a:srgbClr val="000000"/>
              </a:solidFill>
              <a:latin typeface="Arial"/>
            </a:endParaRPr>
          </a:p>
        </p:txBody>
      </p:sp>
      <p:sp>
        <p:nvSpPr>
          <p:cNvPr id="35" name="PlaceHolder 2"/>
          <p:cNvSpPr>
            <a:spLocks noGrp="1"/>
          </p:cNvSpPr>
          <p:nvPr>
            <p:ph type="body"/>
          </p:nvPr>
        </p:nvSpPr>
        <p:spPr>
          <a:xfrm>
            <a:off x="422640" y="1450800"/>
            <a:ext cx="4007160" cy="2338560"/>
          </a:xfrm>
          <a:prstGeom prst="rect">
            <a:avLst/>
          </a:prstGeom>
        </p:spPr>
        <p:txBody>
          <a:bodyPr lIns="0" rIns="0" tIns="0" bIns="0">
            <a:normAutofit/>
          </a:bodyPr>
          <a:p>
            <a:endParaRPr b="0" lang="de-DE" sz="2400" spc="-1" strike="noStrike">
              <a:solidFill>
                <a:srgbClr val="333333"/>
              </a:solidFill>
              <a:latin typeface="Arial"/>
            </a:endParaRPr>
          </a:p>
        </p:txBody>
      </p:sp>
      <p:sp>
        <p:nvSpPr>
          <p:cNvPr id="36" name="PlaceHolder 3"/>
          <p:cNvSpPr>
            <a:spLocks noGrp="1"/>
          </p:cNvSpPr>
          <p:nvPr>
            <p:ph type="body"/>
          </p:nvPr>
        </p:nvSpPr>
        <p:spPr>
          <a:xfrm>
            <a:off x="4630680" y="1450800"/>
            <a:ext cx="4007160" cy="2338560"/>
          </a:xfrm>
          <a:prstGeom prst="rect">
            <a:avLst/>
          </a:prstGeom>
        </p:spPr>
        <p:txBody>
          <a:bodyPr lIns="0" rIns="0" tIns="0" bIns="0">
            <a:normAutofit/>
          </a:bodyPr>
          <a:p>
            <a:endParaRPr b="0" lang="de-DE" sz="2400" spc="-1" strike="noStrike">
              <a:solidFill>
                <a:srgbClr val="333333"/>
              </a:solidFill>
              <a:latin typeface="Arial"/>
            </a:endParaRPr>
          </a:p>
        </p:txBody>
      </p:sp>
      <p:sp>
        <p:nvSpPr>
          <p:cNvPr id="37" name="PlaceHolder 4"/>
          <p:cNvSpPr>
            <a:spLocks noGrp="1"/>
          </p:cNvSpPr>
          <p:nvPr>
            <p:ph type="body"/>
          </p:nvPr>
        </p:nvSpPr>
        <p:spPr>
          <a:xfrm>
            <a:off x="422640" y="4011840"/>
            <a:ext cx="4007160" cy="2338560"/>
          </a:xfrm>
          <a:prstGeom prst="rect">
            <a:avLst/>
          </a:prstGeom>
        </p:spPr>
        <p:txBody>
          <a:bodyPr lIns="0" rIns="0" tIns="0" bIns="0">
            <a:normAutofit/>
          </a:bodyPr>
          <a:p>
            <a:endParaRPr b="0" lang="de-DE" sz="2400" spc="-1" strike="noStrike">
              <a:solidFill>
                <a:srgbClr val="333333"/>
              </a:solidFill>
              <a:latin typeface="Arial"/>
            </a:endParaRPr>
          </a:p>
        </p:txBody>
      </p:sp>
      <p:sp>
        <p:nvSpPr>
          <p:cNvPr id="38" name="PlaceHolder 5"/>
          <p:cNvSpPr>
            <a:spLocks noGrp="1"/>
          </p:cNvSpPr>
          <p:nvPr>
            <p:ph type="body"/>
          </p:nvPr>
        </p:nvSpPr>
        <p:spPr>
          <a:xfrm>
            <a:off x="4630680" y="4011840"/>
            <a:ext cx="4007160" cy="2338560"/>
          </a:xfrm>
          <a:prstGeom prst="rect">
            <a:avLst/>
          </a:prstGeom>
        </p:spPr>
        <p:txBody>
          <a:bodyPr lIns="0" rIns="0" tIns="0" bIns="0">
            <a:normAutofit/>
          </a:bodyPr>
          <a:p>
            <a:endParaRPr b="0" lang="de-DE" sz="2400" spc="-1" strike="noStrike">
              <a:solidFill>
                <a:srgbClr val="333333"/>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9" name="PlaceHolder 1"/>
          <p:cNvSpPr>
            <a:spLocks noGrp="1"/>
          </p:cNvSpPr>
          <p:nvPr>
            <p:ph type="title"/>
          </p:nvPr>
        </p:nvSpPr>
        <p:spPr>
          <a:xfrm>
            <a:off x="422640" y="271440"/>
            <a:ext cx="5584320" cy="787320"/>
          </a:xfrm>
          <a:prstGeom prst="rect">
            <a:avLst/>
          </a:prstGeom>
        </p:spPr>
        <p:txBody>
          <a:bodyPr lIns="0" rIns="0" tIns="0" bIns="0" anchor="ctr">
            <a:spAutoFit/>
          </a:bodyPr>
          <a:p>
            <a:endParaRPr b="0" lang="de-DE" sz="1800" spc="-1" strike="noStrike">
              <a:solidFill>
                <a:srgbClr val="000000"/>
              </a:solidFill>
              <a:latin typeface="Arial"/>
            </a:endParaRPr>
          </a:p>
        </p:txBody>
      </p:sp>
      <p:sp>
        <p:nvSpPr>
          <p:cNvPr id="40" name="PlaceHolder 2"/>
          <p:cNvSpPr>
            <a:spLocks noGrp="1"/>
          </p:cNvSpPr>
          <p:nvPr>
            <p:ph type="body"/>
          </p:nvPr>
        </p:nvSpPr>
        <p:spPr>
          <a:xfrm>
            <a:off x="422640" y="1450800"/>
            <a:ext cx="2643840" cy="2338560"/>
          </a:xfrm>
          <a:prstGeom prst="rect">
            <a:avLst/>
          </a:prstGeom>
        </p:spPr>
        <p:txBody>
          <a:bodyPr lIns="0" rIns="0" tIns="0" bIns="0">
            <a:normAutofit/>
          </a:bodyPr>
          <a:p>
            <a:endParaRPr b="0" lang="de-DE" sz="2400" spc="-1" strike="noStrike">
              <a:solidFill>
                <a:srgbClr val="333333"/>
              </a:solidFill>
              <a:latin typeface="Arial"/>
            </a:endParaRPr>
          </a:p>
        </p:txBody>
      </p:sp>
      <p:sp>
        <p:nvSpPr>
          <p:cNvPr id="41" name="PlaceHolder 3"/>
          <p:cNvSpPr>
            <a:spLocks noGrp="1"/>
          </p:cNvSpPr>
          <p:nvPr>
            <p:ph type="body"/>
          </p:nvPr>
        </p:nvSpPr>
        <p:spPr>
          <a:xfrm>
            <a:off x="3198960" y="1450800"/>
            <a:ext cx="2643840" cy="2338560"/>
          </a:xfrm>
          <a:prstGeom prst="rect">
            <a:avLst/>
          </a:prstGeom>
        </p:spPr>
        <p:txBody>
          <a:bodyPr lIns="0" rIns="0" tIns="0" bIns="0">
            <a:normAutofit/>
          </a:bodyPr>
          <a:p>
            <a:endParaRPr b="0" lang="de-DE" sz="2400" spc="-1" strike="noStrike">
              <a:solidFill>
                <a:srgbClr val="333333"/>
              </a:solidFill>
              <a:latin typeface="Arial"/>
            </a:endParaRPr>
          </a:p>
        </p:txBody>
      </p:sp>
      <p:sp>
        <p:nvSpPr>
          <p:cNvPr id="42" name="PlaceHolder 4"/>
          <p:cNvSpPr>
            <a:spLocks noGrp="1"/>
          </p:cNvSpPr>
          <p:nvPr>
            <p:ph type="body"/>
          </p:nvPr>
        </p:nvSpPr>
        <p:spPr>
          <a:xfrm>
            <a:off x="5975640" y="1450800"/>
            <a:ext cx="2643840" cy="2338560"/>
          </a:xfrm>
          <a:prstGeom prst="rect">
            <a:avLst/>
          </a:prstGeom>
        </p:spPr>
        <p:txBody>
          <a:bodyPr lIns="0" rIns="0" tIns="0" bIns="0">
            <a:normAutofit/>
          </a:bodyPr>
          <a:p>
            <a:endParaRPr b="0" lang="de-DE" sz="2400" spc="-1" strike="noStrike">
              <a:solidFill>
                <a:srgbClr val="333333"/>
              </a:solidFill>
              <a:latin typeface="Arial"/>
            </a:endParaRPr>
          </a:p>
        </p:txBody>
      </p:sp>
      <p:sp>
        <p:nvSpPr>
          <p:cNvPr id="43" name="PlaceHolder 5"/>
          <p:cNvSpPr>
            <a:spLocks noGrp="1"/>
          </p:cNvSpPr>
          <p:nvPr>
            <p:ph type="body"/>
          </p:nvPr>
        </p:nvSpPr>
        <p:spPr>
          <a:xfrm>
            <a:off x="422640" y="4011840"/>
            <a:ext cx="2643840" cy="2338560"/>
          </a:xfrm>
          <a:prstGeom prst="rect">
            <a:avLst/>
          </a:prstGeom>
        </p:spPr>
        <p:txBody>
          <a:bodyPr lIns="0" rIns="0" tIns="0" bIns="0">
            <a:normAutofit/>
          </a:bodyPr>
          <a:p>
            <a:endParaRPr b="0" lang="de-DE" sz="2400" spc="-1" strike="noStrike">
              <a:solidFill>
                <a:srgbClr val="333333"/>
              </a:solidFill>
              <a:latin typeface="Arial"/>
            </a:endParaRPr>
          </a:p>
        </p:txBody>
      </p:sp>
      <p:sp>
        <p:nvSpPr>
          <p:cNvPr id="44" name="PlaceHolder 6"/>
          <p:cNvSpPr>
            <a:spLocks noGrp="1"/>
          </p:cNvSpPr>
          <p:nvPr>
            <p:ph type="body"/>
          </p:nvPr>
        </p:nvSpPr>
        <p:spPr>
          <a:xfrm>
            <a:off x="3198960" y="4011840"/>
            <a:ext cx="2643840" cy="2338560"/>
          </a:xfrm>
          <a:prstGeom prst="rect">
            <a:avLst/>
          </a:prstGeom>
        </p:spPr>
        <p:txBody>
          <a:bodyPr lIns="0" rIns="0" tIns="0" bIns="0">
            <a:normAutofit/>
          </a:bodyPr>
          <a:p>
            <a:endParaRPr b="0" lang="de-DE" sz="2400" spc="-1" strike="noStrike">
              <a:solidFill>
                <a:srgbClr val="333333"/>
              </a:solidFill>
              <a:latin typeface="Arial"/>
            </a:endParaRPr>
          </a:p>
        </p:txBody>
      </p:sp>
      <p:sp>
        <p:nvSpPr>
          <p:cNvPr id="45" name="PlaceHolder 7"/>
          <p:cNvSpPr>
            <a:spLocks noGrp="1"/>
          </p:cNvSpPr>
          <p:nvPr>
            <p:ph type="body"/>
          </p:nvPr>
        </p:nvSpPr>
        <p:spPr>
          <a:xfrm>
            <a:off x="5975640" y="4011840"/>
            <a:ext cx="2643840" cy="2338560"/>
          </a:xfrm>
          <a:prstGeom prst="rect">
            <a:avLst/>
          </a:prstGeom>
        </p:spPr>
        <p:txBody>
          <a:bodyPr lIns="0" rIns="0" tIns="0" bIns="0">
            <a:normAutofit/>
          </a:bodyPr>
          <a:p>
            <a:endParaRPr b="0" lang="de-DE" sz="2400" spc="-1" strike="noStrike">
              <a:solidFill>
                <a:srgbClr val="333333"/>
              </a:solidFill>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7" name="PlaceHolder 1"/>
          <p:cNvSpPr>
            <a:spLocks noGrp="1"/>
          </p:cNvSpPr>
          <p:nvPr>
            <p:ph type="title"/>
          </p:nvPr>
        </p:nvSpPr>
        <p:spPr>
          <a:xfrm>
            <a:off x="422640" y="271440"/>
            <a:ext cx="5584320" cy="787320"/>
          </a:xfrm>
          <a:prstGeom prst="rect">
            <a:avLst/>
          </a:prstGeom>
        </p:spPr>
        <p:txBody>
          <a:bodyPr lIns="0" rIns="0" tIns="0" bIns="0" anchor="ctr">
            <a:spAutoFit/>
          </a:bodyPr>
          <a:p>
            <a:endParaRPr b="0" lang="de-DE" sz="1800" spc="-1" strike="noStrike">
              <a:solidFill>
                <a:srgbClr val="000000"/>
              </a:solidFill>
              <a:latin typeface="Arial"/>
            </a:endParaRPr>
          </a:p>
        </p:txBody>
      </p:sp>
      <p:sp>
        <p:nvSpPr>
          <p:cNvPr id="58" name="PlaceHolder 2"/>
          <p:cNvSpPr>
            <a:spLocks noGrp="1"/>
          </p:cNvSpPr>
          <p:nvPr>
            <p:ph type="subTitle"/>
          </p:nvPr>
        </p:nvSpPr>
        <p:spPr>
          <a:xfrm>
            <a:off x="422640" y="1450800"/>
            <a:ext cx="8211600" cy="490320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22640" y="271440"/>
            <a:ext cx="5584320" cy="787320"/>
          </a:xfrm>
          <a:prstGeom prst="rect">
            <a:avLst/>
          </a:prstGeom>
        </p:spPr>
        <p:txBody>
          <a:bodyPr lIns="0" rIns="0" tIns="0" bIns="0" anchor="ctr">
            <a:spAutoFit/>
          </a:bodyPr>
          <a:p>
            <a:endParaRPr b="0" lang="de-DE" sz="1800" spc="-1" strike="noStrike">
              <a:solidFill>
                <a:srgbClr val="000000"/>
              </a:solidFill>
              <a:latin typeface="Arial"/>
            </a:endParaRPr>
          </a:p>
        </p:txBody>
      </p:sp>
      <p:sp>
        <p:nvSpPr>
          <p:cNvPr id="60" name="PlaceHolder 2"/>
          <p:cNvSpPr>
            <a:spLocks noGrp="1"/>
          </p:cNvSpPr>
          <p:nvPr>
            <p:ph type="body"/>
          </p:nvPr>
        </p:nvSpPr>
        <p:spPr>
          <a:xfrm>
            <a:off x="422640" y="1450800"/>
            <a:ext cx="8211600" cy="4903200"/>
          </a:xfrm>
          <a:prstGeom prst="rect">
            <a:avLst/>
          </a:prstGeom>
        </p:spPr>
        <p:txBody>
          <a:bodyPr lIns="0" rIns="0" tIns="0" bIns="0">
            <a:normAutofit/>
          </a:bodyPr>
          <a:p>
            <a:endParaRPr b="0" lang="de-DE" sz="2400" spc="-1" strike="noStrike">
              <a:solidFill>
                <a:srgbClr val="333333"/>
              </a:solid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22640" y="271440"/>
            <a:ext cx="5584320" cy="787320"/>
          </a:xfrm>
          <a:prstGeom prst="rect">
            <a:avLst/>
          </a:prstGeom>
        </p:spPr>
        <p:txBody>
          <a:bodyPr lIns="0" rIns="0" tIns="0" bIns="0" anchor="ctr">
            <a:spAutoFit/>
          </a:bodyPr>
          <a:p>
            <a:endParaRPr b="0" lang="de-DE" sz="1800" spc="-1" strike="noStrike">
              <a:solidFill>
                <a:srgbClr val="000000"/>
              </a:solidFill>
              <a:latin typeface="Arial"/>
            </a:endParaRPr>
          </a:p>
        </p:txBody>
      </p:sp>
      <p:sp>
        <p:nvSpPr>
          <p:cNvPr id="62" name="PlaceHolder 2"/>
          <p:cNvSpPr>
            <a:spLocks noGrp="1"/>
          </p:cNvSpPr>
          <p:nvPr>
            <p:ph type="body"/>
          </p:nvPr>
        </p:nvSpPr>
        <p:spPr>
          <a:xfrm>
            <a:off x="422640" y="1450800"/>
            <a:ext cx="4007160" cy="4903200"/>
          </a:xfrm>
          <a:prstGeom prst="rect">
            <a:avLst/>
          </a:prstGeom>
        </p:spPr>
        <p:txBody>
          <a:bodyPr lIns="0" rIns="0" tIns="0" bIns="0">
            <a:normAutofit/>
          </a:bodyPr>
          <a:p>
            <a:endParaRPr b="0" lang="de-DE" sz="2400" spc="-1" strike="noStrike">
              <a:solidFill>
                <a:srgbClr val="333333"/>
              </a:solidFill>
              <a:latin typeface="Arial"/>
            </a:endParaRPr>
          </a:p>
        </p:txBody>
      </p:sp>
      <p:sp>
        <p:nvSpPr>
          <p:cNvPr id="63" name="PlaceHolder 3"/>
          <p:cNvSpPr>
            <a:spLocks noGrp="1"/>
          </p:cNvSpPr>
          <p:nvPr>
            <p:ph type="body"/>
          </p:nvPr>
        </p:nvSpPr>
        <p:spPr>
          <a:xfrm>
            <a:off x="4630680" y="1450800"/>
            <a:ext cx="4007160" cy="4903200"/>
          </a:xfrm>
          <a:prstGeom prst="rect">
            <a:avLst/>
          </a:prstGeom>
        </p:spPr>
        <p:txBody>
          <a:bodyPr lIns="0" rIns="0" tIns="0" bIns="0">
            <a:normAutofit/>
          </a:bodyPr>
          <a:p>
            <a:endParaRPr b="0" lang="de-DE" sz="2400" spc="-1" strike="noStrike">
              <a:solidFill>
                <a:srgbClr val="333333"/>
              </a:solid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4" name="PlaceHolder 1"/>
          <p:cNvSpPr>
            <a:spLocks noGrp="1"/>
          </p:cNvSpPr>
          <p:nvPr>
            <p:ph type="title"/>
          </p:nvPr>
        </p:nvSpPr>
        <p:spPr>
          <a:xfrm>
            <a:off x="422640" y="271440"/>
            <a:ext cx="5584320" cy="787320"/>
          </a:xfrm>
          <a:prstGeom prst="rect">
            <a:avLst/>
          </a:prstGeom>
        </p:spPr>
        <p:txBody>
          <a:bodyPr lIns="0" rIns="0" tIns="0" bIns="0" anchor="ctr">
            <a:spAutoFit/>
          </a:bodyPr>
          <a:p>
            <a:endParaRPr b="0" lang="de-DE" sz="1800" spc="-1" strike="noStrike">
              <a:solidFill>
                <a:srgbClr val="000000"/>
              </a:solid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5" name="PlaceHolder 1"/>
          <p:cNvSpPr>
            <a:spLocks noGrp="1"/>
          </p:cNvSpPr>
          <p:nvPr>
            <p:ph type="subTitle"/>
          </p:nvPr>
        </p:nvSpPr>
        <p:spPr>
          <a:xfrm>
            <a:off x="422640" y="271440"/>
            <a:ext cx="5584320" cy="365076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422640" y="271440"/>
            <a:ext cx="5584320" cy="787320"/>
          </a:xfrm>
          <a:prstGeom prst="rect">
            <a:avLst/>
          </a:prstGeom>
        </p:spPr>
        <p:txBody>
          <a:bodyPr lIns="0" rIns="0" tIns="0" bIns="0" anchor="ctr">
            <a:spAutoFit/>
          </a:bodyPr>
          <a:p>
            <a:endParaRPr b="0" lang="de-DE" sz="1800" spc="-1" strike="noStrike">
              <a:solidFill>
                <a:srgbClr val="000000"/>
              </a:solidFill>
              <a:latin typeface="Arial"/>
            </a:endParaRPr>
          </a:p>
        </p:txBody>
      </p:sp>
      <p:sp>
        <p:nvSpPr>
          <p:cNvPr id="67" name="PlaceHolder 2"/>
          <p:cNvSpPr>
            <a:spLocks noGrp="1"/>
          </p:cNvSpPr>
          <p:nvPr>
            <p:ph type="body"/>
          </p:nvPr>
        </p:nvSpPr>
        <p:spPr>
          <a:xfrm>
            <a:off x="422640" y="1450800"/>
            <a:ext cx="4007160" cy="2338560"/>
          </a:xfrm>
          <a:prstGeom prst="rect">
            <a:avLst/>
          </a:prstGeom>
        </p:spPr>
        <p:txBody>
          <a:bodyPr lIns="0" rIns="0" tIns="0" bIns="0">
            <a:normAutofit/>
          </a:bodyPr>
          <a:p>
            <a:endParaRPr b="0" lang="de-DE" sz="2400" spc="-1" strike="noStrike">
              <a:solidFill>
                <a:srgbClr val="333333"/>
              </a:solidFill>
              <a:latin typeface="Arial"/>
            </a:endParaRPr>
          </a:p>
        </p:txBody>
      </p:sp>
      <p:sp>
        <p:nvSpPr>
          <p:cNvPr id="68" name="PlaceHolder 3"/>
          <p:cNvSpPr>
            <a:spLocks noGrp="1"/>
          </p:cNvSpPr>
          <p:nvPr>
            <p:ph type="body"/>
          </p:nvPr>
        </p:nvSpPr>
        <p:spPr>
          <a:xfrm>
            <a:off x="4630680" y="1450800"/>
            <a:ext cx="4007160" cy="4903200"/>
          </a:xfrm>
          <a:prstGeom prst="rect">
            <a:avLst/>
          </a:prstGeom>
        </p:spPr>
        <p:txBody>
          <a:bodyPr lIns="0" rIns="0" tIns="0" bIns="0">
            <a:normAutofit/>
          </a:bodyPr>
          <a:p>
            <a:endParaRPr b="0" lang="de-DE" sz="2400" spc="-1" strike="noStrike">
              <a:solidFill>
                <a:srgbClr val="333333"/>
              </a:solidFill>
              <a:latin typeface="Arial"/>
            </a:endParaRPr>
          </a:p>
        </p:txBody>
      </p:sp>
      <p:sp>
        <p:nvSpPr>
          <p:cNvPr id="69" name="PlaceHolder 4"/>
          <p:cNvSpPr>
            <a:spLocks noGrp="1"/>
          </p:cNvSpPr>
          <p:nvPr>
            <p:ph type="body"/>
          </p:nvPr>
        </p:nvSpPr>
        <p:spPr>
          <a:xfrm>
            <a:off x="422640" y="4011840"/>
            <a:ext cx="4007160" cy="2338560"/>
          </a:xfrm>
          <a:prstGeom prst="rect">
            <a:avLst/>
          </a:prstGeom>
        </p:spPr>
        <p:txBody>
          <a:bodyPr lIns="0" rIns="0" tIns="0" bIns="0">
            <a:normAutofit/>
          </a:bodyPr>
          <a:p>
            <a:endParaRPr b="0" lang="de-DE" sz="2400" spc="-1" strike="noStrike">
              <a:solidFill>
                <a:srgbClr val="333333"/>
              </a:solid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0" name="PlaceHolder 1"/>
          <p:cNvSpPr>
            <a:spLocks noGrp="1"/>
          </p:cNvSpPr>
          <p:nvPr>
            <p:ph type="title"/>
          </p:nvPr>
        </p:nvSpPr>
        <p:spPr>
          <a:xfrm>
            <a:off x="422640" y="271440"/>
            <a:ext cx="5584320" cy="787320"/>
          </a:xfrm>
          <a:prstGeom prst="rect">
            <a:avLst/>
          </a:prstGeom>
        </p:spPr>
        <p:txBody>
          <a:bodyPr lIns="0" rIns="0" tIns="0" bIns="0" anchor="ctr">
            <a:spAutoFit/>
          </a:bodyPr>
          <a:p>
            <a:endParaRPr b="0" lang="de-DE" sz="1800" spc="-1" strike="noStrike">
              <a:solidFill>
                <a:srgbClr val="000000"/>
              </a:solidFill>
              <a:latin typeface="Arial"/>
            </a:endParaRPr>
          </a:p>
        </p:txBody>
      </p:sp>
      <p:sp>
        <p:nvSpPr>
          <p:cNvPr id="11" name="PlaceHolder 2"/>
          <p:cNvSpPr>
            <a:spLocks noGrp="1"/>
          </p:cNvSpPr>
          <p:nvPr>
            <p:ph type="subTitle"/>
          </p:nvPr>
        </p:nvSpPr>
        <p:spPr>
          <a:xfrm>
            <a:off x="422640" y="1450800"/>
            <a:ext cx="8211600" cy="490320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22640" y="271440"/>
            <a:ext cx="5584320" cy="787320"/>
          </a:xfrm>
          <a:prstGeom prst="rect">
            <a:avLst/>
          </a:prstGeom>
        </p:spPr>
        <p:txBody>
          <a:bodyPr lIns="0" rIns="0" tIns="0" bIns="0" anchor="ctr">
            <a:spAutoFit/>
          </a:bodyPr>
          <a:p>
            <a:endParaRPr b="0" lang="de-DE" sz="1800" spc="-1" strike="noStrike">
              <a:solidFill>
                <a:srgbClr val="000000"/>
              </a:solidFill>
              <a:latin typeface="Arial"/>
            </a:endParaRPr>
          </a:p>
        </p:txBody>
      </p:sp>
      <p:sp>
        <p:nvSpPr>
          <p:cNvPr id="71" name="PlaceHolder 2"/>
          <p:cNvSpPr>
            <a:spLocks noGrp="1"/>
          </p:cNvSpPr>
          <p:nvPr>
            <p:ph type="body"/>
          </p:nvPr>
        </p:nvSpPr>
        <p:spPr>
          <a:xfrm>
            <a:off x="422640" y="1450800"/>
            <a:ext cx="4007160" cy="4903200"/>
          </a:xfrm>
          <a:prstGeom prst="rect">
            <a:avLst/>
          </a:prstGeom>
        </p:spPr>
        <p:txBody>
          <a:bodyPr lIns="0" rIns="0" tIns="0" bIns="0">
            <a:normAutofit/>
          </a:bodyPr>
          <a:p>
            <a:endParaRPr b="0" lang="de-DE" sz="2400" spc="-1" strike="noStrike">
              <a:solidFill>
                <a:srgbClr val="333333"/>
              </a:solidFill>
              <a:latin typeface="Arial"/>
            </a:endParaRPr>
          </a:p>
        </p:txBody>
      </p:sp>
      <p:sp>
        <p:nvSpPr>
          <p:cNvPr id="72" name="PlaceHolder 3"/>
          <p:cNvSpPr>
            <a:spLocks noGrp="1"/>
          </p:cNvSpPr>
          <p:nvPr>
            <p:ph type="body"/>
          </p:nvPr>
        </p:nvSpPr>
        <p:spPr>
          <a:xfrm>
            <a:off x="4630680" y="1450800"/>
            <a:ext cx="4007160" cy="2338560"/>
          </a:xfrm>
          <a:prstGeom prst="rect">
            <a:avLst/>
          </a:prstGeom>
        </p:spPr>
        <p:txBody>
          <a:bodyPr lIns="0" rIns="0" tIns="0" bIns="0">
            <a:normAutofit/>
          </a:bodyPr>
          <a:p>
            <a:endParaRPr b="0" lang="de-DE" sz="2400" spc="-1" strike="noStrike">
              <a:solidFill>
                <a:srgbClr val="333333"/>
              </a:solidFill>
              <a:latin typeface="Arial"/>
            </a:endParaRPr>
          </a:p>
        </p:txBody>
      </p:sp>
      <p:sp>
        <p:nvSpPr>
          <p:cNvPr id="73" name="PlaceHolder 4"/>
          <p:cNvSpPr>
            <a:spLocks noGrp="1"/>
          </p:cNvSpPr>
          <p:nvPr>
            <p:ph type="body"/>
          </p:nvPr>
        </p:nvSpPr>
        <p:spPr>
          <a:xfrm>
            <a:off x="4630680" y="4011840"/>
            <a:ext cx="4007160" cy="2338560"/>
          </a:xfrm>
          <a:prstGeom prst="rect">
            <a:avLst/>
          </a:prstGeom>
        </p:spPr>
        <p:txBody>
          <a:bodyPr lIns="0" rIns="0" tIns="0" bIns="0">
            <a:normAutofit/>
          </a:bodyPr>
          <a:p>
            <a:endParaRPr b="0" lang="de-DE" sz="2400" spc="-1" strike="noStrike">
              <a:solidFill>
                <a:srgbClr val="333333"/>
              </a:solid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422640" y="271440"/>
            <a:ext cx="5584320" cy="787320"/>
          </a:xfrm>
          <a:prstGeom prst="rect">
            <a:avLst/>
          </a:prstGeom>
        </p:spPr>
        <p:txBody>
          <a:bodyPr lIns="0" rIns="0" tIns="0" bIns="0" anchor="ctr">
            <a:spAutoFit/>
          </a:bodyPr>
          <a:p>
            <a:endParaRPr b="0" lang="de-DE" sz="1800" spc="-1" strike="noStrike">
              <a:solidFill>
                <a:srgbClr val="000000"/>
              </a:solidFill>
              <a:latin typeface="Arial"/>
            </a:endParaRPr>
          </a:p>
        </p:txBody>
      </p:sp>
      <p:sp>
        <p:nvSpPr>
          <p:cNvPr id="75" name="PlaceHolder 2"/>
          <p:cNvSpPr>
            <a:spLocks noGrp="1"/>
          </p:cNvSpPr>
          <p:nvPr>
            <p:ph type="body"/>
          </p:nvPr>
        </p:nvSpPr>
        <p:spPr>
          <a:xfrm>
            <a:off x="422640" y="1450800"/>
            <a:ext cx="4007160" cy="2338560"/>
          </a:xfrm>
          <a:prstGeom prst="rect">
            <a:avLst/>
          </a:prstGeom>
        </p:spPr>
        <p:txBody>
          <a:bodyPr lIns="0" rIns="0" tIns="0" bIns="0">
            <a:normAutofit/>
          </a:bodyPr>
          <a:p>
            <a:endParaRPr b="0" lang="de-DE" sz="2400" spc="-1" strike="noStrike">
              <a:solidFill>
                <a:srgbClr val="333333"/>
              </a:solidFill>
              <a:latin typeface="Arial"/>
            </a:endParaRPr>
          </a:p>
        </p:txBody>
      </p:sp>
      <p:sp>
        <p:nvSpPr>
          <p:cNvPr id="76" name="PlaceHolder 3"/>
          <p:cNvSpPr>
            <a:spLocks noGrp="1"/>
          </p:cNvSpPr>
          <p:nvPr>
            <p:ph type="body"/>
          </p:nvPr>
        </p:nvSpPr>
        <p:spPr>
          <a:xfrm>
            <a:off x="4630680" y="1450800"/>
            <a:ext cx="4007160" cy="2338560"/>
          </a:xfrm>
          <a:prstGeom prst="rect">
            <a:avLst/>
          </a:prstGeom>
        </p:spPr>
        <p:txBody>
          <a:bodyPr lIns="0" rIns="0" tIns="0" bIns="0">
            <a:normAutofit/>
          </a:bodyPr>
          <a:p>
            <a:endParaRPr b="0" lang="de-DE" sz="2400" spc="-1" strike="noStrike">
              <a:solidFill>
                <a:srgbClr val="333333"/>
              </a:solidFill>
              <a:latin typeface="Arial"/>
            </a:endParaRPr>
          </a:p>
        </p:txBody>
      </p:sp>
      <p:sp>
        <p:nvSpPr>
          <p:cNvPr id="77" name="PlaceHolder 4"/>
          <p:cNvSpPr>
            <a:spLocks noGrp="1"/>
          </p:cNvSpPr>
          <p:nvPr>
            <p:ph type="body"/>
          </p:nvPr>
        </p:nvSpPr>
        <p:spPr>
          <a:xfrm>
            <a:off x="422640" y="4011840"/>
            <a:ext cx="8211600" cy="2338560"/>
          </a:xfrm>
          <a:prstGeom prst="rect">
            <a:avLst/>
          </a:prstGeom>
        </p:spPr>
        <p:txBody>
          <a:bodyPr lIns="0" rIns="0" tIns="0" bIns="0">
            <a:normAutofit/>
          </a:bodyPr>
          <a:p>
            <a:endParaRPr b="0" lang="de-DE" sz="2400" spc="-1" strike="noStrike">
              <a:solidFill>
                <a:srgbClr val="333333"/>
              </a:solid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422640" y="271440"/>
            <a:ext cx="5584320" cy="787320"/>
          </a:xfrm>
          <a:prstGeom prst="rect">
            <a:avLst/>
          </a:prstGeom>
        </p:spPr>
        <p:txBody>
          <a:bodyPr lIns="0" rIns="0" tIns="0" bIns="0" anchor="ctr">
            <a:spAutoFit/>
          </a:bodyPr>
          <a:p>
            <a:endParaRPr b="0" lang="de-DE" sz="1800" spc="-1" strike="noStrike">
              <a:solidFill>
                <a:srgbClr val="000000"/>
              </a:solidFill>
              <a:latin typeface="Arial"/>
            </a:endParaRPr>
          </a:p>
        </p:txBody>
      </p:sp>
      <p:sp>
        <p:nvSpPr>
          <p:cNvPr id="79" name="PlaceHolder 2"/>
          <p:cNvSpPr>
            <a:spLocks noGrp="1"/>
          </p:cNvSpPr>
          <p:nvPr>
            <p:ph type="body"/>
          </p:nvPr>
        </p:nvSpPr>
        <p:spPr>
          <a:xfrm>
            <a:off x="422640" y="1450800"/>
            <a:ext cx="8211600" cy="2338560"/>
          </a:xfrm>
          <a:prstGeom prst="rect">
            <a:avLst/>
          </a:prstGeom>
        </p:spPr>
        <p:txBody>
          <a:bodyPr lIns="0" rIns="0" tIns="0" bIns="0">
            <a:normAutofit/>
          </a:bodyPr>
          <a:p>
            <a:endParaRPr b="0" lang="de-DE" sz="2400" spc="-1" strike="noStrike">
              <a:solidFill>
                <a:srgbClr val="333333"/>
              </a:solidFill>
              <a:latin typeface="Arial"/>
            </a:endParaRPr>
          </a:p>
        </p:txBody>
      </p:sp>
      <p:sp>
        <p:nvSpPr>
          <p:cNvPr id="80" name="PlaceHolder 3"/>
          <p:cNvSpPr>
            <a:spLocks noGrp="1"/>
          </p:cNvSpPr>
          <p:nvPr>
            <p:ph type="body"/>
          </p:nvPr>
        </p:nvSpPr>
        <p:spPr>
          <a:xfrm>
            <a:off x="422640" y="4011840"/>
            <a:ext cx="8211600" cy="2338560"/>
          </a:xfrm>
          <a:prstGeom prst="rect">
            <a:avLst/>
          </a:prstGeom>
        </p:spPr>
        <p:txBody>
          <a:bodyPr lIns="0" rIns="0" tIns="0" bIns="0">
            <a:normAutofit/>
          </a:bodyPr>
          <a:p>
            <a:endParaRPr b="0" lang="de-DE" sz="2400" spc="-1" strike="noStrike">
              <a:solidFill>
                <a:srgbClr val="333333"/>
              </a:solid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81" name="PlaceHolder 1"/>
          <p:cNvSpPr>
            <a:spLocks noGrp="1"/>
          </p:cNvSpPr>
          <p:nvPr>
            <p:ph type="title"/>
          </p:nvPr>
        </p:nvSpPr>
        <p:spPr>
          <a:xfrm>
            <a:off x="422640" y="271440"/>
            <a:ext cx="5584320" cy="787320"/>
          </a:xfrm>
          <a:prstGeom prst="rect">
            <a:avLst/>
          </a:prstGeom>
        </p:spPr>
        <p:txBody>
          <a:bodyPr lIns="0" rIns="0" tIns="0" bIns="0" anchor="ctr">
            <a:spAutoFit/>
          </a:bodyPr>
          <a:p>
            <a:endParaRPr b="0" lang="de-DE" sz="1800" spc="-1" strike="noStrike">
              <a:solidFill>
                <a:srgbClr val="000000"/>
              </a:solidFill>
              <a:latin typeface="Arial"/>
            </a:endParaRPr>
          </a:p>
        </p:txBody>
      </p:sp>
      <p:sp>
        <p:nvSpPr>
          <p:cNvPr id="82" name="PlaceHolder 2"/>
          <p:cNvSpPr>
            <a:spLocks noGrp="1"/>
          </p:cNvSpPr>
          <p:nvPr>
            <p:ph type="body"/>
          </p:nvPr>
        </p:nvSpPr>
        <p:spPr>
          <a:xfrm>
            <a:off x="422640" y="1450800"/>
            <a:ext cx="4007160" cy="2338560"/>
          </a:xfrm>
          <a:prstGeom prst="rect">
            <a:avLst/>
          </a:prstGeom>
        </p:spPr>
        <p:txBody>
          <a:bodyPr lIns="0" rIns="0" tIns="0" bIns="0">
            <a:normAutofit/>
          </a:bodyPr>
          <a:p>
            <a:endParaRPr b="0" lang="de-DE" sz="2400" spc="-1" strike="noStrike">
              <a:solidFill>
                <a:srgbClr val="333333"/>
              </a:solidFill>
              <a:latin typeface="Arial"/>
            </a:endParaRPr>
          </a:p>
        </p:txBody>
      </p:sp>
      <p:sp>
        <p:nvSpPr>
          <p:cNvPr id="83" name="PlaceHolder 3"/>
          <p:cNvSpPr>
            <a:spLocks noGrp="1"/>
          </p:cNvSpPr>
          <p:nvPr>
            <p:ph type="body"/>
          </p:nvPr>
        </p:nvSpPr>
        <p:spPr>
          <a:xfrm>
            <a:off x="4630680" y="1450800"/>
            <a:ext cx="4007160" cy="2338560"/>
          </a:xfrm>
          <a:prstGeom prst="rect">
            <a:avLst/>
          </a:prstGeom>
        </p:spPr>
        <p:txBody>
          <a:bodyPr lIns="0" rIns="0" tIns="0" bIns="0">
            <a:normAutofit/>
          </a:bodyPr>
          <a:p>
            <a:endParaRPr b="0" lang="de-DE" sz="2400" spc="-1" strike="noStrike">
              <a:solidFill>
                <a:srgbClr val="333333"/>
              </a:solidFill>
              <a:latin typeface="Arial"/>
            </a:endParaRPr>
          </a:p>
        </p:txBody>
      </p:sp>
      <p:sp>
        <p:nvSpPr>
          <p:cNvPr id="84" name="PlaceHolder 4"/>
          <p:cNvSpPr>
            <a:spLocks noGrp="1"/>
          </p:cNvSpPr>
          <p:nvPr>
            <p:ph type="body"/>
          </p:nvPr>
        </p:nvSpPr>
        <p:spPr>
          <a:xfrm>
            <a:off x="422640" y="4011840"/>
            <a:ext cx="4007160" cy="2338560"/>
          </a:xfrm>
          <a:prstGeom prst="rect">
            <a:avLst/>
          </a:prstGeom>
        </p:spPr>
        <p:txBody>
          <a:bodyPr lIns="0" rIns="0" tIns="0" bIns="0">
            <a:normAutofit/>
          </a:bodyPr>
          <a:p>
            <a:endParaRPr b="0" lang="de-DE" sz="2400" spc="-1" strike="noStrike">
              <a:solidFill>
                <a:srgbClr val="333333"/>
              </a:solidFill>
              <a:latin typeface="Arial"/>
            </a:endParaRPr>
          </a:p>
        </p:txBody>
      </p:sp>
      <p:sp>
        <p:nvSpPr>
          <p:cNvPr id="85" name="PlaceHolder 5"/>
          <p:cNvSpPr>
            <a:spLocks noGrp="1"/>
          </p:cNvSpPr>
          <p:nvPr>
            <p:ph type="body"/>
          </p:nvPr>
        </p:nvSpPr>
        <p:spPr>
          <a:xfrm>
            <a:off x="4630680" y="4011840"/>
            <a:ext cx="4007160" cy="2338560"/>
          </a:xfrm>
          <a:prstGeom prst="rect">
            <a:avLst/>
          </a:prstGeom>
        </p:spPr>
        <p:txBody>
          <a:bodyPr lIns="0" rIns="0" tIns="0" bIns="0">
            <a:normAutofit/>
          </a:bodyPr>
          <a:p>
            <a:endParaRPr b="0" lang="de-DE" sz="2400" spc="-1" strike="noStrike">
              <a:solidFill>
                <a:srgbClr val="333333"/>
              </a:solid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6" name="PlaceHolder 1"/>
          <p:cNvSpPr>
            <a:spLocks noGrp="1"/>
          </p:cNvSpPr>
          <p:nvPr>
            <p:ph type="title"/>
          </p:nvPr>
        </p:nvSpPr>
        <p:spPr>
          <a:xfrm>
            <a:off x="422640" y="271440"/>
            <a:ext cx="5584320" cy="787320"/>
          </a:xfrm>
          <a:prstGeom prst="rect">
            <a:avLst/>
          </a:prstGeom>
        </p:spPr>
        <p:txBody>
          <a:bodyPr lIns="0" rIns="0" tIns="0" bIns="0" anchor="ctr">
            <a:spAutoFit/>
          </a:bodyPr>
          <a:p>
            <a:endParaRPr b="0" lang="de-DE" sz="1800" spc="-1" strike="noStrike">
              <a:solidFill>
                <a:srgbClr val="000000"/>
              </a:solidFill>
              <a:latin typeface="Arial"/>
            </a:endParaRPr>
          </a:p>
        </p:txBody>
      </p:sp>
      <p:sp>
        <p:nvSpPr>
          <p:cNvPr id="87" name="PlaceHolder 2"/>
          <p:cNvSpPr>
            <a:spLocks noGrp="1"/>
          </p:cNvSpPr>
          <p:nvPr>
            <p:ph type="body"/>
          </p:nvPr>
        </p:nvSpPr>
        <p:spPr>
          <a:xfrm>
            <a:off x="422640" y="1450800"/>
            <a:ext cx="2643840" cy="2338560"/>
          </a:xfrm>
          <a:prstGeom prst="rect">
            <a:avLst/>
          </a:prstGeom>
        </p:spPr>
        <p:txBody>
          <a:bodyPr lIns="0" rIns="0" tIns="0" bIns="0">
            <a:normAutofit/>
          </a:bodyPr>
          <a:p>
            <a:endParaRPr b="0" lang="de-DE" sz="2400" spc="-1" strike="noStrike">
              <a:solidFill>
                <a:srgbClr val="333333"/>
              </a:solidFill>
              <a:latin typeface="Arial"/>
            </a:endParaRPr>
          </a:p>
        </p:txBody>
      </p:sp>
      <p:sp>
        <p:nvSpPr>
          <p:cNvPr id="88" name="PlaceHolder 3"/>
          <p:cNvSpPr>
            <a:spLocks noGrp="1"/>
          </p:cNvSpPr>
          <p:nvPr>
            <p:ph type="body"/>
          </p:nvPr>
        </p:nvSpPr>
        <p:spPr>
          <a:xfrm>
            <a:off x="3198960" y="1450800"/>
            <a:ext cx="2643840" cy="2338560"/>
          </a:xfrm>
          <a:prstGeom prst="rect">
            <a:avLst/>
          </a:prstGeom>
        </p:spPr>
        <p:txBody>
          <a:bodyPr lIns="0" rIns="0" tIns="0" bIns="0">
            <a:normAutofit/>
          </a:bodyPr>
          <a:p>
            <a:endParaRPr b="0" lang="de-DE" sz="2400" spc="-1" strike="noStrike">
              <a:solidFill>
                <a:srgbClr val="333333"/>
              </a:solidFill>
              <a:latin typeface="Arial"/>
            </a:endParaRPr>
          </a:p>
        </p:txBody>
      </p:sp>
      <p:sp>
        <p:nvSpPr>
          <p:cNvPr id="89" name="PlaceHolder 4"/>
          <p:cNvSpPr>
            <a:spLocks noGrp="1"/>
          </p:cNvSpPr>
          <p:nvPr>
            <p:ph type="body"/>
          </p:nvPr>
        </p:nvSpPr>
        <p:spPr>
          <a:xfrm>
            <a:off x="5975640" y="1450800"/>
            <a:ext cx="2643840" cy="2338560"/>
          </a:xfrm>
          <a:prstGeom prst="rect">
            <a:avLst/>
          </a:prstGeom>
        </p:spPr>
        <p:txBody>
          <a:bodyPr lIns="0" rIns="0" tIns="0" bIns="0">
            <a:normAutofit/>
          </a:bodyPr>
          <a:p>
            <a:endParaRPr b="0" lang="de-DE" sz="2400" spc="-1" strike="noStrike">
              <a:solidFill>
                <a:srgbClr val="333333"/>
              </a:solidFill>
              <a:latin typeface="Arial"/>
            </a:endParaRPr>
          </a:p>
        </p:txBody>
      </p:sp>
      <p:sp>
        <p:nvSpPr>
          <p:cNvPr id="90" name="PlaceHolder 5"/>
          <p:cNvSpPr>
            <a:spLocks noGrp="1"/>
          </p:cNvSpPr>
          <p:nvPr>
            <p:ph type="body"/>
          </p:nvPr>
        </p:nvSpPr>
        <p:spPr>
          <a:xfrm>
            <a:off x="422640" y="4011840"/>
            <a:ext cx="2643840" cy="2338560"/>
          </a:xfrm>
          <a:prstGeom prst="rect">
            <a:avLst/>
          </a:prstGeom>
        </p:spPr>
        <p:txBody>
          <a:bodyPr lIns="0" rIns="0" tIns="0" bIns="0">
            <a:normAutofit/>
          </a:bodyPr>
          <a:p>
            <a:endParaRPr b="0" lang="de-DE" sz="2400" spc="-1" strike="noStrike">
              <a:solidFill>
                <a:srgbClr val="333333"/>
              </a:solidFill>
              <a:latin typeface="Arial"/>
            </a:endParaRPr>
          </a:p>
        </p:txBody>
      </p:sp>
      <p:sp>
        <p:nvSpPr>
          <p:cNvPr id="91" name="PlaceHolder 6"/>
          <p:cNvSpPr>
            <a:spLocks noGrp="1"/>
          </p:cNvSpPr>
          <p:nvPr>
            <p:ph type="body"/>
          </p:nvPr>
        </p:nvSpPr>
        <p:spPr>
          <a:xfrm>
            <a:off x="3198960" y="4011840"/>
            <a:ext cx="2643840" cy="2338560"/>
          </a:xfrm>
          <a:prstGeom prst="rect">
            <a:avLst/>
          </a:prstGeom>
        </p:spPr>
        <p:txBody>
          <a:bodyPr lIns="0" rIns="0" tIns="0" bIns="0">
            <a:normAutofit/>
          </a:bodyPr>
          <a:p>
            <a:endParaRPr b="0" lang="de-DE" sz="2400" spc="-1" strike="noStrike">
              <a:solidFill>
                <a:srgbClr val="333333"/>
              </a:solidFill>
              <a:latin typeface="Arial"/>
            </a:endParaRPr>
          </a:p>
        </p:txBody>
      </p:sp>
      <p:sp>
        <p:nvSpPr>
          <p:cNvPr id="92" name="PlaceHolder 7"/>
          <p:cNvSpPr>
            <a:spLocks noGrp="1"/>
          </p:cNvSpPr>
          <p:nvPr>
            <p:ph type="body"/>
          </p:nvPr>
        </p:nvSpPr>
        <p:spPr>
          <a:xfrm>
            <a:off x="5975640" y="4011840"/>
            <a:ext cx="2643840" cy="2338560"/>
          </a:xfrm>
          <a:prstGeom prst="rect">
            <a:avLst/>
          </a:prstGeom>
        </p:spPr>
        <p:txBody>
          <a:bodyPr lIns="0" rIns="0" tIns="0" bIns="0">
            <a:normAutofit/>
          </a:bodyPr>
          <a:p>
            <a:endParaRPr b="0" lang="de-DE" sz="2400" spc="-1" strike="noStrike">
              <a:solidFill>
                <a:srgbClr val="333333"/>
              </a:solid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422640" y="271440"/>
            <a:ext cx="5584320" cy="787320"/>
          </a:xfrm>
          <a:prstGeom prst="rect">
            <a:avLst/>
          </a:prstGeom>
        </p:spPr>
        <p:txBody>
          <a:bodyPr lIns="0" rIns="0" tIns="0" bIns="0" anchor="ctr">
            <a:spAutoFit/>
          </a:bodyPr>
          <a:p>
            <a:endParaRPr b="0" lang="de-DE" sz="1800" spc="-1" strike="noStrike">
              <a:solidFill>
                <a:srgbClr val="000000"/>
              </a:solidFill>
              <a:latin typeface="Arial"/>
            </a:endParaRPr>
          </a:p>
        </p:txBody>
      </p:sp>
      <p:sp>
        <p:nvSpPr>
          <p:cNvPr id="13" name="PlaceHolder 2"/>
          <p:cNvSpPr>
            <a:spLocks noGrp="1"/>
          </p:cNvSpPr>
          <p:nvPr>
            <p:ph type="body"/>
          </p:nvPr>
        </p:nvSpPr>
        <p:spPr>
          <a:xfrm>
            <a:off x="422640" y="1450800"/>
            <a:ext cx="8211600" cy="4903200"/>
          </a:xfrm>
          <a:prstGeom prst="rect">
            <a:avLst/>
          </a:prstGeom>
        </p:spPr>
        <p:txBody>
          <a:bodyPr lIns="0" rIns="0" tIns="0" bIns="0">
            <a:normAutofit/>
          </a:bodyPr>
          <a:p>
            <a:endParaRPr b="0" lang="de-DE" sz="2400" spc="-1" strike="noStrike">
              <a:solidFill>
                <a:srgbClr val="333333"/>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22640" y="271440"/>
            <a:ext cx="5584320" cy="787320"/>
          </a:xfrm>
          <a:prstGeom prst="rect">
            <a:avLst/>
          </a:prstGeom>
        </p:spPr>
        <p:txBody>
          <a:bodyPr lIns="0" rIns="0" tIns="0" bIns="0" anchor="ctr">
            <a:spAutoFit/>
          </a:bodyPr>
          <a:p>
            <a:endParaRPr b="0" lang="de-DE" sz="1800" spc="-1" strike="noStrike">
              <a:solidFill>
                <a:srgbClr val="000000"/>
              </a:solidFill>
              <a:latin typeface="Arial"/>
            </a:endParaRPr>
          </a:p>
        </p:txBody>
      </p:sp>
      <p:sp>
        <p:nvSpPr>
          <p:cNvPr id="15" name="PlaceHolder 2"/>
          <p:cNvSpPr>
            <a:spLocks noGrp="1"/>
          </p:cNvSpPr>
          <p:nvPr>
            <p:ph type="body"/>
          </p:nvPr>
        </p:nvSpPr>
        <p:spPr>
          <a:xfrm>
            <a:off x="422640" y="1450800"/>
            <a:ext cx="4007160" cy="4903200"/>
          </a:xfrm>
          <a:prstGeom prst="rect">
            <a:avLst/>
          </a:prstGeom>
        </p:spPr>
        <p:txBody>
          <a:bodyPr lIns="0" rIns="0" tIns="0" bIns="0">
            <a:normAutofit/>
          </a:bodyPr>
          <a:p>
            <a:endParaRPr b="0" lang="de-DE" sz="2400" spc="-1" strike="noStrike">
              <a:solidFill>
                <a:srgbClr val="333333"/>
              </a:solidFill>
              <a:latin typeface="Arial"/>
            </a:endParaRPr>
          </a:p>
        </p:txBody>
      </p:sp>
      <p:sp>
        <p:nvSpPr>
          <p:cNvPr id="16" name="PlaceHolder 3"/>
          <p:cNvSpPr>
            <a:spLocks noGrp="1"/>
          </p:cNvSpPr>
          <p:nvPr>
            <p:ph type="body"/>
          </p:nvPr>
        </p:nvSpPr>
        <p:spPr>
          <a:xfrm>
            <a:off x="4630680" y="1450800"/>
            <a:ext cx="4007160" cy="4903200"/>
          </a:xfrm>
          <a:prstGeom prst="rect">
            <a:avLst/>
          </a:prstGeom>
        </p:spPr>
        <p:txBody>
          <a:bodyPr lIns="0" rIns="0" tIns="0" bIns="0">
            <a:normAutofit/>
          </a:bodyPr>
          <a:p>
            <a:endParaRPr b="0" lang="de-DE" sz="2400" spc="-1" strike="noStrike">
              <a:solidFill>
                <a:srgbClr val="333333"/>
              </a:solidFill>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7" name="PlaceHolder 1"/>
          <p:cNvSpPr>
            <a:spLocks noGrp="1"/>
          </p:cNvSpPr>
          <p:nvPr>
            <p:ph type="title"/>
          </p:nvPr>
        </p:nvSpPr>
        <p:spPr>
          <a:xfrm>
            <a:off x="422640" y="271440"/>
            <a:ext cx="5584320" cy="787320"/>
          </a:xfrm>
          <a:prstGeom prst="rect">
            <a:avLst/>
          </a:prstGeom>
        </p:spPr>
        <p:txBody>
          <a:bodyPr lIns="0" rIns="0" tIns="0" bIns="0" anchor="ctr">
            <a:spAutoFit/>
          </a:bodyPr>
          <a:p>
            <a:endParaRPr b="0" lang="de-DE" sz="1800" spc="-1" strike="noStrike">
              <a:solidFill>
                <a:srgbClr val="000000"/>
              </a:solid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 name="PlaceHolder 1"/>
          <p:cNvSpPr>
            <a:spLocks noGrp="1"/>
          </p:cNvSpPr>
          <p:nvPr>
            <p:ph type="subTitle"/>
          </p:nvPr>
        </p:nvSpPr>
        <p:spPr>
          <a:xfrm>
            <a:off x="422640" y="271440"/>
            <a:ext cx="5584320" cy="365076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22640" y="271440"/>
            <a:ext cx="5584320" cy="787320"/>
          </a:xfrm>
          <a:prstGeom prst="rect">
            <a:avLst/>
          </a:prstGeom>
        </p:spPr>
        <p:txBody>
          <a:bodyPr lIns="0" rIns="0" tIns="0" bIns="0" anchor="ctr">
            <a:spAutoFit/>
          </a:bodyPr>
          <a:p>
            <a:endParaRPr b="0" lang="de-DE" sz="1800" spc="-1" strike="noStrike">
              <a:solidFill>
                <a:srgbClr val="000000"/>
              </a:solidFill>
              <a:latin typeface="Arial"/>
            </a:endParaRPr>
          </a:p>
        </p:txBody>
      </p:sp>
      <p:sp>
        <p:nvSpPr>
          <p:cNvPr id="20" name="PlaceHolder 2"/>
          <p:cNvSpPr>
            <a:spLocks noGrp="1"/>
          </p:cNvSpPr>
          <p:nvPr>
            <p:ph type="body"/>
          </p:nvPr>
        </p:nvSpPr>
        <p:spPr>
          <a:xfrm>
            <a:off x="422640" y="1450800"/>
            <a:ext cx="4007160" cy="2338560"/>
          </a:xfrm>
          <a:prstGeom prst="rect">
            <a:avLst/>
          </a:prstGeom>
        </p:spPr>
        <p:txBody>
          <a:bodyPr lIns="0" rIns="0" tIns="0" bIns="0">
            <a:normAutofit/>
          </a:bodyPr>
          <a:p>
            <a:endParaRPr b="0" lang="de-DE" sz="2400" spc="-1" strike="noStrike">
              <a:solidFill>
                <a:srgbClr val="333333"/>
              </a:solidFill>
              <a:latin typeface="Arial"/>
            </a:endParaRPr>
          </a:p>
        </p:txBody>
      </p:sp>
      <p:sp>
        <p:nvSpPr>
          <p:cNvPr id="21" name="PlaceHolder 3"/>
          <p:cNvSpPr>
            <a:spLocks noGrp="1"/>
          </p:cNvSpPr>
          <p:nvPr>
            <p:ph type="body"/>
          </p:nvPr>
        </p:nvSpPr>
        <p:spPr>
          <a:xfrm>
            <a:off x="4630680" y="1450800"/>
            <a:ext cx="4007160" cy="4903200"/>
          </a:xfrm>
          <a:prstGeom prst="rect">
            <a:avLst/>
          </a:prstGeom>
        </p:spPr>
        <p:txBody>
          <a:bodyPr lIns="0" rIns="0" tIns="0" bIns="0">
            <a:normAutofit/>
          </a:bodyPr>
          <a:p>
            <a:endParaRPr b="0" lang="de-DE" sz="2400" spc="-1" strike="noStrike">
              <a:solidFill>
                <a:srgbClr val="333333"/>
              </a:solidFill>
              <a:latin typeface="Arial"/>
            </a:endParaRPr>
          </a:p>
        </p:txBody>
      </p:sp>
      <p:sp>
        <p:nvSpPr>
          <p:cNvPr id="22" name="PlaceHolder 4"/>
          <p:cNvSpPr>
            <a:spLocks noGrp="1"/>
          </p:cNvSpPr>
          <p:nvPr>
            <p:ph type="body"/>
          </p:nvPr>
        </p:nvSpPr>
        <p:spPr>
          <a:xfrm>
            <a:off x="422640" y="4011840"/>
            <a:ext cx="4007160" cy="2338560"/>
          </a:xfrm>
          <a:prstGeom prst="rect">
            <a:avLst/>
          </a:prstGeom>
        </p:spPr>
        <p:txBody>
          <a:bodyPr lIns="0" rIns="0" tIns="0" bIns="0">
            <a:normAutofit/>
          </a:bodyPr>
          <a:p>
            <a:endParaRPr b="0" lang="de-DE" sz="2400" spc="-1" strike="noStrike">
              <a:solidFill>
                <a:srgbClr val="333333"/>
              </a:solid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22640" y="271440"/>
            <a:ext cx="5584320" cy="787320"/>
          </a:xfrm>
          <a:prstGeom prst="rect">
            <a:avLst/>
          </a:prstGeom>
        </p:spPr>
        <p:txBody>
          <a:bodyPr lIns="0" rIns="0" tIns="0" bIns="0" anchor="ctr">
            <a:spAutoFit/>
          </a:bodyPr>
          <a:p>
            <a:endParaRPr b="0" lang="de-DE" sz="1800" spc="-1" strike="noStrike">
              <a:solidFill>
                <a:srgbClr val="000000"/>
              </a:solidFill>
              <a:latin typeface="Arial"/>
            </a:endParaRPr>
          </a:p>
        </p:txBody>
      </p:sp>
      <p:sp>
        <p:nvSpPr>
          <p:cNvPr id="24" name="PlaceHolder 2"/>
          <p:cNvSpPr>
            <a:spLocks noGrp="1"/>
          </p:cNvSpPr>
          <p:nvPr>
            <p:ph type="body"/>
          </p:nvPr>
        </p:nvSpPr>
        <p:spPr>
          <a:xfrm>
            <a:off x="422640" y="1450800"/>
            <a:ext cx="4007160" cy="4903200"/>
          </a:xfrm>
          <a:prstGeom prst="rect">
            <a:avLst/>
          </a:prstGeom>
        </p:spPr>
        <p:txBody>
          <a:bodyPr lIns="0" rIns="0" tIns="0" bIns="0">
            <a:normAutofit/>
          </a:bodyPr>
          <a:p>
            <a:endParaRPr b="0" lang="de-DE" sz="2400" spc="-1" strike="noStrike">
              <a:solidFill>
                <a:srgbClr val="333333"/>
              </a:solidFill>
              <a:latin typeface="Arial"/>
            </a:endParaRPr>
          </a:p>
        </p:txBody>
      </p:sp>
      <p:sp>
        <p:nvSpPr>
          <p:cNvPr id="25" name="PlaceHolder 3"/>
          <p:cNvSpPr>
            <a:spLocks noGrp="1"/>
          </p:cNvSpPr>
          <p:nvPr>
            <p:ph type="body"/>
          </p:nvPr>
        </p:nvSpPr>
        <p:spPr>
          <a:xfrm>
            <a:off x="4630680" y="1450800"/>
            <a:ext cx="4007160" cy="2338560"/>
          </a:xfrm>
          <a:prstGeom prst="rect">
            <a:avLst/>
          </a:prstGeom>
        </p:spPr>
        <p:txBody>
          <a:bodyPr lIns="0" rIns="0" tIns="0" bIns="0">
            <a:normAutofit/>
          </a:bodyPr>
          <a:p>
            <a:endParaRPr b="0" lang="de-DE" sz="2400" spc="-1" strike="noStrike">
              <a:solidFill>
                <a:srgbClr val="333333"/>
              </a:solidFill>
              <a:latin typeface="Arial"/>
            </a:endParaRPr>
          </a:p>
        </p:txBody>
      </p:sp>
      <p:sp>
        <p:nvSpPr>
          <p:cNvPr id="26" name="PlaceHolder 4"/>
          <p:cNvSpPr>
            <a:spLocks noGrp="1"/>
          </p:cNvSpPr>
          <p:nvPr>
            <p:ph type="body"/>
          </p:nvPr>
        </p:nvSpPr>
        <p:spPr>
          <a:xfrm>
            <a:off x="4630680" y="4011840"/>
            <a:ext cx="4007160" cy="2338560"/>
          </a:xfrm>
          <a:prstGeom prst="rect">
            <a:avLst/>
          </a:prstGeom>
        </p:spPr>
        <p:txBody>
          <a:bodyPr lIns="0" rIns="0" tIns="0" bIns="0">
            <a:normAutofit/>
          </a:bodyPr>
          <a:p>
            <a:endParaRPr b="0" lang="de-DE" sz="2400" spc="-1" strike="noStrike">
              <a:solidFill>
                <a:srgbClr val="333333"/>
              </a:solid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422640" y="271440"/>
            <a:ext cx="5584320" cy="787320"/>
          </a:xfrm>
          <a:prstGeom prst="rect">
            <a:avLst/>
          </a:prstGeom>
        </p:spPr>
        <p:txBody>
          <a:bodyPr lIns="0" rIns="0" tIns="0" bIns="0" anchor="ctr">
            <a:spAutoFit/>
          </a:bodyPr>
          <a:p>
            <a:endParaRPr b="0" lang="de-DE" sz="1800" spc="-1" strike="noStrike">
              <a:solidFill>
                <a:srgbClr val="000000"/>
              </a:solidFill>
              <a:latin typeface="Arial"/>
            </a:endParaRPr>
          </a:p>
        </p:txBody>
      </p:sp>
      <p:sp>
        <p:nvSpPr>
          <p:cNvPr id="28" name="PlaceHolder 2"/>
          <p:cNvSpPr>
            <a:spLocks noGrp="1"/>
          </p:cNvSpPr>
          <p:nvPr>
            <p:ph type="body"/>
          </p:nvPr>
        </p:nvSpPr>
        <p:spPr>
          <a:xfrm>
            <a:off x="422640" y="1450800"/>
            <a:ext cx="4007160" cy="2338560"/>
          </a:xfrm>
          <a:prstGeom prst="rect">
            <a:avLst/>
          </a:prstGeom>
        </p:spPr>
        <p:txBody>
          <a:bodyPr lIns="0" rIns="0" tIns="0" bIns="0">
            <a:normAutofit/>
          </a:bodyPr>
          <a:p>
            <a:endParaRPr b="0" lang="de-DE" sz="2400" spc="-1" strike="noStrike">
              <a:solidFill>
                <a:srgbClr val="333333"/>
              </a:solidFill>
              <a:latin typeface="Arial"/>
            </a:endParaRPr>
          </a:p>
        </p:txBody>
      </p:sp>
      <p:sp>
        <p:nvSpPr>
          <p:cNvPr id="29" name="PlaceHolder 3"/>
          <p:cNvSpPr>
            <a:spLocks noGrp="1"/>
          </p:cNvSpPr>
          <p:nvPr>
            <p:ph type="body"/>
          </p:nvPr>
        </p:nvSpPr>
        <p:spPr>
          <a:xfrm>
            <a:off x="4630680" y="1450800"/>
            <a:ext cx="4007160" cy="2338560"/>
          </a:xfrm>
          <a:prstGeom prst="rect">
            <a:avLst/>
          </a:prstGeom>
        </p:spPr>
        <p:txBody>
          <a:bodyPr lIns="0" rIns="0" tIns="0" bIns="0">
            <a:normAutofit/>
          </a:bodyPr>
          <a:p>
            <a:endParaRPr b="0" lang="de-DE" sz="2400" spc="-1" strike="noStrike">
              <a:solidFill>
                <a:srgbClr val="333333"/>
              </a:solidFill>
              <a:latin typeface="Arial"/>
            </a:endParaRPr>
          </a:p>
        </p:txBody>
      </p:sp>
      <p:sp>
        <p:nvSpPr>
          <p:cNvPr id="30" name="PlaceHolder 4"/>
          <p:cNvSpPr>
            <a:spLocks noGrp="1"/>
          </p:cNvSpPr>
          <p:nvPr>
            <p:ph type="body"/>
          </p:nvPr>
        </p:nvSpPr>
        <p:spPr>
          <a:xfrm>
            <a:off x="422640" y="4011840"/>
            <a:ext cx="8211600" cy="2338560"/>
          </a:xfrm>
          <a:prstGeom prst="rect">
            <a:avLst/>
          </a:prstGeom>
        </p:spPr>
        <p:txBody>
          <a:bodyPr lIns="0" rIns="0" tIns="0" bIns="0">
            <a:normAutofit/>
          </a:bodyPr>
          <a:p>
            <a:endParaRPr b="0" lang="de-DE" sz="2400" spc="-1" strike="noStrike">
              <a:solidFill>
                <a:srgbClr val="333333"/>
              </a:solid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0" name="" descr=""/>
          <p:cNvPicPr/>
          <p:nvPr/>
        </p:nvPicPr>
        <p:blipFill>
          <a:blip r:embed="rId2"/>
          <a:srcRect l="0" t="7692" r="0" b="8879"/>
          <a:stretch/>
        </p:blipFill>
        <p:spPr>
          <a:xfrm>
            <a:off x="0" y="1156680"/>
            <a:ext cx="9143640" cy="5461920"/>
          </a:xfrm>
          <a:prstGeom prst="rect">
            <a:avLst/>
          </a:prstGeom>
          <a:ln>
            <a:noFill/>
          </a:ln>
        </p:spPr>
      </p:pic>
      <p:sp>
        <p:nvSpPr>
          <p:cNvPr id="1" name="CustomShape 1"/>
          <p:cNvSpPr/>
          <p:nvPr/>
        </p:nvSpPr>
        <p:spPr>
          <a:xfrm>
            <a:off x="0" y="6612480"/>
            <a:ext cx="9143640" cy="255240"/>
          </a:xfrm>
          <a:prstGeom prst="rect">
            <a:avLst/>
          </a:prstGeom>
          <a:solidFill>
            <a:srgbClr val="eaeaea"/>
          </a:solidFill>
          <a:ln w="9360">
            <a:noFill/>
          </a:ln>
          <a:effectLst>
            <a:outerShdw dist="23040" dir="5400000">
              <a:srgbClr val="000000">
                <a:alpha val="35000"/>
              </a:srgbClr>
            </a:outerShdw>
          </a:effectLst>
        </p:spPr>
        <p:style>
          <a:lnRef idx="0"/>
          <a:fillRef idx="0"/>
          <a:effectRef idx="0"/>
          <a:fontRef idx="minor"/>
        </p:style>
      </p:sp>
      <p:pic>
        <p:nvPicPr>
          <p:cNvPr id="2" name="Bild 6" descr=""/>
          <p:cNvPicPr/>
          <p:nvPr/>
        </p:nvPicPr>
        <p:blipFill>
          <a:blip r:embed="rId3"/>
          <a:stretch/>
        </p:blipFill>
        <p:spPr>
          <a:xfrm>
            <a:off x="7518240" y="583560"/>
            <a:ext cx="1128600" cy="375840"/>
          </a:xfrm>
          <a:prstGeom prst="rect">
            <a:avLst/>
          </a:prstGeom>
          <a:ln>
            <a:noFill/>
          </a:ln>
        </p:spPr>
      </p:pic>
      <p:sp>
        <p:nvSpPr>
          <p:cNvPr id="3" name="Line 2"/>
          <p:cNvSpPr/>
          <p:nvPr/>
        </p:nvSpPr>
        <p:spPr>
          <a:xfrm>
            <a:off x="0" y="1068120"/>
            <a:ext cx="9144000" cy="360"/>
          </a:xfrm>
          <a:prstGeom prst="line">
            <a:avLst/>
          </a:prstGeom>
          <a:ln w="254160">
            <a:solidFill>
              <a:srgbClr val="eaeaea"/>
            </a:solidFill>
            <a:round/>
          </a:ln>
        </p:spPr>
        <p:style>
          <a:lnRef idx="0"/>
          <a:fillRef idx="0"/>
          <a:effectRef idx="0"/>
          <a:fontRef idx="minor"/>
        </p:style>
      </p:sp>
      <p:sp>
        <p:nvSpPr>
          <p:cNvPr id="4" name="CustomShape 3"/>
          <p:cNvSpPr/>
          <p:nvPr/>
        </p:nvSpPr>
        <p:spPr>
          <a:xfrm>
            <a:off x="435240" y="6617520"/>
            <a:ext cx="3526920" cy="243000"/>
          </a:xfrm>
          <a:prstGeom prst="rect">
            <a:avLst/>
          </a:prstGeom>
          <a:noFill/>
          <a:ln>
            <a:noFill/>
          </a:ln>
        </p:spPr>
        <p:style>
          <a:lnRef idx="0"/>
          <a:fillRef idx="0"/>
          <a:effectRef idx="0"/>
          <a:fontRef idx="minor"/>
        </p:style>
        <p:txBody>
          <a:bodyPr lIns="90000" rIns="90000" tIns="45000" bIns="45000" anchor="ctr">
            <a:spAutoFit/>
          </a:bodyPr>
          <a:p>
            <a:pPr>
              <a:lnSpc>
                <a:spcPct val="100000"/>
              </a:lnSpc>
            </a:pPr>
            <a:r>
              <a:rPr b="0" lang="en-US" sz="1000" spc="-1" strike="noStrike">
                <a:solidFill>
                  <a:srgbClr val="333333"/>
                </a:solidFill>
                <a:latin typeface="Arial"/>
              </a:rPr>
              <a:t>GSI Helmholtzzentrum für Schwerionenforschung GmbH</a:t>
            </a:r>
            <a:endParaRPr b="0" lang="en-US" sz="1000" spc="-1" strike="noStrike">
              <a:latin typeface="Arial"/>
            </a:endParaRPr>
          </a:p>
        </p:txBody>
      </p:sp>
      <p:sp>
        <p:nvSpPr>
          <p:cNvPr id="5" name="CustomShape 4"/>
          <p:cNvSpPr/>
          <p:nvPr/>
        </p:nvSpPr>
        <p:spPr>
          <a:xfrm>
            <a:off x="0" y="939600"/>
            <a:ext cx="255240" cy="255240"/>
          </a:xfrm>
          <a:prstGeom prst="rect">
            <a:avLst/>
          </a:prstGeom>
          <a:solidFill>
            <a:srgbClr val="fdbb63"/>
          </a:solidFill>
          <a:ln w="9360">
            <a:noFill/>
          </a:ln>
          <a:effectLst>
            <a:outerShdw dist="23040" dir="5400000">
              <a:srgbClr val="000000">
                <a:alpha val="35000"/>
              </a:srgbClr>
            </a:outerShdw>
          </a:effectLst>
        </p:spPr>
        <p:style>
          <a:lnRef idx="0"/>
          <a:fillRef idx="0"/>
          <a:effectRef idx="0"/>
          <a:fontRef idx="minor"/>
        </p:style>
      </p:sp>
      <p:sp>
        <p:nvSpPr>
          <p:cNvPr id="6" name="CustomShape 5"/>
          <p:cNvSpPr/>
          <p:nvPr/>
        </p:nvSpPr>
        <p:spPr>
          <a:xfrm>
            <a:off x="0" y="6609960"/>
            <a:ext cx="255240" cy="255240"/>
          </a:xfrm>
          <a:prstGeom prst="rect">
            <a:avLst/>
          </a:prstGeom>
          <a:solidFill>
            <a:srgbClr val="fdbb63"/>
          </a:solidFill>
          <a:ln w="9360">
            <a:noFill/>
          </a:ln>
          <a:effectLst>
            <a:outerShdw dist="23040" dir="5400000">
              <a:srgbClr val="000000">
                <a:alpha val="35000"/>
              </a:srgbClr>
            </a:outerShdw>
          </a:effectLst>
        </p:spPr>
        <p:style>
          <a:lnRef idx="0"/>
          <a:fillRef idx="0"/>
          <a:effectRef idx="0"/>
          <a:fontRef idx="minor"/>
        </p:style>
      </p:sp>
      <p:sp>
        <p:nvSpPr>
          <p:cNvPr id="7" name="PlaceHolder 6"/>
          <p:cNvSpPr>
            <a:spLocks noGrp="1"/>
          </p:cNvSpPr>
          <p:nvPr>
            <p:ph type="title"/>
          </p:nvPr>
        </p:nvSpPr>
        <p:spPr>
          <a:xfrm>
            <a:off x="1251720" y="3650760"/>
            <a:ext cx="6607080" cy="779400"/>
          </a:xfrm>
          <a:prstGeom prst="rect">
            <a:avLst/>
          </a:prstGeom>
        </p:spPr>
        <p:txBody>
          <a:bodyPr anchor="b">
            <a:noAutofit/>
          </a:bodyPr>
          <a:p>
            <a:pPr algn="ctr">
              <a:lnSpc>
                <a:spcPct val="100000"/>
              </a:lnSpc>
            </a:pPr>
            <a:r>
              <a:rPr b="1" lang="de-DE" sz="3600" spc="-1" strike="noStrike">
                <a:solidFill>
                  <a:srgbClr val="333333"/>
                </a:solidFill>
                <a:latin typeface="Arial"/>
              </a:rPr>
              <a:t>Mastertitelformat bearbeiten</a:t>
            </a:r>
            <a:endParaRPr b="0" lang="de-DE" sz="3600" spc="-1" strike="noStrike">
              <a:solidFill>
                <a:srgbClr val="000000"/>
              </a:solidFill>
              <a:latin typeface="Arial"/>
            </a:endParaRPr>
          </a:p>
        </p:txBody>
      </p:sp>
      <p:sp>
        <p:nvSpPr>
          <p:cNvPr id="8" name="PlaceHolder 7"/>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de-DE" sz="2400" spc="-1" strike="noStrike">
                <a:solidFill>
                  <a:srgbClr val="333333"/>
                </a:solidFill>
                <a:latin typeface="Arial"/>
              </a:rPr>
              <a:t>Format des Gliederungstextes durch Klicken bearbeiten</a:t>
            </a:r>
            <a:endParaRPr b="0" lang="de-DE" sz="2400" spc="-1" strike="noStrike">
              <a:solidFill>
                <a:srgbClr val="333333"/>
              </a:solidFill>
              <a:latin typeface="Arial"/>
            </a:endParaRPr>
          </a:p>
          <a:p>
            <a:pPr lvl="1" marL="864000" indent="-324000">
              <a:spcBef>
                <a:spcPts val="1134"/>
              </a:spcBef>
              <a:buClr>
                <a:srgbClr val="000000"/>
              </a:buClr>
              <a:buSzPct val="75000"/>
              <a:buFont typeface="Symbol" charset="2"/>
              <a:buChar char=""/>
            </a:pPr>
            <a:r>
              <a:rPr b="0" lang="de-DE" sz="1800" spc="-1" strike="noStrike">
                <a:solidFill>
                  <a:srgbClr val="333333"/>
                </a:solidFill>
                <a:latin typeface="Arial"/>
              </a:rPr>
              <a:t>Zweite Gliederungsebene</a:t>
            </a:r>
            <a:endParaRPr b="0" lang="de-DE" sz="1800" spc="-1" strike="noStrike">
              <a:solidFill>
                <a:srgbClr val="333333"/>
              </a:solidFill>
              <a:latin typeface="Arial"/>
            </a:endParaRPr>
          </a:p>
          <a:p>
            <a:pPr lvl="2" marL="1296000" indent="-288000">
              <a:spcBef>
                <a:spcPts val="850"/>
              </a:spcBef>
              <a:buClr>
                <a:srgbClr val="000000"/>
              </a:buClr>
              <a:buSzPct val="45000"/>
              <a:buFont typeface="Wingdings" charset="2"/>
              <a:buChar char=""/>
            </a:pPr>
            <a:r>
              <a:rPr b="0" lang="de-DE" sz="1600" spc="-1" strike="noStrike">
                <a:solidFill>
                  <a:srgbClr val="333333"/>
                </a:solidFill>
                <a:latin typeface="Arial"/>
              </a:rPr>
              <a:t>Dritte Gliederungsebene</a:t>
            </a:r>
            <a:endParaRPr b="0" lang="de-DE" sz="1600" spc="-1" strike="noStrike">
              <a:solidFill>
                <a:srgbClr val="333333"/>
              </a:solidFill>
              <a:latin typeface="Arial"/>
            </a:endParaRPr>
          </a:p>
          <a:p>
            <a:pPr lvl="3" marL="1728000" indent="-216000">
              <a:spcBef>
                <a:spcPts val="567"/>
              </a:spcBef>
              <a:buClr>
                <a:srgbClr val="000000"/>
              </a:buClr>
              <a:buSzPct val="75000"/>
              <a:buFont typeface="Symbol" charset="2"/>
              <a:buChar char=""/>
            </a:pPr>
            <a:r>
              <a:rPr b="0" lang="de-DE" sz="1400" spc="-1" strike="noStrike">
                <a:solidFill>
                  <a:srgbClr val="333333"/>
                </a:solidFill>
                <a:latin typeface="Arial"/>
              </a:rPr>
              <a:t>Vierte Gliederungsebene</a:t>
            </a:r>
            <a:endParaRPr b="0" lang="de-DE" sz="1400" spc="-1" strike="noStrike">
              <a:solidFill>
                <a:srgbClr val="333333"/>
              </a:solidFill>
              <a:latin typeface="Arial"/>
            </a:endParaRPr>
          </a:p>
          <a:p>
            <a:pPr lvl="4" marL="2160000" indent="-216000">
              <a:spcBef>
                <a:spcPts val="283"/>
              </a:spcBef>
              <a:buClr>
                <a:srgbClr val="000000"/>
              </a:buClr>
              <a:buSzPct val="45000"/>
              <a:buFont typeface="Wingdings" charset="2"/>
              <a:buChar char=""/>
            </a:pPr>
            <a:r>
              <a:rPr b="0" lang="de-DE" sz="2000" spc="-1" strike="noStrike">
                <a:solidFill>
                  <a:srgbClr val="333333"/>
                </a:solidFill>
                <a:latin typeface="Arial"/>
              </a:rPr>
              <a:t>Fünfte Gliederungsebene</a:t>
            </a:r>
            <a:endParaRPr b="0" lang="de-DE" sz="2000" spc="-1" strike="noStrike">
              <a:solidFill>
                <a:srgbClr val="333333"/>
              </a:solidFill>
              <a:latin typeface="Arial"/>
            </a:endParaRPr>
          </a:p>
          <a:p>
            <a:pPr lvl="5" marL="2592000" indent="-216000">
              <a:spcBef>
                <a:spcPts val="283"/>
              </a:spcBef>
              <a:buClr>
                <a:srgbClr val="000000"/>
              </a:buClr>
              <a:buSzPct val="45000"/>
              <a:buFont typeface="Wingdings" charset="2"/>
              <a:buChar char=""/>
            </a:pPr>
            <a:r>
              <a:rPr b="0" lang="de-DE" sz="2000" spc="-1" strike="noStrike">
                <a:solidFill>
                  <a:srgbClr val="333333"/>
                </a:solidFill>
                <a:latin typeface="Arial"/>
              </a:rPr>
              <a:t>Sechste Gliederungsebene</a:t>
            </a:r>
            <a:endParaRPr b="0" lang="de-DE" sz="2000" spc="-1" strike="noStrike">
              <a:solidFill>
                <a:srgbClr val="333333"/>
              </a:solidFill>
              <a:latin typeface="Arial"/>
            </a:endParaRPr>
          </a:p>
          <a:p>
            <a:pPr lvl="6" marL="3024000" indent="-216000">
              <a:spcBef>
                <a:spcPts val="283"/>
              </a:spcBef>
              <a:buClr>
                <a:srgbClr val="000000"/>
              </a:buClr>
              <a:buSzPct val="45000"/>
              <a:buFont typeface="Wingdings" charset="2"/>
              <a:buChar char=""/>
            </a:pPr>
            <a:r>
              <a:rPr b="0" lang="de-DE" sz="2000" spc="-1" strike="noStrike">
                <a:solidFill>
                  <a:srgbClr val="333333"/>
                </a:solidFill>
                <a:latin typeface="Arial"/>
              </a:rPr>
              <a:t>Siebte Gliederungsebene</a:t>
            </a:r>
            <a:endParaRPr b="0" lang="de-DE" sz="2000" spc="-1" strike="noStrike">
              <a:solidFill>
                <a:srgbClr val="333333"/>
              </a:solidFill>
              <a:latin typeface="Arial"/>
            </a:endParaRPr>
          </a:p>
        </p:txBody>
      </p:sp>
      <p:sp>
        <p:nvSpPr>
          <p:cNvPr id="9" name="CustomShape 8"/>
          <p:cNvSpPr/>
          <p:nvPr/>
        </p:nvSpPr>
        <p:spPr>
          <a:xfrm>
            <a:off x="4251240" y="6617520"/>
            <a:ext cx="3526920" cy="243000"/>
          </a:xfrm>
          <a:prstGeom prst="rect">
            <a:avLst/>
          </a:prstGeom>
          <a:noFill/>
          <a:ln>
            <a:noFill/>
          </a:ln>
        </p:spPr>
        <p:style>
          <a:lnRef idx="0"/>
          <a:fillRef idx="0"/>
          <a:effectRef idx="0"/>
          <a:fontRef idx="minor"/>
        </p:style>
        <p:txBody>
          <a:bodyPr lIns="90000" rIns="90000" tIns="45000" bIns="45000" anchor="ctr">
            <a:spAutoFit/>
          </a:bodyPr>
          <a:p>
            <a:pPr>
              <a:lnSpc>
                <a:spcPct val="100000"/>
              </a:lnSpc>
            </a:pPr>
            <a:r>
              <a:rPr b="0" lang="en-US" sz="1000" spc="-1" strike="noStrike">
                <a:solidFill>
                  <a:srgbClr val="333333"/>
                </a:solidFill>
                <a:latin typeface="Arial"/>
              </a:rPr>
              <a:t>PANDA</a:t>
            </a:r>
            <a:r>
              <a:rPr b="0" lang="en-US" sz="1000" spc="-1" strike="noStrike">
                <a:solidFill>
                  <a:srgbClr val="333333"/>
                </a:solidFill>
                <a:latin typeface="Arial"/>
              </a:rPr>
              <a:t>	</a:t>
            </a:r>
            <a:r>
              <a:rPr b="0" lang="en-US" sz="1000" spc="-1" strike="noStrike">
                <a:solidFill>
                  <a:srgbClr val="333333"/>
                </a:solidFill>
                <a:latin typeface="Arial"/>
              </a:rPr>
              <a:t>	</a:t>
            </a:r>
            <a:r>
              <a:rPr b="0" lang="en-US" sz="1000" spc="-1" strike="noStrike">
                <a:solidFill>
                  <a:srgbClr val="333333"/>
                </a:solidFill>
                <a:latin typeface="Arial"/>
              </a:rPr>
              <a:t>	</a:t>
            </a:r>
            <a:r>
              <a:rPr b="0" lang="en-US" sz="1000" spc="-1" strike="noStrike">
                <a:solidFill>
                  <a:srgbClr val="333333"/>
                </a:solidFill>
                <a:latin typeface="Arial"/>
              </a:rPr>
              <a:t>Stefan Koch</a:t>
            </a:r>
            <a:r>
              <a:rPr b="0" lang="en-US" sz="1000" spc="-1" strike="noStrike">
                <a:solidFill>
                  <a:srgbClr val="333333"/>
                </a:solidFill>
                <a:latin typeface="Arial"/>
              </a:rPr>
              <a:t>	</a:t>
            </a:r>
            <a:r>
              <a:rPr b="0" lang="en-US" sz="1000" spc="-1" strike="noStrike">
                <a:solidFill>
                  <a:srgbClr val="333333"/>
                </a:solidFill>
                <a:latin typeface="Arial"/>
              </a:rPr>
              <a:t>	</a:t>
            </a:r>
            <a:r>
              <a:rPr b="0" lang="en-US" sz="1000" spc="-1" strike="noStrike">
                <a:solidFill>
                  <a:srgbClr val="333333"/>
                </a:solidFill>
                <a:latin typeface="Arial"/>
              </a:rPr>
              <a:t>15.02.2019</a:t>
            </a:r>
            <a:endParaRPr b="0" lang="en-US" sz="1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6" name="CustomShape 1"/>
          <p:cNvSpPr/>
          <p:nvPr/>
        </p:nvSpPr>
        <p:spPr>
          <a:xfrm>
            <a:off x="360" y="6609960"/>
            <a:ext cx="9143640" cy="255240"/>
          </a:xfrm>
          <a:prstGeom prst="rect">
            <a:avLst/>
          </a:prstGeom>
          <a:solidFill>
            <a:srgbClr val="eaeaea"/>
          </a:solidFill>
          <a:ln w="9360">
            <a:noFill/>
          </a:ln>
          <a:effectLst>
            <a:outerShdw dist="23040" dir="5400000">
              <a:srgbClr val="000000">
                <a:alpha val="35000"/>
              </a:srgbClr>
            </a:outerShdw>
          </a:effectLst>
        </p:spPr>
        <p:style>
          <a:lnRef idx="0"/>
          <a:fillRef idx="0"/>
          <a:effectRef idx="0"/>
          <a:fontRef idx="minor"/>
        </p:style>
      </p:sp>
      <p:pic>
        <p:nvPicPr>
          <p:cNvPr id="47" name="Bild 6" descr=""/>
          <p:cNvPicPr/>
          <p:nvPr/>
        </p:nvPicPr>
        <p:blipFill>
          <a:blip r:embed="rId2"/>
          <a:stretch/>
        </p:blipFill>
        <p:spPr>
          <a:xfrm>
            <a:off x="7518240" y="583560"/>
            <a:ext cx="1128600" cy="375840"/>
          </a:xfrm>
          <a:prstGeom prst="rect">
            <a:avLst/>
          </a:prstGeom>
          <a:ln>
            <a:noFill/>
          </a:ln>
        </p:spPr>
      </p:pic>
      <p:sp>
        <p:nvSpPr>
          <p:cNvPr id="48" name="Line 2"/>
          <p:cNvSpPr/>
          <p:nvPr/>
        </p:nvSpPr>
        <p:spPr>
          <a:xfrm>
            <a:off x="0" y="1068120"/>
            <a:ext cx="9144000" cy="360"/>
          </a:xfrm>
          <a:prstGeom prst="line">
            <a:avLst/>
          </a:prstGeom>
          <a:ln w="254160">
            <a:solidFill>
              <a:srgbClr val="eaeaea"/>
            </a:solidFill>
            <a:round/>
          </a:ln>
        </p:spPr>
        <p:style>
          <a:lnRef idx="0"/>
          <a:fillRef idx="0"/>
          <a:effectRef idx="0"/>
          <a:fontRef idx="minor"/>
        </p:style>
      </p:sp>
      <p:sp>
        <p:nvSpPr>
          <p:cNvPr id="49" name="CustomShape 3"/>
          <p:cNvSpPr/>
          <p:nvPr/>
        </p:nvSpPr>
        <p:spPr>
          <a:xfrm>
            <a:off x="255240" y="6629400"/>
            <a:ext cx="3526920" cy="243000"/>
          </a:xfrm>
          <a:prstGeom prst="rect">
            <a:avLst/>
          </a:prstGeom>
          <a:noFill/>
          <a:ln>
            <a:noFill/>
          </a:ln>
        </p:spPr>
        <p:style>
          <a:lnRef idx="0"/>
          <a:fillRef idx="0"/>
          <a:effectRef idx="0"/>
          <a:fontRef idx="minor"/>
        </p:style>
        <p:txBody>
          <a:bodyPr lIns="90000" rIns="90000" tIns="45000" bIns="45000" anchor="ctr">
            <a:spAutoFit/>
          </a:bodyPr>
          <a:p>
            <a:pPr>
              <a:lnSpc>
                <a:spcPct val="100000"/>
              </a:lnSpc>
            </a:pPr>
            <a:r>
              <a:rPr b="0" lang="en-US" sz="1000" spc="-1" strike="noStrike">
                <a:solidFill>
                  <a:srgbClr val="333333"/>
                </a:solidFill>
                <a:latin typeface="Arial"/>
              </a:rPr>
              <a:t>GSI Helmholtzzentrum für Schwerionenforschung GmbH</a:t>
            </a:r>
            <a:endParaRPr b="0" lang="en-US" sz="1000" spc="-1" strike="noStrike">
              <a:latin typeface="Arial"/>
            </a:endParaRPr>
          </a:p>
        </p:txBody>
      </p:sp>
      <p:sp>
        <p:nvSpPr>
          <p:cNvPr id="50" name="CustomShape 4"/>
          <p:cNvSpPr/>
          <p:nvPr/>
        </p:nvSpPr>
        <p:spPr>
          <a:xfrm>
            <a:off x="0" y="939600"/>
            <a:ext cx="255240" cy="255240"/>
          </a:xfrm>
          <a:prstGeom prst="rect">
            <a:avLst/>
          </a:prstGeom>
          <a:solidFill>
            <a:srgbClr val="fdbb63"/>
          </a:solidFill>
          <a:ln w="9360">
            <a:noFill/>
          </a:ln>
          <a:effectLst>
            <a:outerShdw dist="23040" dir="5400000">
              <a:srgbClr val="000000">
                <a:alpha val="35000"/>
              </a:srgbClr>
            </a:outerShdw>
          </a:effectLst>
        </p:spPr>
        <p:style>
          <a:lnRef idx="0"/>
          <a:fillRef idx="0"/>
          <a:effectRef idx="0"/>
          <a:fontRef idx="minor"/>
        </p:style>
      </p:sp>
      <p:sp>
        <p:nvSpPr>
          <p:cNvPr id="51" name="CustomShape 5"/>
          <p:cNvSpPr/>
          <p:nvPr/>
        </p:nvSpPr>
        <p:spPr>
          <a:xfrm>
            <a:off x="0" y="6609960"/>
            <a:ext cx="255240" cy="255240"/>
          </a:xfrm>
          <a:prstGeom prst="rect">
            <a:avLst/>
          </a:prstGeom>
          <a:solidFill>
            <a:srgbClr val="fdbb63"/>
          </a:solidFill>
          <a:ln w="9360">
            <a:noFill/>
          </a:ln>
          <a:effectLst>
            <a:outerShdw dist="23040" dir="5400000">
              <a:srgbClr val="000000">
                <a:alpha val="35000"/>
              </a:srgbClr>
            </a:outerShdw>
          </a:effectLst>
        </p:spPr>
        <p:style>
          <a:lnRef idx="0"/>
          <a:fillRef idx="0"/>
          <a:effectRef idx="0"/>
          <a:fontRef idx="minor"/>
        </p:style>
      </p:sp>
      <p:sp>
        <p:nvSpPr>
          <p:cNvPr id="52" name="PlaceHolder 6"/>
          <p:cNvSpPr>
            <a:spLocks noGrp="1"/>
          </p:cNvSpPr>
          <p:nvPr>
            <p:ph type="title"/>
          </p:nvPr>
        </p:nvSpPr>
        <p:spPr>
          <a:xfrm>
            <a:off x="422640" y="271440"/>
            <a:ext cx="5584320" cy="787320"/>
          </a:xfrm>
          <a:prstGeom prst="rect">
            <a:avLst/>
          </a:prstGeom>
        </p:spPr>
        <p:txBody>
          <a:bodyPr anchor="b">
            <a:noAutofit/>
          </a:bodyPr>
          <a:p>
            <a:pPr>
              <a:lnSpc>
                <a:spcPct val="100000"/>
              </a:lnSpc>
            </a:pPr>
            <a:r>
              <a:rPr b="1" lang="de-DE" sz="2400" spc="-1" strike="noStrike">
                <a:solidFill>
                  <a:srgbClr val="333333"/>
                </a:solidFill>
                <a:latin typeface="Arial"/>
              </a:rPr>
              <a:t>Mastertitelformat bearbeiten</a:t>
            </a:r>
            <a:endParaRPr b="0" lang="de-DE" sz="2400" spc="-1" strike="noStrike">
              <a:solidFill>
                <a:srgbClr val="000000"/>
              </a:solidFill>
              <a:latin typeface="Arial"/>
            </a:endParaRPr>
          </a:p>
        </p:txBody>
      </p:sp>
      <p:sp>
        <p:nvSpPr>
          <p:cNvPr id="53" name="PlaceHolder 7"/>
          <p:cNvSpPr>
            <a:spLocks noGrp="1"/>
          </p:cNvSpPr>
          <p:nvPr>
            <p:ph type="body"/>
          </p:nvPr>
        </p:nvSpPr>
        <p:spPr>
          <a:xfrm>
            <a:off x="422640" y="1450800"/>
            <a:ext cx="8211600" cy="4903200"/>
          </a:xfrm>
          <a:prstGeom prst="rect">
            <a:avLst/>
          </a:prstGeom>
        </p:spPr>
        <p:txBody>
          <a:bodyPr>
            <a:noAutofit/>
          </a:bodyPr>
          <a:p>
            <a:pPr marL="432000" indent="-324000">
              <a:lnSpc>
                <a:spcPct val="100000"/>
              </a:lnSpc>
              <a:spcBef>
                <a:spcPts val="479"/>
              </a:spcBef>
              <a:buClr>
                <a:srgbClr val="000000"/>
              </a:buClr>
              <a:buSzPct val="45000"/>
              <a:buFont typeface="Wingdings" charset="2"/>
              <a:buChar char=""/>
            </a:pPr>
            <a:r>
              <a:rPr b="0" lang="de-DE" sz="2400" spc="-1" strike="noStrike">
                <a:solidFill>
                  <a:srgbClr val="333333"/>
                </a:solidFill>
                <a:latin typeface="Arial"/>
              </a:rPr>
              <a:t>Mastertextformat bearbeiten</a:t>
            </a:r>
            <a:endParaRPr b="0" lang="de-DE" sz="2400" spc="-1" strike="noStrike">
              <a:solidFill>
                <a:srgbClr val="333333"/>
              </a:solidFill>
              <a:latin typeface="Arial"/>
            </a:endParaRPr>
          </a:p>
          <a:p>
            <a:pPr lvl="1" marL="864000" indent="-324000">
              <a:lnSpc>
                <a:spcPct val="100000"/>
              </a:lnSpc>
              <a:spcBef>
                <a:spcPts val="400"/>
              </a:spcBef>
              <a:buClr>
                <a:srgbClr val="000000"/>
              </a:buClr>
              <a:buSzPct val="75000"/>
              <a:buFont typeface="Symbol" charset="2"/>
              <a:buChar char=""/>
            </a:pPr>
            <a:r>
              <a:rPr b="0" lang="de-DE" sz="2000" spc="-1" strike="noStrike">
                <a:solidFill>
                  <a:srgbClr val="333333"/>
                </a:solidFill>
                <a:latin typeface="Arial"/>
              </a:rPr>
              <a:t>Zweite Ebene</a:t>
            </a:r>
            <a:endParaRPr b="0" lang="de-DE" sz="2000" spc="-1" strike="noStrike">
              <a:solidFill>
                <a:srgbClr val="333333"/>
              </a:solidFill>
              <a:latin typeface="Arial"/>
            </a:endParaRPr>
          </a:p>
          <a:p>
            <a:pPr lvl="2" marL="1296000" indent="-288000">
              <a:lnSpc>
                <a:spcPct val="100000"/>
              </a:lnSpc>
              <a:spcBef>
                <a:spcPts val="360"/>
              </a:spcBef>
              <a:buClr>
                <a:srgbClr val="000000"/>
              </a:buClr>
              <a:buSzPct val="45000"/>
              <a:buFont typeface="Wingdings" charset="2"/>
              <a:buChar char=""/>
            </a:pPr>
            <a:r>
              <a:rPr b="0" lang="de-DE" sz="1800" spc="-1" strike="noStrike">
                <a:solidFill>
                  <a:srgbClr val="333333"/>
                </a:solidFill>
                <a:latin typeface="Arial"/>
              </a:rPr>
              <a:t>Dritte Ebene</a:t>
            </a:r>
            <a:endParaRPr b="0" lang="de-DE" sz="1800" spc="-1" strike="noStrike">
              <a:solidFill>
                <a:srgbClr val="333333"/>
              </a:solidFill>
              <a:latin typeface="Arial"/>
            </a:endParaRPr>
          </a:p>
          <a:p>
            <a:pPr lvl="3" marL="1728000" indent="-216000">
              <a:lnSpc>
                <a:spcPct val="100000"/>
              </a:lnSpc>
              <a:spcBef>
                <a:spcPts val="320"/>
              </a:spcBef>
              <a:buClr>
                <a:srgbClr val="000000"/>
              </a:buClr>
              <a:buSzPct val="75000"/>
              <a:buFont typeface="Symbol" charset="2"/>
              <a:buChar char=""/>
            </a:pPr>
            <a:r>
              <a:rPr b="0" lang="de-DE" sz="1600" spc="-1" strike="noStrike">
                <a:solidFill>
                  <a:srgbClr val="333333"/>
                </a:solidFill>
                <a:latin typeface="Arial"/>
              </a:rPr>
              <a:t>Vierte Ebene</a:t>
            </a:r>
            <a:endParaRPr b="0" lang="de-DE" sz="1600" spc="-1" strike="noStrike">
              <a:solidFill>
                <a:srgbClr val="333333"/>
              </a:solidFill>
              <a:latin typeface="Arial"/>
            </a:endParaRPr>
          </a:p>
          <a:p>
            <a:pPr lvl="4" marL="2160000" indent="-216000">
              <a:lnSpc>
                <a:spcPct val="100000"/>
              </a:lnSpc>
              <a:spcBef>
                <a:spcPts val="281"/>
              </a:spcBef>
              <a:buClr>
                <a:srgbClr val="000000"/>
              </a:buClr>
              <a:buSzPct val="45000"/>
              <a:buFont typeface="Wingdings" charset="2"/>
              <a:buChar char=""/>
            </a:pPr>
            <a:r>
              <a:rPr b="0" lang="de-DE" sz="1400" spc="-1" strike="noStrike">
                <a:solidFill>
                  <a:srgbClr val="333333"/>
                </a:solidFill>
                <a:latin typeface="Arial"/>
              </a:rPr>
              <a:t>Fünfte Ebene</a:t>
            </a:r>
            <a:endParaRPr b="0" lang="de-DE" sz="1400" spc="-1" strike="noStrike">
              <a:solidFill>
                <a:srgbClr val="333333"/>
              </a:solidFill>
              <a:latin typeface="Arial"/>
            </a:endParaRPr>
          </a:p>
        </p:txBody>
      </p:sp>
      <p:sp>
        <p:nvSpPr>
          <p:cNvPr id="54" name="TextShape 8"/>
          <p:cNvSpPr txBox="1"/>
          <p:nvPr/>
        </p:nvSpPr>
        <p:spPr>
          <a:xfrm>
            <a:off x="6638760" y="6630120"/>
            <a:ext cx="1379880" cy="257040"/>
          </a:xfrm>
          <a:prstGeom prst="rect">
            <a:avLst/>
          </a:prstGeom>
          <a:noFill/>
          <a:ln>
            <a:noFill/>
          </a:ln>
        </p:spPr>
        <p:txBody>
          <a:bodyPr lIns="90000" rIns="90000" tIns="45000" bIns="45000">
            <a:noAutofit/>
          </a:bodyPr>
          <a:p>
            <a:r>
              <a:rPr b="0" lang="en-US" sz="1000" spc="-1" strike="noStrike">
                <a:latin typeface="Arial"/>
              </a:rPr>
              <a:t>19.06.2019</a:t>
            </a:r>
            <a:endParaRPr b="0" lang="en-US" sz="1000" spc="-1" strike="noStrike">
              <a:latin typeface="Arial"/>
            </a:endParaRPr>
          </a:p>
        </p:txBody>
      </p:sp>
      <p:sp>
        <p:nvSpPr>
          <p:cNvPr id="55" name="TextShape 9"/>
          <p:cNvSpPr txBox="1"/>
          <p:nvPr/>
        </p:nvSpPr>
        <p:spPr>
          <a:xfrm>
            <a:off x="3617640" y="6629400"/>
            <a:ext cx="2955600" cy="255600"/>
          </a:xfrm>
          <a:prstGeom prst="rect">
            <a:avLst/>
          </a:prstGeom>
          <a:noFill/>
          <a:ln>
            <a:noFill/>
          </a:ln>
        </p:spPr>
        <p:txBody>
          <a:bodyPr lIns="90000" rIns="90000" tIns="45000" bIns="45000">
            <a:noAutofit/>
          </a:bodyPr>
          <a:p>
            <a:pPr algn="ctr"/>
            <a:r>
              <a:rPr b="0" lang="en-US" sz="1000" spc="-1" strike="noStrike">
                <a:latin typeface="Arial"/>
              </a:rPr>
              <a:t>PANDA</a:t>
            </a:r>
            <a:r>
              <a:rPr b="0" lang="en-US" sz="1000" spc="-1" strike="noStrike">
                <a:latin typeface="Arial"/>
              </a:rPr>
              <a:t>	</a:t>
            </a:r>
            <a:r>
              <a:rPr b="0" lang="en-US" sz="1000" spc="-1" strike="noStrike">
                <a:latin typeface="Arial"/>
              </a:rPr>
              <a:t>	</a:t>
            </a:r>
            <a:r>
              <a:rPr b="0" lang="en-US" sz="1000" spc="-1" strike="noStrike">
                <a:latin typeface="Arial"/>
              </a:rPr>
              <a:t>Stefan Koch</a:t>
            </a:r>
            <a:endParaRPr b="0" lang="en-US" sz="1000" spc="-1" strike="noStrike">
              <a:latin typeface="Arial"/>
            </a:endParaRPr>
          </a:p>
        </p:txBody>
      </p:sp>
      <p:sp>
        <p:nvSpPr>
          <p:cNvPr id="56" name="TextShape 10"/>
          <p:cNvSpPr txBox="1"/>
          <p:nvPr/>
        </p:nvSpPr>
        <p:spPr>
          <a:xfrm>
            <a:off x="8018640" y="6630120"/>
            <a:ext cx="614160" cy="255600"/>
          </a:xfrm>
          <a:prstGeom prst="rect">
            <a:avLst/>
          </a:prstGeom>
          <a:noFill/>
          <a:ln>
            <a:noFill/>
          </a:ln>
        </p:spPr>
        <p:txBody>
          <a:bodyPr lIns="90000" rIns="90000" tIns="45000" bIns="45000">
            <a:noAutofit/>
          </a:bodyPr>
          <a:p>
            <a:pPr algn="r"/>
            <a:fld id="{EEAD7928-4EA3-4BBB-9DAD-2D48B6BD50BB}" type="slidenum">
              <a:rPr b="0" lang="en-US" sz="1000" spc="-1" strike="noStrike">
                <a:latin typeface="Arial"/>
              </a:rPr>
              <a:t>&lt;Foliennummer&gt;</a:t>
            </a:fld>
            <a:endParaRPr b="0" lang="en-US" sz="1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s/_rels/slide1.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14.xml"/>
</Relationships>
</file>

<file path=ppt/slides/_rels/slide10.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png"/><Relationship Id="rId3"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image" Target="../media/image25.png"/><Relationship Id="rId3" Type="http://schemas.openxmlformats.org/officeDocument/2006/relationships/image" Target="../media/image26.png"/><Relationship Id="rId4"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image" Target="../media/image37.png"/><Relationship Id="rId3" Type="http://schemas.openxmlformats.org/officeDocument/2006/relationships/image" Target="../media/image38.png"/><Relationship Id="rId4"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image" Target="../media/image40.png"/><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png"/><Relationship Id="rId9"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image" Target="../media/image47.png"/><Relationship Id="rId2" Type="http://schemas.openxmlformats.org/officeDocument/2006/relationships/slideLayout" Target="../slideLayouts/slideLayout13.xml"/>
</Relationships>
</file>

<file path=ppt/slides/_rels/slide23.xml.rels><?xml version="1.0" encoding="UTF-8"?>
<Relationships xmlns="http://schemas.openxmlformats.org/package/2006/relationships"><Relationship Id="rId1" Type="http://schemas.openxmlformats.org/officeDocument/2006/relationships/image" Target="../media/image48.png"/><Relationship Id="rId2" Type="http://schemas.openxmlformats.org/officeDocument/2006/relationships/slideLayout" Target="../slideLayouts/slideLayout13.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 Id="rId3"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 name="TextShape 1"/>
          <p:cNvSpPr txBox="1"/>
          <p:nvPr/>
        </p:nvSpPr>
        <p:spPr>
          <a:xfrm>
            <a:off x="402840" y="1740240"/>
            <a:ext cx="8129880" cy="779400"/>
          </a:xfrm>
          <a:prstGeom prst="rect">
            <a:avLst/>
          </a:prstGeom>
          <a:noFill/>
          <a:ln>
            <a:noFill/>
          </a:ln>
        </p:spPr>
        <p:txBody>
          <a:bodyPr anchor="b">
            <a:noAutofit/>
          </a:bodyPr>
          <a:p>
            <a:pPr algn="ctr">
              <a:lnSpc>
                <a:spcPct val="100000"/>
              </a:lnSpc>
            </a:pPr>
            <a:r>
              <a:rPr b="0" lang="en-GB" sz="1600" spc="-1" strike="noStrike">
                <a:solidFill>
                  <a:srgbClr val="333333"/>
                </a:solidFill>
                <a:latin typeface="Arial"/>
              </a:rPr>
              <a:t>Extended design of the new concept for the Central Space Frame(CSF)</a:t>
            </a:r>
            <a:endParaRPr b="0" lang="de-DE" sz="1600" spc="-1" strike="noStrike">
              <a:solidFill>
                <a:srgbClr val="000000"/>
              </a:solidFill>
              <a:latin typeface="Arial"/>
            </a:endParaRPr>
          </a:p>
        </p:txBody>
      </p:sp>
      <p:pic>
        <p:nvPicPr>
          <p:cNvPr id="94" name="" descr=""/>
          <p:cNvPicPr/>
          <p:nvPr/>
        </p:nvPicPr>
        <p:blipFill>
          <a:blip r:embed="rId1"/>
          <a:stretch/>
        </p:blipFill>
        <p:spPr>
          <a:xfrm>
            <a:off x="53280" y="3023640"/>
            <a:ext cx="8976960" cy="2320200"/>
          </a:xfrm>
          <a:prstGeom prst="rect">
            <a:avLst/>
          </a:prstGeom>
          <a:ln>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8" name="TextShape 1"/>
          <p:cNvSpPr txBox="1"/>
          <p:nvPr/>
        </p:nvSpPr>
        <p:spPr>
          <a:xfrm>
            <a:off x="422640" y="1332000"/>
            <a:ext cx="8211600" cy="4903200"/>
          </a:xfrm>
          <a:prstGeom prst="rect">
            <a:avLst/>
          </a:prstGeom>
          <a:noFill/>
          <a:ln>
            <a:noFill/>
          </a:ln>
        </p:spPr>
        <p:txBody>
          <a:bodyPr>
            <a:noAutofit/>
          </a:bodyPr>
          <a:p>
            <a:pPr marL="432000" indent="-324000">
              <a:lnSpc>
                <a:spcPct val="150000"/>
              </a:lnSpc>
              <a:spcBef>
                <a:spcPts val="1417"/>
              </a:spcBef>
              <a:buClr>
                <a:srgbClr val="000000"/>
              </a:buClr>
              <a:buSzPct val="45000"/>
              <a:buFont typeface="Wingdings" charset="2"/>
              <a:buChar char=""/>
            </a:pPr>
            <a:r>
              <a:rPr b="0" lang="en-US" sz="1200" spc="-1" strike="noStrike">
                <a:solidFill>
                  <a:srgbClr val="333333"/>
                </a:solidFill>
                <a:latin typeface="Arial"/>
              </a:rPr>
              <a:t>Because of the hole for the target pipe the CSF has to cross, two rollers are needed on the downstream side.</a:t>
            </a:r>
            <a:endParaRPr b="0" lang="de-DE" sz="12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1200" spc="-1" strike="noStrike">
              <a:solidFill>
                <a:srgbClr val="333333"/>
              </a:solidFill>
              <a:latin typeface="Arial"/>
            </a:endParaRPr>
          </a:p>
        </p:txBody>
      </p:sp>
      <p:sp>
        <p:nvSpPr>
          <p:cNvPr id="139" name="TextShape 2"/>
          <p:cNvSpPr txBox="1"/>
          <p:nvPr/>
        </p:nvSpPr>
        <p:spPr>
          <a:xfrm>
            <a:off x="975960" y="412560"/>
            <a:ext cx="6334560" cy="767520"/>
          </a:xfrm>
          <a:prstGeom prst="rect">
            <a:avLst/>
          </a:prstGeom>
          <a:noFill/>
          <a:ln>
            <a:noFill/>
          </a:ln>
        </p:spPr>
        <p:txBody>
          <a:bodyPr lIns="90000" rIns="90000" tIns="45000" bIns="45000">
            <a:spAutoFit/>
          </a:bodyPr>
          <a:p>
            <a:pPr marL="216000" indent="-216000">
              <a:buClr>
                <a:srgbClr val="000000"/>
              </a:buClr>
              <a:buSzPct val="45000"/>
              <a:buFont typeface="Wingdings" charset="2"/>
              <a:buChar char=""/>
            </a:pPr>
            <a:r>
              <a:rPr b="0" lang="de-DE" sz="1400" spc="-1" strike="noStrike">
                <a:solidFill>
                  <a:srgbClr val="333333"/>
                </a:solidFill>
                <a:latin typeface="Arial"/>
                <a:ea typeface="Microsoft YaHei"/>
              </a:rPr>
              <a:t>4.</a:t>
            </a:r>
            <a:r>
              <a:rPr b="0" lang="de-DE" sz="1400" spc="-1" strike="noStrike">
                <a:solidFill>
                  <a:srgbClr val="333333"/>
                </a:solidFill>
                <a:latin typeface="Arial"/>
                <a:ea typeface="Microsoft YaHei"/>
              </a:rPr>
              <a:t>	</a:t>
            </a:r>
            <a:r>
              <a:rPr b="0" lang="de-DE" sz="1400" spc="-1" strike="noStrike">
                <a:solidFill>
                  <a:srgbClr val="333333"/>
                </a:solidFill>
                <a:latin typeface="Arial"/>
                <a:ea typeface="Microsoft YaHei"/>
              </a:rPr>
              <a:t>Extended</a:t>
            </a:r>
            <a:r>
              <a:rPr b="0" lang="en-US" sz="1400" spc="-1" strike="noStrike">
                <a:latin typeface="Arial"/>
              </a:rPr>
              <a:t> design</a:t>
            </a:r>
            <a:endParaRPr b="0" lang="en-US" sz="1400" spc="-1" strike="noStrike">
              <a:latin typeface="Arial"/>
            </a:endParaRPr>
          </a:p>
        </p:txBody>
      </p:sp>
      <p:sp>
        <p:nvSpPr>
          <p:cNvPr id="140" name="TextShape 3"/>
          <p:cNvSpPr txBox="1"/>
          <p:nvPr/>
        </p:nvSpPr>
        <p:spPr>
          <a:xfrm>
            <a:off x="1068480" y="426168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upstream roller</a:t>
            </a:r>
            <a:endParaRPr b="0" lang="en-US" sz="1200" spc="-1" strike="noStrike">
              <a:latin typeface="Arial"/>
            </a:endParaRPr>
          </a:p>
        </p:txBody>
      </p:sp>
      <p:sp>
        <p:nvSpPr>
          <p:cNvPr id="141" name="TextShape 4"/>
          <p:cNvSpPr txBox="1"/>
          <p:nvPr/>
        </p:nvSpPr>
        <p:spPr>
          <a:xfrm>
            <a:off x="6811920" y="441036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downstream rollers</a:t>
            </a:r>
            <a:endParaRPr b="0" lang="en-US" sz="1200" spc="-1" strike="noStrike">
              <a:latin typeface="Arial"/>
            </a:endParaRPr>
          </a:p>
        </p:txBody>
      </p:sp>
      <p:pic>
        <p:nvPicPr>
          <p:cNvPr id="142" name="" descr=""/>
          <p:cNvPicPr/>
          <p:nvPr/>
        </p:nvPicPr>
        <p:blipFill>
          <a:blip r:embed="rId1"/>
          <a:stretch/>
        </p:blipFill>
        <p:spPr>
          <a:xfrm>
            <a:off x="526680" y="4818960"/>
            <a:ext cx="1819080" cy="1710720"/>
          </a:xfrm>
          <a:prstGeom prst="rect">
            <a:avLst/>
          </a:prstGeom>
          <a:ln>
            <a:noFill/>
          </a:ln>
        </p:spPr>
      </p:pic>
      <p:pic>
        <p:nvPicPr>
          <p:cNvPr id="143" name="" descr=""/>
          <p:cNvPicPr/>
          <p:nvPr/>
        </p:nvPicPr>
        <p:blipFill>
          <a:blip r:embed="rId2"/>
          <a:stretch/>
        </p:blipFill>
        <p:spPr>
          <a:xfrm>
            <a:off x="6399720" y="4687920"/>
            <a:ext cx="2221200" cy="1728720"/>
          </a:xfrm>
          <a:prstGeom prst="rect">
            <a:avLst/>
          </a:prstGeom>
          <a:ln>
            <a:noFill/>
          </a:ln>
        </p:spPr>
      </p:pic>
      <p:pic>
        <p:nvPicPr>
          <p:cNvPr id="144" name="" descr=""/>
          <p:cNvPicPr/>
          <p:nvPr/>
        </p:nvPicPr>
        <p:blipFill>
          <a:blip r:embed="rId3"/>
          <a:stretch/>
        </p:blipFill>
        <p:spPr>
          <a:xfrm>
            <a:off x="2271600" y="1881360"/>
            <a:ext cx="3526560" cy="2278080"/>
          </a:xfrm>
          <a:prstGeom prst="rect">
            <a:avLst/>
          </a:prstGeom>
          <a:ln>
            <a:noFill/>
          </a:ln>
        </p:spPr>
      </p:pic>
      <p:sp>
        <p:nvSpPr>
          <p:cNvPr id="145" name="Line 5"/>
          <p:cNvSpPr/>
          <p:nvPr/>
        </p:nvSpPr>
        <p:spPr>
          <a:xfrm>
            <a:off x="4554000" y="3569040"/>
            <a:ext cx="851400" cy="0"/>
          </a:xfrm>
          <a:prstGeom prst="line">
            <a:avLst/>
          </a:prstGeom>
          <a:ln>
            <a:solidFill>
              <a:srgbClr val="ed1c24"/>
            </a:solidFill>
            <a:tailEnd len="med" type="triangle" w="med"/>
          </a:ln>
        </p:spPr>
        <p:style>
          <a:lnRef idx="0"/>
          <a:fillRef idx="0"/>
          <a:effectRef idx="0"/>
          <a:fontRef idx="minor"/>
        </p:style>
      </p:sp>
      <p:sp>
        <p:nvSpPr>
          <p:cNvPr id="146" name="Line 6"/>
          <p:cNvSpPr/>
          <p:nvPr/>
        </p:nvSpPr>
        <p:spPr>
          <a:xfrm flipH="1">
            <a:off x="4572000" y="3106080"/>
            <a:ext cx="11880" cy="464400"/>
          </a:xfrm>
          <a:prstGeom prst="line">
            <a:avLst/>
          </a:prstGeom>
          <a:ln>
            <a:solidFill>
              <a:srgbClr val="0066b3"/>
            </a:solidFill>
          </a:ln>
        </p:spPr>
        <p:style>
          <a:lnRef idx="0"/>
          <a:fillRef idx="0"/>
          <a:effectRef idx="0"/>
          <a:fontRef idx="minor"/>
        </p:style>
      </p:sp>
      <p:sp>
        <p:nvSpPr>
          <p:cNvPr id="147" name="Line 7"/>
          <p:cNvSpPr/>
          <p:nvPr/>
        </p:nvSpPr>
        <p:spPr>
          <a:xfrm flipH="1">
            <a:off x="5112360" y="3106080"/>
            <a:ext cx="11880" cy="464400"/>
          </a:xfrm>
          <a:prstGeom prst="line">
            <a:avLst/>
          </a:prstGeom>
          <a:ln>
            <a:solidFill>
              <a:srgbClr val="0066b3"/>
            </a:solidFill>
          </a:ln>
        </p:spPr>
        <p:style>
          <a:lnRef idx="0"/>
          <a:fillRef idx="0"/>
          <a:effectRef idx="0"/>
          <a:fontRef idx="minor"/>
        </p:style>
      </p:sp>
      <p:sp>
        <p:nvSpPr>
          <p:cNvPr id="148" name="TextShape 8"/>
          <p:cNvSpPr txBox="1"/>
          <p:nvPr/>
        </p:nvSpPr>
        <p:spPr>
          <a:xfrm>
            <a:off x="4600440" y="3316320"/>
            <a:ext cx="535680" cy="345240"/>
          </a:xfrm>
          <a:prstGeom prst="rect">
            <a:avLst/>
          </a:prstGeom>
          <a:noFill/>
          <a:ln>
            <a:noFill/>
          </a:ln>
        </p:spPr>
        <p:txBody>
          <a:bodyPr lIns="90000" rIns="90000" tIns="45000" bIns="45000">
            <a:spAutoFit/>
          </a:bodyPr>
          <a:p>
            <a:r>
              <a:rPr b="0" lang="en-US" sz="1200" spc="-1" strike="noStrike">
                <a:latin typeface="Arial"/>
              </a:rPr>
              <a:t>~50</a:t>
            </a:r>
            <a:endParaRPr b="0" lang="en-US" sz="1200" spc="-1" strike="noStrike">
              <a:latin typeface="Arial"/>
            </a:endParaRPr>
          </a:p>
        </p:txBody>
      </p:sp>
      <p:sp>
        <p:nvSpPr>
          <p:cNvPr id="149" name="Line 9"/>
          <p:cNvSpPr/>
          <p:nvPr/>
        </p:nvSpPr>
        <p:spPr>
          <a:xfrm>
            <a:off x="4280400" y="4292280"/>
            <a:ext cx="1946520" cy="803880"/>
          </a:xfrm>
          <a:prstGeom prst="line">
            <a:avLst/>
          </a:prstGeom>
          <a:ln>
            <a:solidFill>
              <a:srgbClr val="3465a4"/>
            </a:solidFill>
            <a:headEnd len="med" type="triangle" w="med"/>
            <a:tailEnd len="med" type="triangle" w="med"/>
          </a:ln>
        </p:spPr>
        <p:style>
          <a:lnRef idx="0"/>
          <a:fillRef idx="0"/>
          <a:effectRef idx="0"/>
          <a:fontRef idx="minor"/>
        </p:style>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0" name="TextShape 1"/>
          <p:cNvSpPr txBox="1"/>
          <p:nvPr/>
        </p:nvSpPr>
        <p:spPr>
          <a:xfrm>
            <a:off x="422640" y="1332000"/>
            <a:ext cx="8211600" cy="4903200"/>
          </a:xfrm>
          <a:prstGeom prst="rect">
            <a:avLst/>
          </a:prstGeom>
          <a:noFill/>
          <a:ln>
            <a:noFill/>
          </a:ln>
        </p:spPr>
        <p:txBody>
          <a:bodyPr>
            <a:noAutofit/>
          </a:bodyPr>
          <a:p>
            <a:pPr marL="432000" indent="-324000">
              <a:lnSpc>
                <a:spcPct val="150000"/>
              </a:lnSpc>
              <a:spcBef>
                <a:spcPts val="1417"/>
              </a:spcBef>
              <a:buClr>
                <a:srgbClr val="000000"/>
              </a:buClr>
              <a:buSzPct val="45000"/>
              <a:buFont typeface="Wingdings" charset="2"/>
              <a:buChar char=""/>
            </a:pPr>
            <a:r>
              <a:rPr b="0" lang="en-US" sz="1200" spc="-1" strike="noStrike">
                <a:solidFill>
                  <a:srgbClr val="333333"/>
                </a:solidFill>
                <a:latin typeface="Arial"/>
              </a:rPr>
              <a:t>The single roller on the upstream side has an eccentric bolt for adjusting the CSF in vertical axis.</a:t>
            </a:r>
            <a:endParaRPr b="0" lang="de-DE" sz="1200" spc="-1" strike="noStrike">
              <a:solidFill>
                <a:srgbClr val="333333"/>
              </a:solidFill>
              <a:latin typeface="Arial"/>
            </a:endParaRPr>
          </a:p>
          <a:p>
            <a:pPr marL="432000" indent="-324000">
              <a:lnSpc>
                <a:spcPct val="150000"/>
              </a:lnSpc>
              <a:spcBef>
                <a:spcPts val="1417"/>
              </a:spcBef>
              <a:buClr>
                <a:srgbClr val="000000"/>
              </a:buClr>
              <a:buSzPct val="45000"/>
              <a:buFont typeface="Wingdings" charset="2"/>
              <a:buChar char=""/>
            </a:pPr>
            <a:r>
              <a:rPr b="0" lang="en-US" sz="1200" spc="-1" strike="noStrike">
                <a:solidFill>
                  <a:srgbClr val="333333"/>
                </a:solidFill>
                <a:latin typeface="Arial"/>
              </a:rPr>
              <a:t>By loosen the lock nut and turning the Bolt, the roller move the CSF up or down.</a:t>
            </a:r>
            <a:endParaRPr b="0" lang="de-DE" sz="12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1200" spc="-1" strike="noStrike">
              <a:solidFill>
                <a:srgbClr val="333333"/>
              </a:solidFill>
              <a:latin typeface="Arial"/>
            </a:endParaRPr>
          </a:p>
        </p:txBody>
      </p:sp>
      <p:sp>
        <p:nvSpPr>
          <p:cNvPr id="151" name="TextShape 2"/>
          <p:cNvSpPr txBox="1"/>
          <p:nvPr/>
        </p:nvSpPr>
        <p:spPr>
          <a:xfrm>
            <a:off x="975960" y="412560"/>
            <a:ext cx="6334560" cy="767520"/>
          </a:xfrm>
          <a:prstGeom prst="rect">
            <a:avLst/>
          </a:prstGeom>
          <a:noFill/>
          <a:ln>
            <a:noFill/>
          </a:ln>
        </p:spPr>
        <p:txBody>
          <a:bodyPr lIns="90000" rIns="90000" tIns="45000" bIns="45000">
            <a:spAutoFit/>
          </a:bodyPr>
          <a:p>
            <a:pPr marL="216000" indent="-216000">
              <a:buClr>
                <a:srgbClr val="000000"/>
              </a:buClr>
              <a:buSzPct val="45000"/>
              <a:buFont typeface="Wingdings" charset="2"/>
              <a:buChar char=""/>
            </a:pPr>
            <a:r>
              <a:rPr b="0" lang="de-DE" sz="1400" spc="-1" strike="noStrike">
                <a:solidFill>
                  <a:srgbClr val="333333"/>
                </a:solidFill>
                <a:latin typeface="Arial"/>
                <a:ea typeface="Microsoft YaHei"/>
              </a:rPr>
              <a:t>4.</a:t>
            </a:r>
            <a:r>
              <a:rPr b="0" lang="de-DE" sz="1400" spc="-1" strike="noStrike">
                <a:solidFill>
                  <a:srgbClr val="333333"/>
                </a:solidFill>
                <a:latin typeface="Arial"/>
                <a:ea typeface="Microsoft YaHei"/>
              </a:rPr>
              <a:t>	</a:t>
            </a:r>
            <a:r>
              <a:rPr b="0" lang="de-DE" sz="1400" spc="-1" strike="noStrike">
                <a:solidFill>
                  <a:srgbClr val="333333"/>
                </a:solidFill>
                <a:latin typeface="Arial"/>
                <a:ea typeface="Microsoft YaHei"/>
              </a:rPr>
              <a:t>Extended</a:t>
            </a:r>
            <a:r>
              <a:rPr b="0" lang="en-US" sz="1400" spc="-1" strike="noStrike">
                <a:latin typeface="Arial"/>
              </a:rPr>
              <a:t> design</a:t>
            </a:r>
            <a:endParaRPr b="0" lang="en-US" sz="1400" spc="-1" strike="noStrike">
              <a:latin typeface="Arial"/>
            </a:endParaRPr>
          </a:p>
        </p:txBody>
      </p:sp>
      <p:pic>
        <p:nvPicPr>
          <p:cNvPr id="152" name="" descr=""/>
          <p:cNvPicPr/>
          <p:nvPr/>
        </p:nvPicPr>
        <p:blipFill>
          <a:blip r:embed="rId1"/>
          <a:stretch/>
        </p:blipFill>
        <p:spPr>
          <a:xfrm>
            <a:off x="786240" y="2556000"/>
            <a:ext cx="1949760" cy="2349720"/>
          </a:xfrm>
          <a:prstGeom prst="rect">
            <a:avLst/>
          </a:prstGeom>
          <a:ln>
            <a:noFill/>
          </a:ln>
        </p:spPr>
      </p:pic>
      <p:pic>
        <p:nvPicPr>
          <p:cNvPr id="153" name="" descr=""/>
          <p:cNvPicPr/>
          <p:nvPr/>
        </p:nvPicPr>
        <p:blipFill>
          <a:blip r:embed="rId2"/>
          <a:stretch/>
        </p:blipFill>
        <p:spPr>
          <a:xfrm>
            <a:off x="4141080" y="2542320"/>
            <a:ext cx="4066920" cy="2353680"/>
          </a:xfrm>
          <a:prstGeom prst="rect">
            <a:avLst/>
          </a:prstGeom>
          <a:ln>
            <a:noFill/>
          </a:ln>
        </p:spPr>
      </p:pic>
      <p:sp>
        <p:nvSpPr>
          <p:cNvPr id="154" name="Line 3"/>
          <p:cNvSpPr/>
          <p:nvPr/>
        </p:nvSpPr>
        <p:spPr>
          <a:xfrm>
            <a:off x="4248000" y="3528000"/>
            <a:ext cx="360000" cy="504000"/>
          </a:xfrm>
          <a:prstGeom prst="line">
            <a:avLst/>
          </a:prstGeom>
          <a:ln>
            <a:solidFill>
              <a:srgbClr val="0066b3"/>
            </a:solidFill>
            <a:tailEnd len="med" type="triangle" w="med"/>
          </a:ln>
        </p:spPr>
        <p:style>
          <a:lnRef idx="0"/>
          <a:fillRef idx="0"/>
          <a:effectRef idx="0"/>
          <a:fontRef idx="minor"/>
        </p:style>
      </p:sp>
      <p:sp>
        <p:nvSpPr>
          <p:cNvPr id="155" name="Line 4"/>
          <p:cNvSpPr/>
          <p:nvPr/>
        </p:nvSpPr>
        <p:spPr>
          <a:xfrm flipH="1" flipV="1">
            <a:off x="7200000" y="4752000"/>
            <a:ext cx="360000" cy="288000"/>
          </a:xfrm>
          <a:prstGeom prst="line">
            <a:avLst/>
          </a:prstGeom>
          <a:ln>
            <a:solidFill>
              <a:srgbClr val="0066b3"/>
            </a:solidFill>
            <a:tailEnd len="med" type="triangle" w="med"/>
          </a:ln>
        </p:spPr>
        <p:style>
          <a:lnRef idx="0"/>
          <a:fillRef idx="0"/>
          <a:effectRef idx="0"/>
          <a:fontRef idx="minor"/>
        </p:style>
      </p:sp>
      <p:sp>
        <p:nvSpPr>
          <p:cNvPr id="156" name="Line 5"/>
          <p:cNvSpPr/>
          <p:nvPr/>
        </p:nvSpPr>
        <p:spPr>
          <a:xfrm flipH="1">
            <a:off x="7920000" y="3312000"/>
            <a:ext cx="216000" cy="504720"/>
          </a:xfrm>
          <a:prstGeom prst="line">
            <a:avLst/>
          </a:prstGeom>
          <a:ln>
            <a:solidFill>
              <a:srgbClr val="0066b3"/>
            </a:solidFill>
            <a:tailEnd len="med" type="triangle" w="med"/>
          </a:ln>
        </p:spPr>
        <p:style>
          <a:lnRef idx="0"/>
          <a:fillRef idx="0"/>
          <a:effectRef idx="0"/>
          <a:fontRef idx="minor"/>
        </p:style>
      </p:sp>
      <p:sp>
        <p:nvSpPr>
          <p:cNvPr id="157" name="TextShape 6"/>
          <p:cNvSpPr txBox="1"/>
          <p:nvPr/>
        </p:nvSpPr>
        <p:spPr>
          <a:xfrm>
            <a:off x="7848000" y="306000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locknut</a:t>
            </a:r>
            <a:endParaRPr b="0" lang="en-US" sz="1200" spc="-1" strike="noStrike">
              <a:latin typeface="Arial"/>
            </a:endParaRPr>
          </a:p>
        </p:txBody>
      </p:sp>
      <p:sp>
        <p:nvSpPr>
          <p:cNvPr id="158" name="TextShape 7"/>
          <p:cNvSpPr txBox="1"/>
          <p:nvPr/>
        </p:nvSpPr>
        <p:spPr>
          <a:xfrm>
            <a:off x="3852360" y="327636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Excentric bolt</a:t>
            </a:r>
            <a:endParaRPr b="0" lang="en-US" sz="1200" spc="-1" strike="noStrike">
              <a:latin typeface="Arial"/>
            </a:endParaRPr>
          </a:p>
        </p:txBody>
      </p:sp>
      <p:sp>
        <p:nvSpPr>
          <p:cNvPr id="159" name="TextShape 8"/>
          <p:cNvSpPr txBox="1"/>
          <p:nvPr/>
        </p:nvSpPr>
        <p:spPr>
          <a:xfrm>
            <a:off x="7524360" y="489636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roller</a:t>
            </a:r>
            <a:endParaRPr b="0" lang="en-US" sz="1200" spc="-1" strike="noStrike">
              <a:latin typeface="Arial"/>
            </a:endParaRPr>
          </a:p>
        </p:txBody>
      </p:sp>
      <p:sp>
        <p:nvSpPr>
          <p:cNvPr id="160" name="Line 9"/>
          <p:cNvSpPr/>
          <p:nvPr/>
        </p:nvSpPr>
        <p:spPr>
          <a:xfrm>
            <a:off x="3024000" y="4032000"/>
            <a:ext cx="936000" cy="0"/>
          </a:xfrm>
          <a:prstGeom prst="line">
            <a:avLst/>
          </a:prstGeom>
          <a:ln>
            <a:solidFill>
              <a:srgbClr val="3465a4"/>
            </a:solidFill>
            <a:headEnd len="med" type="triangle" w="med"/>
            <a:tailEnd len="med" type="triangle" w="med"/>
          </a:ln>
        </p:spPr>
        <p:style>
          <a:lnRef idx="0"/>
          <a:fillRef idx="0"/>
          <a:effectRef idx="0"/>
          <a:fontRef idx="minor"/>
        </p:style>
      </p:sp>
      <p:pic>
        <p:nvPicPr>
          <p:cNvPr id="161" name="" descr=""/>
          <p:cNvPicPr/>
          <p:nvPr/>
        </p:nvPicPr>
        <p:blipFill>
          <a:blip r:embed="rId3"/>
          <a:stretch/>
        </p:blipFill>
        <p:spPr>
          <a:xfrm>
            <a:off x="1584000" y="5326920"/>
            <a:ext cx="2051280" cy="1009080"/>
          </a:xfrm>
          <a:prstGeom prst="rect">
            <a:avLst/>
          </a:prstGeom>
          <a:ln>
            <a:noFill/>
          </a:ln>
        </p:spPr>
      </p:pic>
      <p:pic>
        <p:nvPicPr>
          <p:cNvPr id="162" name="" descr=""/>
          <p:cNvPicPr/>
          <p:nvPr/>
        </p:nvPicPr>
        <p:blipFill>
          <a:blip r:embed="rId4"/>
          <a:stretch/>
        </p:blipFill>
        <p:spPr>
          <a:xfrm>
            <a:off x="4032000" y="5328000"/>
            <a:ext cx="1085760" cy="1029960"/>
          </a:xfrm>
          <a:prstGeom prst="rect">
            <a:avLst/>
          </a:prstGeom>
          <a:ln>
            <a:noFill/>
          </a:ln>
        </p:spPr>
      </p:pic>
      <p:sp>
        <p:nvSpPr>
          <p:cNvPr id="163" name="Line 10"/>
          <p:cNvSpPr/>
          <p:nvPr/>
        </p:nvSpPr>
        <p:spPr>
          <a:xfrm>
            <a:off x="1368000" y="5796000"/>
            <a:ext cx="2592000" cy="0"/>
          </a:xfrm>
          <a:prstGeom prst="line">
            <a:avLst/>
          </a:prstGeom>
          <a:ln>
            <a:solidFill>
              <a:srgbClr val="000000"/>
            </a:solidFill>
            <a:custDash/>
          </a:ln>
        </p:spPr>
        <p:style>
          <a:lnRef idx="0"/>
          <a:fillRef idx="0"/>
          <a:effectRef idx="0"/>
          <a:fontRef idx="minor"/>
        </p:style>
      </p:sp>
      <p:sp>
        <p:nvSpPr>
          <p:cNvPr id="164" name="Line 11"/>
          <p:cNvSpPr/>
          <p:nvPr/>
        </p:nvSpPr>
        <p:spPr>
          <a:xfrm>
            <a:off x="1368000" y="5868000"/>
            <a:ext cx="2592000" cy="0"/>
          </a:xfrm>
          <a:prstGeom prst="line">
            <a:avLst/>
          </a:prstGeom>
          <a:ln>
            <a:solidFill>
              <a:srgbClr val="000000"/>
            </a:solidFill>
            <a:custDash/>
          </a:ln>
        </p:spPr>
        <p:style>
          <a:lnRef idx="0"/>
          <a:fillRef idx="0"/>
          <a:effectRef idx="0"/>
          <a:fontRef idx="minor"/>
        </p:style>
      </p:sp>
      <p:sp>
        <p:nvSpPr>
          <p:cNvPr id="165" name="Line 12"/>
          <p:cNvSpPr/>
          <p:nvPr/>
        </p:nvSpPr>
        <p:spPr>
          <a:xfrm>
            <a:off x="3744000" y="5616000"/>
            <a:ext cx="0" cy="720000"/>
          </a:xfrm>
          <a:prstGeom prst="line">
            <a:avLst/>
          </a:prstGeom>
          <a:ln>
            <a:solidFill>
              <a:srgbClr val="000000"/>
            </a:solidFill>
          </a:ln>
        </p:spPr>
        <p:style>
          <a:lnRef idx="0"/>
          <a:fillRef idx="0"/>
          <a:effectRef idx="0"/>
          <a:fontRef idx="minor"/>
        </p:style>
      </p:sp>
      <p:sp>
        <p:nvSpPr>
          <p:cNvPr id="166" name="Line 13"/>
          <p:cNvSpPr/>
          <p:nvPr/>
        </p:nvSpPr>
        <p:spPr>
          <a:xfrm flipV="1">
            <a:off x="3744000" y="5400000"/>
            <a:ext cx="0" cy="347400"/>
          </a:xfrm>
          <a:prstGeom prst="line">
            <a:avLst/>
          </a:prstGeom>
          <a:ln>
            <a:solidFill>
              <a:srgbClr val="000000"/>
            </a:solidFill>
            <a:headEnd len="med" type="triangle" w="med"/>
          </a:ln>
        </p:spPr>
        <p:style>
          <a:lnRef idx="0"/>
          <a:fillRef idx="0"/>
          <a:effectRef idx="0"/>
          <a:fontRef idx="minor"/>
        </p:style>
      </p:sp>
      <p:sp>
        <p:nvSpPr>
          <p:cNvPr id="167" name="Line 14"/>
          <p:cNvSpPr/>
          <p:nvPr/>
        </p:nvSpPr>
        <p:spPr>
          <a:xfrm>
            <a:off x="3744000" y="5868000"/>
            <a:ext cx="0" cy="288000"/>
          </a:xfrm>
          <a:prstGeom prst="line">
            <a:avLst/>
          </a:prstGeom>
          <a:ln>
            <a:solidFill>
              <a:srgbClr val="000000"/>
            </a:solidFill>
            <a:headEnd len="med" type="triangle" w="med"/>
          </a:ln>
        </p:spPr>
        <p:style>
          <a:lnRef idx="0"/>
          <a:fillRef idx="0"/>
          <a:effectRef idx="0"/>
          <a:fontRef idx="minor"/>
        </p:style>
      </p:sp>
      <p:sp>
        <p:nvSpPr>
          <p:cNvPr id="168" name="TextShape 15"/>
          <p:cNvSpPr txBox="1"/>
          <p:nvPr/>
        </p:nvSpPr>
        <p:spPr>
          <a:xfrm>
            <a:off x="3528720" y="6048720"/>
            <a:ext cx="2484360" cy="602280"/>
          </a:xfrm>
          <a:prstGeom prst="rect">
            <a:avLst/>
          </a:prstGeom>
          <a:noFill/>
          <a:ln>
            <a:noFill/>
          </a:ln>
        </p:spPr>
        <p:txBody>
          <a:bodyPr lIns="90000" rIns="90000" tIns="45000" bIns="45000">
            <a:spAutoFit/>
          </a:bodyPr>
          <a:p>
            <a:r>
              <a:rPr b="0" lang="en-US" sz="1200" spc="-1" strike="noStrike">
                <a:solidFill>
                  <a:srgbClr val="000000"/>
                </a:solidFill>
                <a:latin typeface="Arial"/>
              </a:rPr>
              <a:t>e</a:t>
            </a:r>
            <a:endParaRPr b="0" lang="en-US" sz="1200" spc="-1" strike="noStrike">
              <a:latin typeface="Arial"/>
            </a:endParaRPr>
          </a:p>
        </p:txBody>
      </p:sp>
      <p:sp>
        <p:nvSpPr>
          <p:cNvPr id="169" name="Line 16"/>
          <p:cNvSpPr/>
          <p:nvPr/>
        </p:nvSpPr>
        <p:spPr>
          <a:xfrm flipV="1">
            <a:off x="3096000" y="4384080"/>
            <a:ext cx="1550160" cy="1088280"/>
          </a:xfrm>
          <a:prstGeom prst="line">
            <a:avLst/>
          </a:prstGeom>
          <a:ln>
            <a:solidFill>
              <a:srgbClr val="3465a4"/>
            </a:solidFill>
            <a:headEnd len="med" type="triangle" w="med"/>
            <a:tailEnd len="med" type="triangle" w="med"/>
          </a:ln>
        </p:spPr>
        <p:style>
          <a:lnRef idx="0"/>
          <a:fillRef idx="0"/>
          <a:effectRef idx="0"/>
          <a:fontRef idx="minor"/>
        </p:style>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0" name="TextShape 1"/>
          <p:cNvSpPr txBox="1"/>
          <p:nvPr/>
        </p:nvSpPr>
        <p:spPr>
          <a:xfrm>
            <a:off x="422640" y="1332000"/>
            <a:ext cx="8211600" cy="4903200"/>
          </a:xfrm>
          <a:prstGeom prst="rect">
            <a:avLst/>
          </a:prstGeom>
          <a:noFill/>
          <a:ln>
            <a:noFill/>
          </a:ln>
        </p:spPr>
        <p:txBody>
          <a:bodyPr>
            <a:noAutofit/>
          </a:bodyPr>
          <a:p>
            <a:pPr marL="432000" indent="-324000">
              <a:lnSpc>
                <a:spcPct val="150000"/>
              </a:lnSpc>
              <a:spcBef>
                <a:spcPts val="1417"/>
              </a:spcBef>
              <a:buClr>
                <a:srgbClr val="000000"/>
              </a:buClr>
              <a:buSzPct val="45000"/>
              <a:buFont typeface="Wingdings" charset="2"/>
              <a:buChar char=""/>
            </a:pPr>
            <a:r>
              <a:rPr b="0" lang="en-US" sz="1200" spc="-1" strike="noStrike">
                <a:solidFill>
                  <a:srgbClr val="333333"/>
                </a:solidFill>
                <a:latin typeface="Arial"/>
              </a:rPr>
              <a:t>For an additional guiding only perpendicular of the beam, two components made of PEEK are foreseen.</a:t>
            </a:r>
            <a:endParaRPr b="0" lang="de-DE" sz="12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1200" spc="-1" strike="noStrike">
              <a:solidFill>
                <a:srgbClr val="333333"/>
              </a:solidFill>
              <a:latin typeface="Arial"/>
            </a:endParaRPr>
          </a:p>
        </p:txBody>
      </p:sp>
      <p:sp>
        <p:nvSpPr>
          <p:cNvPr id="171" name="TextShape 2"/>
          <p:cNvSpPr txBox="1"/>
          <p:nvPr/>
        </p:nvSpPr>
        <p:spPr>
          <a:xfrm>
            <a:off x="975960" y="412560"/>
            <a:ext cx="6334560" cy="767520"/>
          </a:xfrm>
          <a:prstGeom prst="rect">
            <a:avLst/>
          </a:prstGeom>
          <a:noFill/>
          <a:ln>
            <a:noFill/>
          </a:ln>
        </p:spPr>
        <p:txBody>
          <a:bodyPr lIns="90000" rIns="90000" tIns="45000" bIns="45000">
            <a:spAutoFit/>
          </a:bodyPr>
          <a:p>
            <a:pPr marL="216000" indent="-216000">
              <a:buClr>
                <a:srgbClr val="000000"/>
              </a:buClr>
              <a:buSzPct val="45000"/>
              <a:buFont typeface="Wingdings" charset="2"/>
              <a:buChar char=""/>
            </a:pPr>
            <a:r>
              <a:rPr b="0" lang="de-DE" sz="1400" spc="-1" strike="noStrike">
                <a:solidFill>
                  <a:srgbClr val="333333"/>
                </a:solidFill>
                <a:latin typeface="Arial"/>
                <a:ea typeface="Microsoft YaHei"/>
              </a:rPr>
              <a:t>4.</a:t>
            </a:r>
            <a:r>
              <a:rPr b="0" lang="de-DE" sz="1400" spc="-1" strike="noStrike">
                <a:solidFill>
                  <a:srgbClr val="333333"/>
                </a:solidFill>
                <a:latin typeface="Arial"/>
                <a:ea typeface="Microsoft YaHei"/>
              </a:rPr>
              <a:t>	</a:t>
            </a:r>
            <a:r>
              <a:rPr b="0" lang="de-DE" sz="1400" spc="-1" strike="noStrike">
                <a:solidFill>
                  <a:srgbClr val="333333"/>
                </a:solidFill>
                <a:latin typeface="Arial"/>
                <a:ea typeface="Microsoft YaHei"/>
              </a:rPr>
              <a:t>Extended</a:t>
            </a:r>
            <a:r>
              <a:rPr b="0" lang="en-US" sz="1400" spc="-1" strike="noStrike">
                <a:latin typeface="Arial"/>
              </a:rPr>
              <a:t> design</a:t>
            </a:r>
            <a:endParaRPr b="0" lang="en-US" sz="1400" spc="-1" strike="noStrike">
              <a:latin typeface="Arial"/>
            </a:endParaRPr>
          </a:p>
        </p:txBody>
      </p:sp>
      <p:pic>
        <p:nvPicPr>
          <p:cNvPr id="172" name="" descr=""/>
          <p:cNvPicPr/>
          <p:nvPr/>
        </p:nvPicPr>
        <p:blipFill>
          <a:blip r:embed="rId1"/>
          <a:stretch/>
        </p:blipFill>
        <p:spPr>
          <a:xfrm>
            <a:off x="864000" y="2160000"/>
            <a:ext cx="7059600" cy="4028400"/>
          </a:xfrm>
          <a:prstGeom prst="rect">
            <a:avLst/>
          </a:prstGeom>
          <a:ln>
            <a:noFill/>
          </a:ln>
        </p:spPr>
      </p:pic>
      <p:sp>
        <p:nvSpPr>
          <p:cNvPr id="173" name="Line 3"/>
          <p:cNvSpPr/>
          <p:nvPr/>
        </p:nvSpPr>
        <p:spPr>
          <a:xfrm flipV="1">
            <a:off x="3528000" y="3240000"/>
            <a:ext cx="576000" cy="648000"/>
          </a:xfrm>
          <a:prstGeom prst="line">
            <a:avLst/>
          </a:prstGeom>
          <a:ln>
            <a:solidFill>
              <a:srgbClr val="0066b3"/>
            </a:solidFill>
            <a:tailEnd len="med" type="triangle" w="med"/>
          </a:ln>
        </p:spPr>
        <p:style>
          <a:lnRef idx="0"/>
          <a:fillRef idx="0"/>
          <a:effectRef idx="0"/>
          <a:fontRef idx="minor"/>
        </p:style>
      </p:sp>
      <p:sp>
        <p:nvSpPr>
          <p:cNvPr id="174" name="TextShape 4"/>
          <p:cNvSpPr txBox="1"/>
          <p:nvPr/>
        </p:nvSpPr>
        <p:spPr>
          <a:xfrm>
            <a:off x="2699640" y="374400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mainframe</a:t>
            </a:r>
            <a:endParaRPr b="0" lang="en-US" sz="1200" spc="-1" strike="noStrike">
              <a:latin typeface="Arial"/>
            </a:endParaRPr>
          </a:p>
        </p:txBody>
      </p:sp>
      <p:sp>
        <p:nvSpPr>
          <p:cNvPr id="175" name="Line 5"/>
          <p:cNvSpPr/>
          <p:nvPr/>
        </p:nvSpPr>
        <p:spPr>
          <a:xfrm flipH="1" flipV="1">
            <a:off x="7848000" y="2448000"/>
            <a:ext cx="504000" cy="576000"/>
          </a:xfrm>
          <a:prstGeom prst="line">
            <a:avLst/>
          </a:prstGeom>
          <a:ln>
            <a:solidFill>
              <a:srgbClr val="0066b3"/>
            </a:solidFill>
            <a:tailEnd len="med" type="triangle" w="med"/>
          </a:ln>
        </p:spPr>
        <p:style>
          <a:lnRef idx="0"/>
          <a:fillRef idx="0"/>
          <a:effectRef idx="0"/>
          <a:fontRef idx="minor"/>
        </p:style>
      </p:sp>
      <p:sp>
        <p:nvSpPr>
          <p:cNvPr id="176" name="Line 6"/>
          <p:cNvSpPr/>
          <p:nvPr/>
        </p:nvSpPr>
        <p:spPr>
          <a:xfrm flipH="1" flipV="1">
            <a:off x="1224000" y="6192000"/>
            <a:ext cx="216000" cy="288000"/>
          </a:xfrm>
          <a:prstGeom prst="line">
            <a:avLst/>
          </a:prstGeom>
          <a:ln>
            <a:solidFill>
              <a:srgbClr val="0066b3"/>
            </a:solidFill>
            <a:tailEnd len="med" type="triangle" w="med"/>
          </a:ln>
        </p:spPr>
        <p:style>
          <a:lnRef idx="0"/>
          <a:fillRef idx="0"/>
          <a:effectRef idx="0"/>
          <a:fontRef idx="minor"/>
        </p:style>
      </p:sp>
      <p:sp>
        <p:nvSpPr>
          <p:cNvPr id="177" name="TextShape 7"/>
          <p:cNvSpPr txBox="1"/>
          <p:nvPr/>
        </p:nvSpPr>
        <p:spPr>
          <a:xfrm>
            <a:off x="1404000" y="633636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upstream roller</a:t>
            </a:r>
            <a:endParaRPr b="0" lang="en-US" sz="1200" spc="-1" strike="noStrike">
              <a:latin typeface="Arial"/>
            </a:endParaRPr>
          </a:p>
        </p:txBody>
      </p:sp>
      <p:sp>
        <p:nvSpPr>
          <p:cNvPr id="178" name="TextShape 8"/>
          <p:cNvSpPr txBox="1"/>
          <p:nvPr/>
        </p:nvSpPr>
        <p:spPr>
          <a:xfrm>
            <a:off x="7920360" y="298872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downstream </a:t>
            </a:r>
            <a:endParaRPr b="0" lang="en-US" sz="1200" spc="-1" strike="noStrike">
              <a:latin typeface="Arial"/>
            </a:endParaRPr>
          </a:p>
          <a:p>
            <a:r>
              <a:rPr b="0" lang="en-US" sz="1200" spc="-1" strike="noStrike">
                <a:solidFill>
                  <a:srgbClr val="0066b3"/>
                </a:solidFill>
                <a:latin typeface="Arial"/>
              </a:rPr>
              <a:t>rollers</a:t>
            </a:r>
            <a:endParaRPr b="0" lang="en-US" sz="1200" spc="-1" strike="noStrike">
              <a:latin typeface="Arial"/>
            </a:endParaRPr>
          </a:p>
        </p:txBody>
      </p:sp>
      <p:sp>
        <p:nvSpPr>
          <p:cNvPr id="179" name="Line 9"/>
          <p:cNvSpPr/>
          <p:nvPr/>
        </p:nvSpPr>
        <p:spPr>
          <a:xfrm>
            <a:off x="936000" y="2232000"/>
            <a:ext cx="324000" cy="216360"/>
          </a:xfrm>
          <a:prstGeom prst="line">
            <a:avLst/>
          </a:prstGeom>
          <a:ln>
            <a:solidFill>
              <a:srgbClr val="0066b3"/>
            </a:solidFill>
            <a:tailEnd len="med" type="triangle" w="med"/>
          </a:ln>
        </p:spPr>
        <p:style>
          <a:lnRef idx="0"/>
          <a:fillRef idx="0"/>
          <a:effectRef idx="0"/>
          <a:fontRef idx="minor"/>
        </p:style>
      </p:sp>
      <p:sp>
        <p:nvSpPr>
          <p:cNvPr id="180" name="TextShape 10"/>
          <p:cNvSpPr txBox="1"/>
          <p:nvPr/>
        </p:nvSpPr>
        <p:spPr>
          <a:xfrm>
            <a:off x="468000" y="198036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horizontal guide</a:t>
            </a:r>
            <a:endParaRPr b="0" lang="en-US" sz="1200" spc="-1" strike="noStrike">
              <a:latin typeface="Arial"/>
            </a:endParaRPr>
          </a:p>
        </p:txBody>
      </p:sp>
      <p:sp>
        <p:nvSpPr>
          <p:cNvPr id="181" name="TextShape 11"/>
          <p:cNvSpPr txBox="1"/>
          <p:nvPr/>
        </p:nvSpPr>
        <p:spPr>
          <a:xfrm>
            <a:off x="7739640" y="618840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horizontal guide</a:t>
            </a:r>
            <a:endParaRPr b="0" lang="en-US" sz="1200" spc="-1" strike="noStrike">
              <a:latin typeface="Arial"/>
            </a:endParaRPr>
          </a:p>
        </p:txBody>
      </p:sp>
      <p:sp>
        <p:nvSpPr>
          <p:cNvPr id="182" name="Line 12"/>
          <p:cNvSpPr/>
          <p:nvPr/>
        </p:nvSpPr>
        <p:spPr>
          <a:xfrm flipH="1" flipV="1">
            <a:off x="7560000" y="6048000"/>
            <a:ext cx="216000" cy="216000"/>
          </a:xfrm>
          <a:prstGeom prst="line">
            <a:avLst/>
          </a:prstGeom>
          <a:ln>
            <a:solidFill>
              <a:srgbClr val="0066b3"/>
            </a:solidFill>
            <a:tailEnd len="med" type="triangle" w="med"/>
          </a:ln>
        </p:spPr>
        <p:style>
          <a:lnRef idx="0"/>
          <a:fillRef idx="0"/>
          <a:effectRef idx="0"/>
          <a:fontRef idx="minor"/>
        </p:style>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3" name="TextShape 1"/>
          <p:cNvSpPr txBox="1"/>
          <p:nvPr/>
        </p:nvSpPr>
        <p:spPr>
          <a:xfrm>
            <a:off x="422640" y="1332000"/>
            <a:ext cx="8211600" cy="4903200"/>
          </a:xfrm>
          <a:prstGeom prst="rect">
            <a:avLst/>
          </a:prstGeom>
          <a:noFill/>
          <a:ln>
            <a:noFill/>
          </a:ln>
        </p:spPr>
        <p:txBody>
          <a:bodyPr>
            <a:noAutofit/>
          </a:bodyPr>
          <a:p>
            <a:pPr marL="432000" indent="-324000">
              <a:lnSpc>
                <a:spcPct val="150000"/>
              </a:lnSpc>
              <a:spcBef>
                <a:spcPts val="1417"/>
              </a:spcBef>
              <a:buClr>
                <a:srgbClr val="000000"/>
              </a:buClr>
              <a:buSzPct val="45000"/>
              <a:buFont typeface="Wingdings" charset="2"/>
              <a:buChar char=""/>
            </a:pPr>
            <a:r>
              <a:rPr b="0" lang="en-US" sz="1200" spc="-1" strike="noStrike">
                <a:solidFill>
                  <a:srgbClr val="333333"/>
                </a:solidFill>
                <a:latin typeface="Arial"/>
              </a:rPr>
              <a:t>With the rollers and the guides, the main frame can be attached to a mounting beam.</a:t>
            </a:r>
            <a:endParaRPr b="0" lang="de-DE" sz="1200" spc="-1" strike="noStrike">
              <a:solidFill>
                <a:srgbClr val="333333"/>
              </a:solidFill>
              <a:latin typeface="Arial"/>
            </a:endParaRPr>
          </a:p>
          <a:p>
            <a:pPr marL="432000" indent="-324000">
              <a:lnSpc>
                <a:spcPct val="150000"/>
              </a:lnSpc>
              <a:spcBef>
                <a:spcPts val="1417"/>
              </a:spcBef>
              <a:buClr>
                <a:srgbClr val="000000"/>
              </a:buClr>
              <a:buSzPct val="45000"/>
              <a:buFont typeface="Wingdings" charset="2"/>
              <a:buChar char=""/>
            </a:pPr>
            <a:r>
              <a:rPr b="0" lang="en-US" sz="1200" spc="-1" strike="noStrike">
                <a:solidFill>
                  <a:srgbClr val="333333"/>
                </a:solidFill>
                <a:latin typeface="Arial"/>
              </a:rPr>
              <a:t>The following pictures shows the CT beams of the Barell Dirc instead of a possible mounting beam.</a:t>
            </a:r>
            <a:endParaRPr b="0" lang="de-DE" sz="1200" spc="-1" strike="noStrike">
              <a:solidFill>
                <a:srgbClr val="333333"/>
              </a:solidFill>
              <a:latin typeface="Arial"/>
            </a:endParaRPr>
          </a:p>
        </p:txBody>
      </p:sp>
      <p:sp>
        <p:nvSpPr>
          <p:cNvPr id="184" name="TextShape 2"/>
          <p:cNvSpPr txBox="1"/>
          <p:nvPr/>
        </p:nvSpPr>
        <p:spPr>
          <a:xfrm>
            <a:off x="975960" y="412560"/>
            <a:ext cx="6334560" cy="767520"/>
          </a:xfrm>
          <a:prstGeom prst="rect">
            <a:avLst/>
          </a:prstGeom>
          <a:noFill/>
          <a:ln>
            <a:noFill/>
          </a:ln>
        </p:spPr>
        <p:txBody>
          <a:bodyPr lIns="90000" rIns="90000" tIns="45000" bIns="45000">
            <a:spAutoFit/>
          </a:bodyPr>
          <a:p>
            <a:pPr marL="216000" indent="-216000">
              <a:buClr>
                <a:srgbClr val="000000"/>
              </a:buClr>
              <a:buSzPct val="45000"/>
              <a:buFont typeface="Wingdings" charset="2"/>
              <a:buChar char=""/>
            </a:pPr>
            <a:r>
              <a:rPr b="0" lang="de-DE" sz="1400" spc="-1" strike="noStrike">
                <a:solidFill>
                  <a:srgbClr val="333333"/>
                </a:solidFill>
                <a:latin typeface="Arial"/>
                <a:ea typeface="Microsoft YaHei"/>
              </a:rPr>
              <a:t>4.</a:t>
            </a:r>
            <a:r>
              <a:rPr b="0" lang="de-DE" sz="1400" spc="-1" strike="noStrike">
                <a:solidFill>
                  <a:srgbClr val="333333"/>
                </a:solidFill>
                <a:latin typeface="Arial"/>
                <a:ea typeface="Microsoft YaHei"/>
              </a:rPr>
              <a:t>	</a:t>
            </a:r>
            <a:r>
              <a:rPr b="0" lang="de-DE" sz="1400" spc="-1" strike="noStrike">
                <a:solidFill>
                  <a:srgbClr val="333333"/>
                </a:solidFill>
                <a:latin typeface="Arial"/>
                <a:ea typeface="Microsoft YaHei"/>
              </a:rPr>
              <a:t>Extended</a:t>
            </a:r>
            <a:r>
              <a:rPr b="0" lang="en-US" sz="1400" spc="-1" strike="noStrike">
                <a:latin typeface="Arial"/>
              </a:rPr>
              <a:t> design</a:t>
            </a:r>
            <a:endParaRPr b="0" lang="en-US" sz="1400" spc="-1" strike="noStrike">
              <a:latin typeface="Arial"/>
            </a:endParaRPr>
          </a:p>
        </p:txBody>
      </p:sp>
      <p:pic>
        <p:nvPicPr>
          <p:cNvPr id="185" name="" descr=""/>
          <p:cNvPicPr/>
          <p:nvPr/>
        </p:nvPicPr>
        <p:blipFill>
          <a:blip r:embed="rId1"/>
          <a:stretch/>
        </p:blipFill>
        <p:spPr>
          <a:xfrm>
            <a:off x="720000" y="2381400"/>
            <a:ext cx="6840000" cy="3666600"/>
          </a:xfrm>
          <a:prstGeom prst="rect">
            <a:avLst/>
          </a:prstGeom>
          <a:ln>
            <a:noFill/>
          </a:ln>
        </p:spPr>
      </p:pic>
      <p:sp>
        <p:nvSpPr>
          <p:cNvPr id="186" name="Line 3"/>
          <p:cNvSpPr/>
          <p:nvPr/>
        </p:nvSpPr>
        <p:spPr>
          <a:xfrm flipV="1">
            <a:off x="5184000" y="3456360"/>
            <a:ext cx="504360" cy="504000"/>
          </a:xfrm>
          <a:prstGeom prst="line">
            <a:avLst/>
          </a:prstGeom>
          <a:ln>
            <a:solidFill>
              <a:srgbClr val="0066b3"/>
            </a:solidFill>
            <a:tailEnd len="med" type="triangle" w="med"/>
          </a:ln>
        </p:spPr>
        <p:style>
          <a:lnRef idx="0"/>
          <a:fillRef idx="0"/>
          <a:effectRef idx="0"/>
          <a:fontRef idx="minor"/>
        </p:style>
      </p:sp>
      <p:sp>
        <p:nvSpPr>
          <p:cNvPr id="187" name="TextShape 4"/>
          <p:cNvSpPr txBox="1"/>
          <p:nvPr/>
        </p:nvSpPr>
        <p:spPr>
          <a:xfrm>
            <a:off x="4356000" y="385236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mainframe</a:t>
            </a:r>
            <a:endParaRPr b="0" lang="en-US" sz="1200" spc="-1" strike="noStrike">
              <a:latin typeface="Arial"/>
            </a:endParaRPr>
          </a:p>
        </p:txBody>
      </p:sp>
      <p:sp>
        <p:nvSpPr>
          <p:cNvPr id="188" name="Line 5"/>
          <p:cNvSpPr/>
          <p:nvPr/>
        </p:nvSpPr>
        <p:spPr>
          <a:xfrm>
            <a:off x="1728000" y="5328000"/>
            <a:ext cx="864000" cy="216000"/>
          </a:xfrm>
          <a:prstGeom prst="line">
            <a:avLst/>
          </a:prstGeom>
          <a:ln>
            <a:solidFill>
              <a:srgbClr val="0066b3"/>
            </a:solidFill>
            <a:tailEnd len="med" type="triangle" w="med"/>
          </a:ln>
        </p:spPr>
        <p:style>
          <a:lnRef idx="0"/>
          <a:fillRef idx="0"/>
          <a:effectRef idx="0"/>
          <a:fontRef idx="minor"/>
        </p:style>
      </p:sp>
      <p:sp>
        <p:nvSpPr>
          <p:cNvPr id="189" name="TextShape 6"/>
          <p:cNvSpPr txBox="1"/>
          <p:nvPr/>
        </p:nvSpPr>
        <p:spPr>
          <a:xfrm>
            <a:off x="1008000" y="504000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upstream roller</a:t>
            </a:r>
            <a:endParaRPr b="0" lang="en-US" sz="1200" spc="-1" strike="noStrike">
              <a:latin typeface="Arial"/>
            </a:endParaRPr>
          </a:p>
        </p:txBody>
      </p:sp>
      <p:sp>
        <p:nvSpPr>
          <p:cNvPr id="190" name="Line 7"/>
          <p:cNvSpPr/>
          <p:nvPr/>
        </p:nvSpPr>
        <p:spPr>
          <a:xfrm flipH="1" flipV="1">
            <a:off x="7092360" y="2916000"/>
            <a:ext cx="360000" cy="288000"/>
          </a:xfrm>
          <a:prstGeom prst="line">
            <a:avLst/>
          </a:prstGeom>
          <a:ln>
            <a:solidFill>
              <a:srgbClr val="0066b3"/>
            </a:solidFill>
            <a:tailEnd len="med" type="triangle" w="med"/>
          </a:ln>
        </p:spPr>
        <p:style>
          <a:lnRef idx="0"/>
          <a:fillRef idx="0"/>
          <a:effectRef idx="0"/>
          <a:fontRef idx="minor"/>
        </p:style>
      </p:sp>
      <p:sp>
        <p:nvSpPr>
          <p:cNvPr id="191" name="TextShape 8"/>
          <p:cNvSpPr txBox="1"/>
          <p:nvPr/>
        </p:nvSpPr>
        <p:spPr>
          <a:xfrm>
            <a:off x="7416360" y="306036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downstream rollers</a:t>
            </a:r>
            <a:endParaRPr b="0" lang="en-US" sz="1200" spc="-1" strike="noStrike">
              <a:latin typeface="Arial"/>
            </a:endParaRPr>
          </a:p>
        </p:txBody>
      </p:sp>
      <p:sp>
        <p:nvSpPr>
          <p:cNvPr id="192" name="Line 9"/>
          <p:cNvSpPr/>
          <p:nvPr/>
        </p:nvSpPr>
        <p:spPr>
          <a:xfrm flipV="1">
            <a:off x="2268360" y="3070800"/>
            <a:ext cx="543240" cy="313560"/>
          </a:xfrm>
          <a:prstGeom prst="line">
            <a:avLst/>
          </a:prstGeom>
          <a:ln>
            <a:solidFill>
              <a:srgbClr val="0066b3"/>
            </a:solidFill>
            <a:tailEnd len="med" type="triangle" w="med"/>
          </a:ln>
        </p:spPr>
        <p:style>
          <a:lnRef idx="0"/>
          <a:fillRef idx="0"/>
          <a:effectRef idx="0"/>
          <a:fontRef idx="minor"/>
        </p:style>
      </p:sp>
      <p:sp>
        <p:nvSpPr>
          <p:cNvPr id="193" name="TextShape 10"/>
          <p:cNvSpPr txBox="1"/>
          <p:nvPr/>
        </p:nvSpPr>
        <p:spPr>
          <a:xfrm>
            <a:off x="1497240" y="340380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horizontal guide</a:t>
            </a:r>
            <a:endParaRPr b="0" lang="en-US" sz="1200" spc="-1" strike="noStrike">
              <a:latin typeface="Arial"/>
            </a:endParaRPr>
          </a:p>
        </p:txBody>
      </p:sp>
      <p:sp>
        <p:nvSpPr>
          <p:cNvPr id="194" name="Line 11"/>
          <p:cNvSpPr/>
          <p:nvPr/>
        </p:nvSpPr>
        <p:spPr>
          <a:xfrm flipH="1">
            <a:off x="6869520" y="5105160"/>
            <a:ext cx="560160" cy="269280"/>
          </a:xfrm>
          <a:prstGeom prst="line">
            <a:avLst/>
          </a:prstGeom>
          <a:ln>
            <a:solidFill>
              <a:srgbClr val="0066b3"/>
            </a:solidFill>
            <a:tailEnd len="med" type="triangle" w="med"/>
          </a:ln>
        </p:spPr>
        <p:style>
          <a:lnRef idx="0"/>
          <a:fillRef idx="0"/>
          <a:effectRef idx="0"/>
          <a:fontRef idx="minor"/>
        </p:style>
      </p:sp>
      <p:sp>
        <p:nvSpPr>
          <p:cNvPr id="195" name="TextShape 12"/>
          <p:cNvSpPr txBox="1"/>
          <p:nvPr/>
        </p:nvSpPr>
        <p:spPr>
          <a:xfrm>
            <a:off x="7401600" y="495216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horizontal guide</a:t>
            </a:r>
            <a:endParaRPr b="0" lang="en-US" sz="1200" spc="-1" strike="noStrike">
              <a:latin typeface="Arial"/>
            </a:endParaRPr>
          </a:p>
        </p:txBody>
      </p:sp>
      <p:sp>
        <p:nvSpPr>
          <p:cNvPr id="196" name="Line 13"/>
          <p:cNvSpPr/>
          <p:nvPr/>
        </p:nvSpPr>
        <p:spPr>
          <a:xfrm>
            <a:off x="1149480" y="2527200"/>
            <a:ext cx="393480" cy="216000"/>
          </a:xfrm>
          <a:prstGeom prst="line">
            <a:avLst/>
          </a:prstGeom>
          <a:ln>
            <a:solidFill>
              <a:srgbClr val="0066b3"/>
            </a:solidFill>
            <a:tailEnd len="med" type="triangle" w="med"/>
          </a:ln>
        </p:spPr>
        <p:style>
          <a:lnRef idx="0"/>
          <a:fillRef idx="0"/>
          <a:effectRef idx="0"/>
          <a:fontRef idx="minor"/>
        </p:style>
      </p:sp>
      <p:sp>
        <p:nvSpPr>
          <p:cNvPr id="197" name="TextShape 14"/>
          <p:cNvSpPr txBox="1"/>
          <p:nvPr/>
        </p:nvSpPr>
        <p:spPr>
          <a:xfrm>
            <a:off x="525600" y="228816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CT beam</a:t>
            </a:r>
            <a:endParaRPr b="0" lang="en-US" sz="1200" spc="-1" strike="noStrike">
              <a:latin typeface="Arial"/>
            </a:endParaRPr>
          </a:p>
        </p:txBody>
      </p:sp>
      <p:sp>
        <p:nvSpPr>
          <p:cNvPr id="198" name="Line 15"/>
          <p:cNvSpPr/>
          <p:nvPr/>
        </p:nvSpPr>
        <p:spPr>
          <a:xfrm flipV="1">
            <a:off x="1930320" y="5987880"/>
            <a:ext cx="343080" cy="285840"/>
          </a:xfrm>
          <a:prstGeom prst="line">
            <a:avLst/>
          </a:prstGeom>
          <a:ln>
            <a:solidFill>
              <a:srgbClr val="0066b3"/>
            </a:solidFill>
            <a:tailEnd len="med" type="triangle" w="med"/>
          </a:ln>
        </p:spPr>
        <p:style>
          <a:lnRef idx="0"/>
          <a:fillRef idx="0"/>
          <a:effectRef idx="0"/>
          <a:fontRef idx="minor"/>
        </p:style>
      </p:sp>
      <p:sp>
        <p:nvSpPr>
          <p:cNvPr id="199" name="TextShape 16"/>
          <p:cNvSpPr txBox="1"/>
          <p:nvPr/>
        </p:nvSpPr>
        <p:spPr>
          <a:xfrm>
            <a:off x="1173960" y="614052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CT beam</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0" name="TextShape 1"/>
          <p:cNvSpPr txBox="1"/>
          <p:nvPr/>
        </p:nvSpPr>
        <p:spPr>
          <a:xfrm>
            <a:off x="422640" y="1332000"/>
            <a:ext cx="8211600" cy="4903200"/>
          </a:xfrm>
          <a:prstGeom prst="rect">
            <a:avLst/>
          </a:prstGeom>
          <a:noFill/>
          <a:ln>
            <a:noFill/>
          </a:ln>
        </p:spPr>
        <p:txBody>
          <a:bodyPr>
            <a:noAutofit/>
          </a:bodyPr>
          <a:p>
            <a:pPr marL="432000" indent="-324000">
              <a:lnSpc>
                <a:spcPct val="150000"/>
              </a:lnSpc>
              <a:spcBef>
                <a:spcPts val="1417"/>
              </a:spcBef>
              <a:buClr>
                <a:srgbClr val="000000"/>
              </a:buClr>
              <a:buSzPct val="45000"/>
              <a:buFont typeface="Wingdings" charset="2"/>
              <a:buChar char=""/>
            </a:pPr>
            <a:r>
              <a:rPr b="0" lang="en-US" sz="1200" spc="-1" strike="noStrike">
                <a:solidFill>
                  <a:srgbClr val="333333"/>
                </a:solidFill>
                <a:latin typeface="Arial"/>
              </a:rPr>
              <a:t>Attached to the CT beam is a guide shaft made of hard anodized aluminum.</a:t>
            </a:r>
            <a:endParaRPr b="0" lang="de-DE" sz="1200" spc="-1" strike="noStrike">
              <a:solidFill>
                <a:srgbClr val="333333"/>
              </a:solidFill>
              <a:latin typeface="Arial"/>
            </a:endParaRPr>
          </a:p>
          <a:p>
            <a:pPr marL="432000" indent="-324000">
              <a:lnSpc>
                <a:spcPct val="150000"/>
              </a:lnSpc>
              <a:spcBef>
                <a:spcPts val="1417"/>
              </a:spcBef>
              <a:buClr>
                <a:srgbClr val="000000"/>
              </a:buClr>
              <a:buSzPct val="45000"/>
              <a:buFont typeface="Wingdings" charset="2"/>
              <a:buChar char=""/>
            </a:pPr>
            <a:r>
              <a:rPr b="0" lang="en-US" sz="1200" spc="-1" strike="noStrike">
                <a:solidFill>
                  <a:srgbClr val="333333"/>
                </a:solidFill>
                <a:latin typeface="Arial"/>
              </a:rPr>
              <a:t>The guide shaft is clicked into a aluminum profile from the company ITEM.</a:t>
            </a:r>
            <a:endParaRPr b="0" lang="de-DE" sz="1200" spc="-1" strike="noStrike">
              <a:solidFill>
                <a:srgbClr val="333333"/>
              </a:solidFill>
              <a:latin typeface="Arial"/>
            </a:endParaRPr>
          </a:p>
          <a:p>
            <a:pPr marL="432000" indent="-324000">
              <a:lnSpc>
                <a:spcPct val="150000"/>
              </a:lnSpc>
              <a:spcBef>
                <a:spcPts val="1417"/>
              </a:spcBef>
              <a:buClr>
                <a:srgbClr val="000000"/>
              </a:buClr>
              <a:buSzPct val="45000"/>
              <a:buFont typeface="Wingdings" charset="2"/>
              <a:buChar char=""/>
            </a:pPr>
            <a:r>
              <a:rPr b="0" lang="en-US" sz="1200" spc="-1" strike="noStrike">
                <a:solidFill>
                  <a:srgbClr val="333333"/>
                </a:solidFill>
                <a:latin typeface="Arial"/>
              </a:rPr>
              <a:t>This Profile is pressed into a groove of the CT beam.</a:t>
            </a:r>
            <a:endParaRPr b="0" lang="de-DE" sz="1200" spc="-1" strike="noStrike">
              <a:solidFill>
                <a:srgbClr val="333333"/>
              </a:solidFill>
              <a:latin typeface="Arial"/>
            </a:endParaRPr>
          </a:p>
        </p:txBody>
      </p:sp>
      <p:sp>
        <p:nvSpPr>
          <p:cNvPr id="201" name="TextShape 2"/>
          <p:cNvSpPr txBox="1"/>
          <p:nvPr/>
        </p:nvSpPr>
        <p:spPr>
          <a:xfrm>
            <a:off x="975960" y="412560"/>
            <a:ext cx="6334560" cy="767520"/>
          </a:xfrm>
          <a:prstGeom prst="rect">
            <a:avLst/>
          </a:prstGeom>
          <a:noFill/>
          <a:ln>
            <a:noFill/>
          </a:ln>
        </p:spPr>
        <p:txBody>
          <a:bodyPr lIns="90000" rIns="90000" tIns="45000" bIns="45000">
            <a:spAutoFit/>
          </a:bodyPr>
          <a:p>
            <a:pPr marL="216000" indent="-216000">
              <a:buClr>
                <a:srgbClr val="000000"/>
              </a:buClr>
              <a:buSzPct val="45000"/>
              <a:buFont typeface="Wingdings" charset="2"/>
              <a:buChar char=""/>
            </a:pPr>
            <a:r>
              <a:rPr b="0" lang="de-DE" sz="1400" spc="-1" strike="noStrike">
                <a:solidFill>
                  <a:srgbClr val="333333"/>
                </a:solidFill>
                <a:latin typeface="Arial"/>
                <a:ea typeface="Microsoft YaHei"/>
              </a:rPr>
              <a:t>4.</a:t>
            </a:r>
            <a:r>
              <a:rPr b="0" lang="de-DE" sz="1400" spc="-1" strike="noStrike">
                <a:solidFill>
                  <a:srgbClr val="333333"/>
                </a:solidFill>
                <a:latin typeface="Arial"/>
                <a:ea typeface="Microsoft YaHei"/>
              </a:rPr>
              <a:t>	</a:t>
            </a:r>
            <a:r>
              <a:rPr b="0" lang="de-DE" sz="1400" spc="-1" strike="noStrike">
                <a:solidFill>
                  <a:srgbClr val="333333"/>
                </a:solidFill>
                <a:latin typeface="Arial"/>
                <a:ea typeface="Microsoft YaHei"/>
              </a:rPr>
              <a:t>Extended</a:t>
            </a:r>
            <a:r>
              <a:rPr b="0" lang="en-US" sz="1400" spc="-1" strike="noStrike">
                <a:latin typeface="Arial"/>
              </a:rPr>
              <a:t> design</a:t>
            </a:r>
            <a:endParaRPr b="0" lang="en-US" sz="1400" spc="-1" strike="noStrike">
              <a:latin typeface="Arial"/>
            </a:endParaRPr>
          </a:p>
        </p:txBody>
      </p:sp>
      <p:pic>
        <p:nvPicPr>
          <p:cNvPr id="202" name="" descr=""/>
          <p:cNvPicPr/>
          <p:nvPr/>
        </p:nvPicPr>
        <p:blipFill>
          <a:blip r:embed="rId1"/>
          <a:stretch/>
        </p:blipFill>
        <p:spPr>
          <a:xfrm>
            <a:off x="704880" y="2575080"/>
            <a:ext cx="6438960" cy="3872520"/>
          </a:xfrm>
          <a:prstGeom prst="rect">
            <a:avLst/>
          </a:prstGeom>
          <a:ln>
            <a:noFill/>
          </a:ln>
        </p:spPr>
      </p:pic>
      <p:sp>
        <p:nvSpPr>
          <p:cNvPr id="203" name="TextShape 3"/>
          <p:cNvSpPr txBox="1"/>
          <p:nvPr/>
        </p:nvSpPr>
        <p:spPr>
          <a:xfrm>
            <a:off x="3456360" y="403236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upstream roller</a:t>
            </a:r>
            <a:endParaRPr b="0" lang="en-US" sz="1200" spc="-1" strike="noStrike">
              <a:latin typeface="Arial"/>
            </a:endParaRPr>
          </a:p>
        </p:txBody>
      </p:sp>
      <p:sp>
        <p:nvSpPr>
          <p:cNvPr id="204" name="Line 4"/>
          <p:cNvSpPr/>
          <p:nvPr/>
        </p:nvSpPr>
        <p:spPr>
          <a:xfrm>
            <a:off x="4248000" y="4288320"/>
            <a:ext cx="864000" cy="216000"/>
          </a:xfrm>
          <a:prstGeom prst="line">
            <a:avLst/>
          </a:prstGeom>
          <a:ln>
            <a:solidFill>
              <a:srgbClr val="0066b3"/>
            </a:solidFill>
            <a:tailEnd len="med" type="triangle" w="med"/>
          </a:ln>
        </p:spPr>
        <p:style>
          <a:lnRef idx="0"/>
          <a:fillRef idx="0"/>
          <a:effectRef idx="0"/>
          <a:fontRef idx="minor"/>
        </p:style>
      </p:sp>
      <p:sp>
        <p:nvSpPr>
          <p:cNvPr id="205" name="TextShape 5"/>
          <p:cNvSpPr txBox="1"/>
          <p:nvPr/>
        </p:nvSpPr>
        <p:spPr>
          <a:xfrm>
            <a:off x="2412720" y="410472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guide shaft</a:t>
            </a:r>
            <a:endParaRPr b="0" lang="en-US" sz="1200" spc="-1" strike="noStrike">
              <a:latin typeface="Arial"/>
            </a:endParaRPr>
          </a:p>
        </p:txBody>
      </p:sp>
      <p:sp>
        <p:nvSpPr>
          <p:cNvPr id="206" name="Line 6"/>
          <p:cNvSpPr/>
          <p:nvPr/>
        </p:nvSpPr>
        <p:spPr>
          <a:xfrm>
            <a:off x="2914560" y="4343400"/>
            <a:ext cx="596880" cy="291960"/>
          </a:xfrm>
          <a:prstGeom prst="line">
            <a:avLst/>
          </a:prstGeom>
          <a:ln>
            <a:solidFill>
              <a:srgbClr val="0066b3"/>
            </a:solidFill>
            <a:tailEnd len="med" type="triangle" w="med"/>
          </a:ln>
        </p:spPr>
        <p:style>
          <a:lnRef idx="0"/>
          <a:fillRef idx="0"/>
          <a:effectRef idx="0"/>
          <a:fontRef idx="minor"/>
        </p:style>
      </p:sp>
      <p:sp>
        <p:nvSpPr>
          <p:cNvPr id="207" name="Line 7"/>
          <p:cNvSpPr/>
          <p:nvPr/>
        </p:nvSpPr>
        <p:spPr>
          <a:xfrm>
            <a:off x="1042560" y="4631400"/>
            <a:ext cx="596880" cy="291960"/>
          </a:xfrm>
          <a:prstGeom prst="line">
            <a:avLst/>
          </a:prstGeom>
          <a:ln>
            <a:solidFill>
              <a:srgbClr val="0066b3"/>
            </a:solidFill>
            <a:tailEnd len="med" type="triangle" w="med"/>
          </a:ln>
        </p:spPr>
        <p:style>
          <a:lnRef idx="0"/>
          <a:fillRef idx="0"/>
          <a:effectRef idx="0"/>
          <a:fontRef idx="minor"/>
        </p:style>
      </p:sp>
      <p:sp>
        <p:nvSpPr>
          <p:cNvPr id="208" name="TextShape 8"/>
          <p:cNvSpPr txBox="1"/>
          <p:nvPr/>
        </p:nvSpPr>
        <p:spPr>
          <a:xfrm>
            <a:off x="541080" y="435708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click profile</a:t>
            </a:r>
            <a:endParaRPr b="0" lang="en-US" sz="1200" spc="-1" strike="noStrike">
              <a:latin typeface="Arial"/>
            </a:endParaRPr>
          </a:p>
        </p:txBody>
      </p:sp>
      <p:sp>
        <p:nvSpPr>
          <p:cNvPr id="209" name="Line 9"/>
          <p:cNvSpPr/>
          <p:nvPr/>
        </p:nvSpPr>
        <p:spPr>
          <a:xfrm>
            <a:off x="743040" y="5352840"/>
            <a:ext cx="464400" cy="218520"/>
          </a:xfrm>
          <a:prstGeom prst="line">
            <a:avLst/>
          </a:prstGeom>
          <a:ln>
            <a:solidFill>
              <a:srgbClr val="0066b3"/>
            </a:solidFill>
            <a:tailEnd len="med" type="triangle" w="med"/>
          </a:ln>
        </p:spPr>
        <p:style>
          <a:lnRef idx="0"/>
          <a:fillRef idx="0"/>
          <a:effectRef idx="0"/>
          <a:fontRef idx="minor"/>
        </p:style>
      </p:sp>
      <p:sp>
        <p:nvSpPr>
          <p:cNvPr id="210" name="TextShape 10"/>
          <p:cNvSpPr txBox="1"/>
          <p:nvPr/>
        </p:nvSpPr>
        <p:spPr>
          <a:xfrm>
            <a:off x="145440" y="511344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CT beam</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1" name="TextShape 1"/>
          <p:cNvSpPr txBox="1"/>
          <p:nvPr/>
        </p:nvSpPr>
        <p:spPr>
          <a:xfrm>
            <a:off x="422640" y="1332000"/>
            <a:ext cx="8211600" cy="4903200"/>
          </a:xfrm>
          <a:prstGeom prst="rect">
            <a:avLst/>
          </a:prstGeom>
          <a:noFill/>
          <a:ln>
            <a:noFill/>
          </a:ln>
        </p:spPr>
        <p:txBody>
          <a:bodyPr>
            <a:noAutofit/>
          </a:bodyPr>
          <a:p>
            <a:pPr marL="432000" indent="-324000">
              <a:lnSpc>
                <a:spcPct val="150000"/>
              </a:lnSpc>
              <a:spcBef>
                <a:spcPts val="1417"/>
              </a:spcBef>
              <a:buClr>
                <a:srgbClr val="000000"/>
              </a:buClr>
              <a:buSzPct val="45000"/>
              <a:buFont typeface="Wingdings" charset="2"/>
              <a:buChar char=""/>
            </a:pPr>
            <a:r>
              <a:rPr b="0" lang="en-US" sz="1200" spc="-1" strike="noStrike">
                <a:solidFill>
                  <a:srgbClr val="333333"/>
                </a:solidFill>
                <a:latin typeface="Arial"/>
              </a:rPr>
              <a:t>Attached to the CT beam is a guide shaft made of hard anodized aluminum.</a:t>
            </a:r>
            <a:endParaRPr b="0" lang="de-DE" sz="1200" spc="-1" strike="noStrike">
              <a:solidFill>
                <a:srgbClr val="333333"/>
              </a:solidFill>
              <a:latin typeface="Arial"/>
            </a:endParaRPr>
          </a:p>
          <a:p>
            <a:pPr marL="432000" indent="-324000">
              <a:lnSpc>
                <a:spcPct val="150000"/>
              </a:lnSpc>
              <a:spcBef>
                <a:spcPts val="1417"/>
              </a:spcBef>
              <a:buClr>
                <a:srgbClr val="000000"/>
              </a:buClr>
              <a:buSzPct val="45000"/>
              <a:buFont typeface="Wingdings" charset="2"/>
              <a:buChar char=""/>
            </a:pPr>
            <a:r>
              <a:rPr b="0" lang="en-US" sz="1200" spc="-1" strike="noStrike">
                <a:solidFill>
                  <a:srgbClr val="333333"/>
                </a:solidFill>
                <a:latin typeface="Arial"/>
              </a:rPr>
              <a:t>The guide shaft is clicked into a aluminum profile from the company ITEM.</a:t>
            </a:r>
            <a:endParaRPr b="0" lang="de-DE" sz="1200" spc="-1" strike="noStrike">
              <a:solidFill>
                <a:srgbClr val="333333"/>
              </a:solidFill>
              <a:latin typeface="Arial"/>
            </a:endParaRPr>
          </a:p>
          <a:p>
            <a:pPr marL="432000" indent="-324000">
              <a:lnSpc>
                <a:spcPct val="150000"/>
              </a:lnSpc>
              <a:spcBef>
                <a:spcPts val="1417"/>
              </a:spcBef>
              <a:buClr>
                <a:srgbClr val="000000"/>
              </a:buClr>
              <a:buSzPct val="45000"/>
              <a:buFont typeface="Wingdings" charset="2"/>
              <a:buChar char=""/>
            </a:pPr>
            <a:r>
              <a:rPr b="0" lang="en-US" sz="1200" spc="-1" strike="noStrike">
                <a:solidFill>
                  <a:srgbClr val="333333"/>
                </a:solidFill>
                <a:latin typeface="Arial"/>
              </a:rPr>
              <a:t>This Profile is pressed into a groove of the CT beam.</a:t>
            </a:r>
            <a:endParaRPr b="0" lang="de-DE" sz="1200" spc="-1" strike="noStrike">
              <a:solidFill>
                <a:srgbClr val="333333"/>
              </a:solidFill>
              <a:latin typeface="Arial"/>
            </a:endParaRPr>
          </a:p>
        </p:txBody>
      </p:sp>
      <p:sp>
        <p:nvSpPr>
          <p:cNvPr id="212" name="TextShape 2"/>
          <p:cNvSpPr txBox="1"/>
          <p:nvPr/>
        </p:nvSpPr>
        <p:spPr>
          <a:xfrm>
            <a:off x="975960" y="412560"/>
            <a:ext cx="6334560" cy="767520"/>
          </a:xfrm>
          <a:prstGeom prst="rect">
            <a:avLst/>
          </a:prstGeom>
          <a:noFill/>
          <a:ln>
            <a:noFill/>
          </a:ln>
        </p:spPr>
        <p:txBody>
          <a:bodyPr lIns="90000" rIns="90000" tIns="45000" bIns="45000">
            <a:spAutoFit/>
          </a:bodyPr>
          <a:p>
            <a:pPr marL="216000" indent="-216000">
              <a:buClr>
                <a:srgbClr val="000000"/>
              </a:buClr>
              <a:buSzPct val="45000"/>
              <a:buFont typeface="Wingdings" charset="2"/>
              <a:buChar char=""/>
            </a:pPr>
            <a:r>
              <a:rPr b="0" lang="de-DE" sz="1400" spc="-1" strike="noStrike">
                <a:solidFill>
                  <a:srgbClr val="333333"/>
                </a:solidFill>
                <a:latin typeface="Arial"/>
                <a:ea typeface="Microsoft YaHei"/>
              </a:rPr>
              <a:t>4.</a:t>
            </a:r>
            <a:r>
              <a:rPr b="0" lang="de-DE" sz="1400" spc="-1" strike="noStrike">
                <a:solidFill>
                  <a:srgbClr val="333333"/>
                </a:solidFill>
                <a:latin typeface="Arial"/>
                <a:ea typeface="Microsoft YaHei"/>
              </a:rPr>
              <a:t>	</a:t>
            </a:r>
            <a:r>
              <a:rPr b="0" lang="de-DE" sz="1400" spc="-1" strike="noStrike">
                <a:solidFill>
                  <a:srgbClr val="333333"/>
                </a:solidFill>
                <a:latin typeface="Arial"/>
                <a:ea typeface="Microsoft YaHei"/>
              </a:rPr>
              <a:t>Extended</a:t>
            </a:r>
            <a:r>
              <a:rPr b="0" lang="en-US" sz="1400" spc="-1" strike="noStrike">
                <a:latin typeface="Arial"/>
              </a:rPr>
              <a:t> design</a:t>
            </a:r>
            <a:endParaRPr b="0" lang="en-US" sz="1400" spc="-1" strike="noStrike">
              <a:latin typeface="Arial"/>
            </a:endParaRPr>
          </a:p>
        </p:txBody>
      </p:sp>
      <p:pic>
        <p:nvPicPr>
          <p:cNvPr id="213" name="" descr=""/>
          <p:cNvPicPr/>
          <p:nvPr/>
        </p:nvPicPr>
        <p:blipFill>
          <a:blip r:embed="rId1"/>
          <a:stretch/>
        </p:blipFill>
        <p:spPr>
          <a:xfrm>
            <a:off x="1559160" y="2902320"/>
            <a:ext cx="4339800" cy="3307680"/>
          </a:xfrm>
          <a:prstGeom prst="rect">
            <a:avLst/>
          </a:prstGeom>
          <a:ln>
            <a:noFill/>
          </a:ln>
        </p:spPr>
      </p:pic>
      <p:sp>
        <p:nvSpPr>
          <p:cNvPr id="214" name="Line 3"/>
          <p:cNvSpPr/>
          <p:nvPr/>
        </p:nvSpPr>
        <p:spPr>
          <a:xfrm flipH="1" flipV="1">
            <a:off x="4489560" y="4590720"/>
            <a:ext cx="450720" cy="260640"/>
          </a:xfrm>
          <a:prstGeom prst="line">
            <a:avLst/>
          </a:prstGeom>
          <a:ln>
            <a:solidFill>
              <a:srgbClr val="0066b3"/>
            </a:solidFill>
            <a:tailEnd len="med" type="triangle" w="med"/>
          </a:ln>
        </p:spPr>
        <p:style>
          <a:lnRef idx="0"/>
          <a:fillRef idx="0"/>
          <a:effectRef idx="0"/>
          <a:fontRef idx="minor"/>
        </p:style>
      </p:sp>
      <p:sp>
        <p:nvSpPr>
          <p:cNvPr id="215" name="TextShape 4"/>
          <p:cNvSpPr txBox="1"/>
          <p:nvPr/>
        </p:nvSpPr>
        <p:spPr>
          <a:xfrm>
            <a:off x="4875840" y="472752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guide shaft</a:t>
            </a:r>
            <a:endParaRPr b="0" lang="en-US" sz="1200" spc="-1" strike="noStrike">
              <a:latin typeface="Arial"/>
            </a:endParaRPr>
          </a:p>
        </p:txBody>
      </p:sp>
      <p:sp>
        <p:nvSpPr>
          <p:cNvPr id="216" name="TextShape 5"/>
          <p:cNvSpPr txBox="1"/>
          <p:nvPr/>
        </p:nvSpPr>
        <p:spPr>
          <a:xfrm>
            <a:off x="236880" y="430668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click profile</a:t>
            </a:r>
            <a:endParaRPr b="0" lang="en-US" sz="1200" spc="-1" strike="noStrike">
              <a:latin typeface="Arial"/>
            </a:endParaRPr>
          </a:p>
        </p:txBody>
      </p:sp>
      <p:sp>
        <p:nvSpPr>
          <p:cNvPr id="217" name="Line 6"/>
          <p:cNvSpPr/>
          <p:nvPr/>
        </p:nvSpPr>
        <p:spPr>
          <a:xfrm flipV="1">
            <a:off x="1123920" y="4349520"/>
            <a:ext cx="438120" cy="101520"/>
          </a:xfrm>
          <a:prstGeom prst="line">
            <a:avLst/>
          </a:prstGeom>
          <a:ln>
            <a:solidFill>
              <a:srgbClr val="0066b3"/>
            </a:solidFill>
            <a:tailEnd len="med" type="triangle" w="med"/>
          </a:ln>
        </p:spPr>
        <p:style>
          <a:lnRef idx="0"/>
          <a:fillRef idx="0"/>
          <a:effectRef idx="0"/>
          <a:fontRef idx="minor"/>
        </p:style>
      </p:sp>
      <p:sp>
        <p:nvSpPr>
          <p:cNvPr id="218" name="Line 7"/>
          <p:cNvSpPr/>
          <p:nvPr/>
        </p:nvSpPr>
        <p:spPr>
          <a:xfrm flipH="1" flipV="1">
            <a:off x="5713920" y="3799080"/>
            <a:ext cx="450720" cy="260640"/>
          </a:xfrm>
          <a:prstGeom prst="line">
            <a:avLst/>
          </a:prstGeom>
          <a:ln>
            <a:solidFill>
              <a:srgbClr val="0066b3"/>
            </a:solidFill>
            <a:tailEnd len="med" type="triangle" w="med"/>
          </a:ln>
        </p:spPr>
        <p:style>
          <a:lnRef idx="0"/>
          <a:fillRef idx="0"/>
          <a:effectRef idx="0"/>
          <a:fontRef idx="minor"/>
        </p:style>
      </p:sp>
      <p:sp>
        <p:nvSpPr>
          <p:cNvPr id="219" name="TextShape 8"/>
          <p:cNvSpPr txBox="1"/>
          <p:nvPr/>
        </p:nvSpPr>
        <p:spPr>
          <a:xfrm>
            <a:off x="6100200" y="393588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CT beam</a:t>
            </a:r>
            <a:endParaRPr b="0" lang="en-US" sz="1200" spc="-1" strike="noStrike">
              <a:latin typeface="Arial"/>
            </a:endParaRPr>
          </a:p>
        </p:txBody>
      </p:sp>
      <p:sp>
        <p:nvSpPr>
          <p:cNvPr id="220" name="Line 9"/>
          <p:cNvSpPr/>
          <p:nvPr/>
        </p:nvSpPr>
        <p:spPr>
          <a:xfrm flipH="1" flipV="1">
            <a:off x="4021920" y="4951080"/>
            <a:ext cx="450720" cy="260640"/>
          </a:xfrm>
          <a:prstGeom prst="line">
            <a:avLst/>
          </a:prstGeom>
          <a:ln>
            <a:solidFill>
              <a:srgbClr val="0066b3"/>
            </a:solidFill>
            <a:tailEnd len="med" type="triangle" w="med"/>
          </a:ln>
        </p:spPr>
        <p:style>
          <a:lnRef idx="0"/>
          <a:fillRef idx="0"/>
          <a:effectRef idx="0"/>
          <a:fontRef idx="minor"/>
        </p:style>
      </p:sp>
      <p:sp>
        <p:nvSpPr>
          <p:cNvPr id="221" name="TextShape 10"/>
          <p:cNvSpPr txBox="1"/>
          <p:nvPr/>
        </p:nvSpPr>
        <p:spPr>
          <a:xfrm>
            <a:off x="4444200" y="508788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downstream roller</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2" name="TextShape 1"/>
          <p:cNvSpPr txBox="1"/>
          <p:nvPr/>
        </p:nvSpPr>
        <p:spPr>
          <a:xfrm>
            <a:off x="422640" y="1332000"/>
            <a:ext cx="8211600" cy="4903200"/>
          </a:xfrm>
          <a:prstGeom prst="rect">
            <a:avLst/>
          </a:prstGeom>
          <a:noFill/>
          <a:ln>
            <a:noFill/>
          </a:ln>
        </p:spPr>
        <p:txBody>
          <a:bodyPr>
            <a:noAutofit/>
          </a:bodyPr>
          <a:p>
            <a:pPr marL="432000" indent="-324000">
              <a:lnSpc>
                <a:spcPct val="150000"/>
              </a:lnSpc>
              <a:spcBef>
                <a:spcPts val="1417"/>
              </a:spcBef>
              <a:buClr>
                <a:srgbClr val="000000"/>
              </a:buClr>
              <a:buSzPct val="45000"/>
              <a:buFont typeface="Wingdings" charset="2"/>
              <a:buChar char=""/>
            </a:pPr>
            <a:r>
              <a:rPr b="0" lang="en-US" sz="1200" spc="-1" strike="noStrike">
                <a:solidFill>
                  <a:srgbClr val="333333"/>
                </a:solidFill>
                <a:latin typeface="Arial"/>
              </a:rPr>
              <a:t>The second component of the CSF is the support structure for the electronic. </a:t>
            </a:r>
            <a:endParaRPr b="0" lang="de-DE" sz="1200" spc="-1" strike="noStrike">
              <a:solidFill>
                <a:srgbClr val="333333"/>
              </a:solidFill>
              <a:latin typeface="Arial"/>
            </a:endParaRPr>
          </a:p>
          <a:p>
            <a:pPr marL="432000" indent="-324000">
              <a:lnSpc>
                <a:spcPct val="150000"/>
              </a:lnSpc>
              <a:spcBef>
                <a:spcPts val="1417"/>
              </a:spcBef>
              <a:buClr>
                <a:srgbClr val="000000"/>
              </a:buClr>
              <a:buSzPct val="45000"/>
              <a:buFont typeface="Wingdings" charset="2"/>
              <a:buChar char=""/>
            </a:pPr>
            <a:r>
              <a:rPr b="0" lang="en-US" sz="1200" spc="-1" strike="noStrike">
                <a:solidFill>
                  <a:srgbClr val="333333"/>
                </a:solidFill>
                <a:latin typeface="Arial"/>
              </a:rPr>
              <a:t>The support structure is splitted in two identical parts on the west and the east side. </a:t>
            </a:r>
            <a:endParaRPr b="0" lang="de-DE" sz="1200" spc="-1" strike="noStrike">
              <a:solidFill>
                <a:srgbClr val="333333"/>
              </a:solidFill>
              <a:latin typeface="Arial"/>
            </a:endParaRPr>
          </a:p>
          <a:p>
            <a:pPr marL="432000" indent="-324000">
              <a:lnSpc>
                <a:spcPct val="150000"/>
              </a:lnSpc>
              <a:spcBef>
                <a:spcPts val="1417"/>
              </a:spcBef>
              <a:buClr>
                <a:srgbClr val="000000"/>
              </a:buClr>
              <a:buSzPct val="45000"/>
              <a:buFont typeface="Wingdings" charset="2"/>
              <a:buChar char=""/>
            </a:pPr>
            <a:r>
              <a:rPr b="0" lang="en-US" sz="1200" spc="-1" strike="noStrike">
                <a:solidFill>
                  <a:srgbClr val="333333"/>
                </a:solidFill>
                <a:latin typeface="Arial"/>
              </a:rPr>
              <a:t>.</a:t>
            </a:r>
            <a:endParaRPr b="0" lang="de-DE" sz="12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1200" spc="-1" strike="noStrike">
              <a:solidFill>
                <a:srgbClr val="333333"/>
              </a:solidFill>
              <a:latin typeface="Arial"/>
            </a:endParaRPr>
          </a:p>
        </p:txBody>
      </p:sp>
      <p:sp>
        <p:nvSpPr>
          <p:cNvPr id="223" name="TextShape 2"/>
          <p:cNvSpPr txBox="1"/>
          <p:nvPr/>
        </p:nvSpPr>
        <p:spPr>
          <a:xfrm>
            <a:off x="975960" y="412560"/>
            <a:ext cx="6334560" cy="767520"/>
          </a:xfrm>
          <a:prstGeom prst="rect">
            <a:avLst/>
          </a:prstGeom>
          <a:noFill/>
          <a:ln>
            <a:noFill/>
          </a:ln>
        </p:spPr>
        <p:txBody>
          <a:bodyPr lIns="90000" rIns="90000" tIns="45000" bIns="45000">
            <a:spAutoFit/>
          </a:bodyPr>
          <a:p>
            <a:pPr marL="216000" indent="-216000">
              <a:buClr>
                <a:srgbClr val="000000"/>
              </a:buClr>
              <a:buSzPct val="45000"/>
              <a:buFont typeface="Wingdings" charset="2"/>
              <a:buChar char=""/>
            </a:pPr>
            <a:r>
              <a:rPr b="0" lang="de-DE" sz="1400" spc="-1" strike="noStrike">
                <a:solidFill>
                  <a:srgbClr val="333333"/>
                </a:solidFill>
                <a:latin typeface="Arial"/>
                <a:ea typeface="Microsoft YaHei"/>
              </a:rPr>
              <a:t>4.</a:t>
            </a:r>
            <a:r>
              <a:rPr b="0" lang="de-DE" sz="1400" spc="-1" strike="noStrike">
                <a:solidFill>
                  <a:srgbClr val="333333"/>
                </a:solidFill>
                <a:latin typeface="Arial"/>
                <a:ea typeface="Microsoft YaHei"/>
              </a:rPr>
              <a:t>	</a:t>
            </a:r>
            <a:r>
              <a:rPr b="0" lang="de-DE" sz="1400" spc="-1" strike="noStrike">
                <a:solidFill>
                  <a:srgbClr val="333333"/>
                </a:solidFill>
                <a:latin typeface="Arial"/>
                <a:ea typeface="Microsoft YaHei"/>
              </a:rPr>
              <a:t>Extended</a:t>
            </a:r>
            <a:r>
              <a:rPr b="0" lang="en-US" sz="1400" spc="-1" strike="noStrike">
                <a:latin typeface="Arial"/>
              </a:rPr>
              <a:t> design</a:t>
            </a:r>
            <a:endParaRPr b="0" lang="en-US" sz="1400" spc="-1" strike="noStrike">
              <a:latin typeface="Arial"/>
            </a:endParaRPr>
          </a:p>
        </p:txBody>
      </p:sp>
      <p:pic>
        <p:nvPicPr>
          <p:cNvPr id="224" name="" descr=""/>
          <p:cNvPicPr/>
          <p:nvPr/>
        </p:nvPicPr>
        <p:blipFill>
          <a:blip r:embed="rId1"/>
          <a:stretch/>
        </p:blipFill>
        <p:spPr>
          <a:xfrm>
            <a:off x="559080" y="4695480"/>
            <a:ext cx="7696440" cy="1958040"/>
          </a:xfrm>
          <a:prstGeom prst="rect">
            <a:avLst/>
          </a:prstGeom>
          <a:ln>
            <a:noFill/>
          </a:ln>
        </p:spPr>
      </p:pic>
      <p:pic>
        <p:nvPicPr>
          <p:cNvPr id="225" name="" descr=""/>
          <p:cNvPicPr/>
          <p:nvPr/>
        </p:nvPicPr>
        <p:blipFill>
          <a:blip r:embed="rId2"/>
          <a:stretch/>
        </p:blipFill>
        <p:spPr>
          <a:xfrm>
            <a:off x="495000" y="2322000"/>
            <a:ext cx="7899120" cy="1977840"/>
          </a:xfrm>
          <a:prstGeom prst="rect">
            <a:avLst/>
          </a:prstGeom>
          <a:ln>
            <a:noFill/>
          </a:ln>
        </p:spPr>
      </p:pic>
      <p:sp>
        <p:nvSpPr>
          <p:cNvPr id="226" name="Line 3"/>
          <p:cNvSpPr/>
          <p:nvPr/>
        </p:nvSpPr>
        <p:spPr>
          <a:xfrm flipH="1">
            <a:off x="4222800" y="4080960"/>
            <a:ext cx="12600" cy="1022400"/>
          </a:xfrm>
          <a:prstGeom prst="line">
            <a:avLst/>
          </a:prstGeom>
          <a:ln>
            <a:solidFill>
              <a:srgbClr val="3465a4"/>
            </a:solidFill>
            <a:headEnd len="med" type="triangle" w="med"/>
            <a:tailEnd len="med" type="triangle" w="med"/>
          </a:ln>
        </p:spPr>
        <p:style>
          <a:lnRef idx="0"/>
          <a:fillRef idx="0"/>
          <a:effectRef idx="0"/>
          <a:fontRef idx="minor"/>
        </p:style>
      </p:sp>
      <p:sp>
        <p:nvSpPr>
          <p:cNvPr id="227" name="Line 4"/>
          <p:cNvSpPr/>
          <p:nvPr/>
        </p:nvSpPr>
        <p:spPr>
          <a:xfrm flipH="1">
            <a:off x="6673680" y="2887200"/>
            <a:ext cx="425520" cy="445680"/>
          </a:xfrm>
          <a:prstGeom prst="line">
            <a:avLst/>
          </a:prstGeom>
          <a:ln>
            <a:solidFill>
              <a:srgbClr val="0066b3"/>
            </a:solidFill>
            <a:tailEnd len="med" type="triangle" w="med"/>
          </a:ln>
        </p:spPr>
        <p:style>
          <a:lnRef idx="0"/>
          <a:fillRef idx="0"/>
          <a:effectRef idx="0"/>
          <a:fontRef idx="minor"/>
        </p:style>
      </p:sp>
      <p:sp>
        <p:nvSpPr>
          <p:cNvPr id="228" name="TextShape 5"/>
          <p:cNvSpPr txBox="1"/>
          <p:nvPr/>
        </p:nvSpPr>
        <p:spPr>
          <a:xfrm>
            <a:off x="6784560" y="264024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support structure</a:t>
            </a:r>
            <a:endParaRPr b="0" lang="en-US" sz="1200" spc="-1" strike="noStrike">
              <a:latin typeface="Arial"/>
            </a:endParaRPr>
          </a:p>
        </p:txBody>
      </p:sp>
      <p:sp>
        <p:nvSpPr>
          <p:cNvPr id="229" name="TextShape 6"/>
          <p:cNvSpPr txBox="1"/>
          <p:nvPr/>
        </p:nvSpPr>
        <p:spPr>
          <a:xfrm>
            <a:off x="781560" y="416772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GBT‘s</a:t>
            </a:r>
            <a:endParaRPr b="0" lang="en-US" sz="1200" spc="-1" strike="noStrike">
              <a:latin typeface="Arial"/>
            </a:endParaRPr>
          </a:p>
        </p:txBody>
      </p:sp>
      <p:sp>
        <p:nvSpPr>
          <p:cNvPr id="230" name="TextShape 7"/>
          <p:cNvSpPr txBox="1"/>
          <p:nvPr/>
        </p:nvSpPr>
        <p:spPr>
          <a:xfrm>
            <a:off x="5446800" y="460404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DCDC changer</a:t>
            </a:r>
            <a:endParaRPr b="0" lang="en-US" sz="1200" spc="-1" strike="noStrike">
              <a:latin typeface="Arial"/>
            </a:endParaRPr>
          </a:p>
        </p:txBody>
      </p:sp>
      <p:sp>
        <p:nvSpPr>
          <p:cNvPr id="231" name="Line 8"/>
          <p:cNvSpPr/>
          <p:nvPr/>
        </p:nvSpPr>
        <p:spPr>
          <a:xfrm>
            <a:off x="1028880" y="4436640"/>
            <a:ext cx="95400" cy="483840"/>
          </a:xfrm>
          <a:prstGeom prst="line">
            <a:avLst/>
          </a:prstGeom>
          <a:ln>
            <a:solidFill>
              <a:srgbClr val="0066b3"/>
            </a:solidFill>
            <a:tailEnd len="med" type="triangle" w="med"/>
          </a:ln>
        </p:spPr>
        <p:style>
          <a:lnRef idx="0"/>
          <a:fillRef idx="0"/>
          <a:effectRef idx="0"/>
          <a:fontRef idx="minor"/>
        </p:style>
      </p:sp>
      <p:sp>
        <p:nvSpPr>
          <p:cNvPr id="232" name="Line 9"/>
          <p:cNvSpPr/>
          <p:nvPr/>
        </p:nvSpPr>
        <p:spPr>
          <a:xfrm flipH="1">
            <a:off x="5365800" y="4843080"/>
            <a:ext cx="425520" cy="445680"/>
          </a:xfrm>
          <a:prstGeom prst="line">
            <a:avLst/>
          </a:prstGeom>
          <a:ln>
            <a:solidFill>
              <a:srgbClr val="0066b3"/>
            </a:solidFill>
            <a:tailEnd len="med" type="triangle" w="med"/>
          </a:ln>
        </p:spPr>
        <p:style>
          <a:lnRef idx="0"/>
          <a:fillRef idx="0"/>
          <a:effectRef idx="0"/>
          <a:fontRef idx="minor"/>
        </p:style>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3" name="TextShape 1"/>
          <p:cNvSpPr txBox="1"/>
          <p:nvPr/>
        </p:nvSpPr>
        <p:spPr>
          <a:xfrm>
            <a:off x="422640" y="1332000"/>
            <a:ext cx="8211600" cy="4903200"/>
          </a:xfrm>
          <a:prstGeom prst="rect">
            <a:avLst/>
          </a:prstGeom>
          <a:noFill/>
          <a:ln>
            <a:noFill/>
          </a:ln>
        </p:spPr>
        <p:txBody>
          <a:bodyPr>
            <a:noAutofit/>
          </a:bodyPr>
          <a:p>
            <a:pPr marL="432000" indent="-324000">
              <a:lnSpc>
                <a:spcPct val="150000"/>
              </a:lnSpc>
              <a:spcBef>
                <a:spcPts val="1417"/>
              </a:spcBef>
              <a:buClr>
                <a:srgbClr val="000000"/>
              </a:buClr>
              <a:buSzPct val="45000"/>
              <a:buFont typeface="Wingdings" charset="2"/>
              <a:buChar char=""/>
            </a:pPr>
            <a:r>
              <a:rPr b="0" lang="en-US" sz="1200" spc="-1" strike="noStrike">
                <a:solidFill>
                  <a:srgbClr val="333333"/>
                </a:solidFill>
                <a:latin typeface="Arial"/>
              </a:rPr>
              <a:t>Together with the target pipe, both support structures will be connected to the mainframe via screws.</a:t>
            </a:r>
            <a:endParaRPr b="0" lang="de-DE" sz="1200" spc="-1" strike="noStrike">
              <a:solidFill>
                <a:srgbClr val="333333"/>
              </a:solidFill>
              <a:latin typeface="Arial"/>
            </a:endParaRPr>
          </a:p>
          <a:p>
            <a:pPr marL="432000" indent="-324000">
              <a:lnSpc>
                <a:spcPct val="150000"/>
              </a:lnSpc>
              <a:spcBef>
                <a:spcPts val="1417"/>
              </a:spcBef>
              <a:buClr>
                <a:srgbClr val="000000"/>
              </a:buClr>
              <a:buSzPct val="45000"/>
              <a:buFont typeface="Wingdings" charset="2"/>
              <a:buChar char=""/>
            </a:pPr>
            <a:r>
              <a:rPr b="0" lang="en-US" sz="1200" spc="-1" strike="noStrike">
                <a:solidFill>
                  <a:srgbClr val="333333"/>
                </a:solidFill>
                <a:latin typeface="Arial"/>
              </a:rPr>
              <a:t>With the mainframe, the four components build a very stiff assembly.</a:t>
            </a:r>
            <a:endParaRPr b="0" lang="de-DE" sz="1200" spc="-1" strike="noStrike">
              <a:solidFill>
                <a:srgbClr val="333333"/>
              </a:solidFill>
              <a:latin typeface="Arial"/>
            </a:endParaRPr>
          </a:p>
          <a:p>
            <a:pPr marL="432000" indent="-324000">
              <a:lnSpc>
                <a:spcPct val="150000"/>
              </a:lnSpc>
              <a:spcBef>
                <a:spcPts val="1417"/>
              </a:spcBef>
              <a:buClr>
                <a:srgbClr val="000000"/>
              </a:buClr>
              <a:buSzPct val="45000"/>
              <a:buFont typeface="Wingdings" charset="2"/>
              <a:buChar char=""/>
            </a:pPr>
            <a:r>
              <a:rPr b="0" lang="en-US" sz="1200" spc="-1" strike="noStrike">
                <a:solidFill>
                  <a:srgbClr val="333333"/>
                </a:solidFill>
                <a:latin typeface="Arial"/>
              </a:rPr>
              <a:t>.</a:t>
            </a:r>
            <a:endParaRPr b="0" lang="de-DE" sz="12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1200" spc="-1" strike="noStrike">
              <a:solidFill>
                <a:srgbClr val="333333"/>
              </a:solidFill>
              <a:latin typeface="Arial"/>
            </a:endParaRPr>
          </a:p>
        </p:txBody>
      </p:sp>
      <p:sp>
        <p:nvSpPr>
          <p:cNvPr id="234" name="TextShape 2"/>
          <p:cNvSpPr txBox="1"/>
          <p:nvPr/>
        </p:nvSpPr>
        <p:spPr>
          <a:xfrm>
            <a:off x="975960" y="412560"/>
            <a:ext cx="6334560" cy="767520"/>
          </a:xfrm>
          <a:prstGeom prst="rect">
            <a:avLst/>
          </a:prstGeom>
          <a:noFill/>
          <a:ln>
            <a:noFill/>
          </a:ln>
        </p:spPr>
        <p:txBody>
          <a:bodyPr lIns="90000" rIns="90000" tIns="45000" bIns="45000">
            <a:spAutoFit/>
          </a:bodyPr>
          <a:p>
            <a:pPr marL="216000" indent="-216000">
              <a:buClr>
                <a:srgbClr val="000000"/>
              </a:buClr>
              <a:buSzPct val="45000"/>
              <a:buFont typeface="Wingdings" charset="2"/>
              <a:buChar char=""/>
            </a:pPr>
            <a:r>
              <a:rPr b="0" lang="de-DE" sz="1400" spc="-1" strike="noStrike">
                <a:solidFill>
                  <a:srgbClr val="333333"/>
                </a:solidFill>
                <a:latin typeface="Arial"/>
                <a:ea typeface="Microsoft YaHei"/>
              </a:rPr>
              <a:t>4.</a:t>
            </a:r>
            <a:r>
              <a:rPr b="0" lang="de-DE" sz="1400" spc="-1" strike="noStrike">
                <a:solidFill>
                  <a:srgbClr val="333333"/>
                </a:solidFill>
                <a:latin typeface="Arial"/>
                <a:ea typeface="Microsoft YaHei"/>
              </a:rPr>
              <a:t>	</a:t>
            </a:r>
            <a:r>
              <a:rPr b="0" lang="de-DE" sz="1400" spc="-1" strike="noStrike">
                <a:solidFill>
                  <a:srgbClr val="333333"/>
                </a:solidFill>
                <a:latin typeface="Arial"/>
                <a:ea typeface="Microsoft YaHei"/>
              </a:rPr>
              <a:t>Extended</a:t>
            </a:r>
            <a:r>
              <a:rPr b="0" lang="en-US" sz="1400" spc="-1" strike="noStrike">
                <a:latin typeface="Arial"/>
              </a:rPr>
              <a:t> design</a:t>
            </a:r>
            <a:endParaRPr b="0" lang="en-US" sz="1400" spc="-1" strike="noStrike">
              <a:latin typeface="Arial"/>
            </a:endParaRPr>
          </a:p>
        </p:txBody>
      </p:sp>
      <p:pic>
        <p:nvPicPr>
          <p:cNvPr id="235" name="" descr=""/>
          <p:cNvPicPr/>
          <p:nvPr/>
        </p:nvPicPr>
        <p:blipFill>
          <a:blip r:embed="rId1"/>
          <a:stretch/>
        </p:blipFill>
        <p:spPr>
          <a:xfrm>
            <a:off x="5598000" y="2489040"/>
            <a:ext cx="2621520" cy="3898800"/>
          </a:xfrm>
          <a:prstGeom prst="rect">
            <a:avLst/>
          </a:prstGeom>
          <a:ln>
            <a:noFill/>
          </a:ln>
        </p:spPr>
      </p:pic>
      <p:sp>
        <p:nvSpPr>
          <p:cNvPr id="236" name="Line 3"/>
          <p:cNvSpPr/>
          <p:nvPr/>
        </p:nvSpPr>
        <p:spPr>
          <a:xfrm>
            <a:off x="5897160" y="4089240"/>
            <a:ext cx="318960" cy="310680"/>
          </a:xfrm>
          <a:prstGeom prst="line">
            <a:avLst/>
          </a:prstGeom>
          <a:ln>
            <a:solidFill>
              <a:srgbClr val="0066b3"/>
            </a:solidFill>
            <a:tailEnd len="med" type="triangle" w="med"/>
          </a:ln>
        </p:spPr>
        <p:style>
          <a:lnRef idx="0"/>
          <a:fillRef idx="0"/>
          <a:effectRef idx="0"/>
          <a:fontRef idx="minor"/>
        </p:style>
      </p:sp>
      <p:sp>
        <p:nvSpPr>
          <p:cNvPr id="237" name="Line 4"/>
          <p:cNvSpPr/>
          <p:nvPr/>
        </p:nvSpPr>
        <p:spPr>
          <a:xfrm flipH="1">
            <a:off x="8052120" y="4191120"/>
            <a:ext cx="347040" cy="280800"/>
          </a:xfrm>
          <a:prstGeom prst="line">
            <a:avLst/>
          </a:prstGeom>
          <a:ln>
            <a:solidFill>
              <a:srgbClr val="0066b3"/>
            </a:solidFill>
            <a:tailEnd len="med" type="triangle" w="med"/>
          </a:ln>
        </p:spPr>
        <p:style>
          <a:lnRef idx="0"/>
          <a:fillRef idx="0"/>
          <a:effectRef idx="0"/>
          <a:fontRef idx="minor"/>
        </p:style>
      </p:sp>
      <p:sp>
        <p:nvSpPr>
          <p:cNvPr id="238" name="Line 5"/>
          <p:cNvSpPr/>
          <p:nvPr/>
        </p:nvSpPr>
        <p:spPr>
          <a:xfrm flipH="1">
            <a:off x="7378200" y="3486240"/>
            <a:ext cx="360360" cy="272160"/>
          </a:xfrm>
          <a:prstGeom prst="line">
            <a:avLst/>
          </a:prstGeom>
          <a:ln>
            <a:solidFill>
              <a:srgbClr val="0066b3"/>
            </a:solidFill>
            <a:tailEnd len="med" type="triangle" w="med"/>
          </a:ln>
        </p:spPr>
        <p:style>
          <a:lnRef idx="0"/>
          <a:fillRef idx="0"/>
          <a:effectRef idx="0"/>
          <a:fontRef idx="minor"/>
        </p:style>
      </p:sp>
      <p:sp>
        <p:nvSpPr>
          <p:cNvPr id="239" name="Line 6"/>
          <p:cNvSpPr/>
          <p:nvPr/>
        </p:nvSpPr>
        <p:spPr>
          <a:xfrm>
            <a:off x="6278040" y="2768400"/>
            <a:ext cx="370080" cy="191520"/>
          </a:xfrm>
          <a:prstGeom prst="line">
            <a:avLst/>
          </a:prstGeom>
          <a:ln>
            <a:solidFill>
              <a:srgbClr val="0066b3"/>
            </a:solidFill>
            <a:tailEnd len="med" type="triangle" w="med"/>
          </a:ln>
        </p:spPr>
        <p:style>
          <a:lnRef idx="0"/>
          <a:fillRef idx="0"/>
          <a:effectRef idx="0"/>
          <a:fontRef idx="minor"/>
        </p:style>
      </p:sp>
      <p:sp>
        <p:nvSpPr>
          <p:cNvPr id="240" name="Line 7"/>
          <p:cNvSpPr/>
          <p:nvPr/>
        </p:nvSpPr>
        <p:spPr>
          <a:xfrm>
            <a:off x="6206040" y="5972400"/>
            <a:ext cx="370080" cy="191520"/>
          </a:xfrm>
          <a:prstGeom prst="line">
            <a:avLst/>
          </a:prstGeom>
          <a:ln>
            <a:solidFill>
              <a:srgbClr val="0066b3"/>
            </a:solidFill>
            <a:tailEnd len="med" type="triangle" w="med"/>
          </a:ln>
        </p:spPr>
        <p:style>
          <a:lnRef idx="0"/>
          <a:fillRef idx="0"/>
          <a:effectRef idx="0"/>
          <a:fontRef idx="minor"/>
        </p:style>
      </p:sp>
      <p:sp>
        <p:nvSpPr>
          <p:cNvPr id="241" name="Line 8"/>
          <p:cNvSpPr/>
          <p:nvPr/>
        </p:nvSpPr>
        <p:spPr>
          <a:xfrm>
            <a:off x="6350040" y="3524400"/>
            <a:ext cx="370080" cy="191520"/>
          </a:xfrm>
          <a:prstGeom prst="line">
            <a:avLst/>
          </a:prstGeom>
          <a:ln>
            <a:solidFill>
              <a:srgbClr val="0066b3"/>
            </a:solidFill>
            <a:tailEnd len="med" type="triangle" w="med"/>
          </a:ln>
        </p:spPr>
        <p:style>
          <a:lnRef idx="0"/>
          <a:fillRef idx="0"/>
          <a:effectRef idx="0"/>
          <a:fontRef idx="minor"/>
        </p:style>
      </p:sp>
      <p:pic>
        <p:nvPicPr>
          <p:cNvPr id="242" name="" descr=""/>
          <p:cNvPicPr/>
          <p:nvPr/>
        </p:nvPicPr>
        <p:blipFill>
          <a:blip r:embed="rId2"/>
          <a:stretch/>
        </p:blipFill>
        <p:spPr>
          <a:xfrm>
            <a:off x="95040" y="2373840"/>
            <a:ext cx="5023080" cy="1988640"/>
          </a:xfrm>
          <a:prstGeom prst="rect">
            <a:avLst/>
          </a:prstGeom>
          <a:ln>
            <a:noFill/>
          </a:ln>
        </p:spPr>
      </p:pic>
      <p:sp>
        <p:nvSpPr>
          <p:cNvPr id="243" name="TextShape 9"/>
          <p:cNvSpPr txBox="1"/>
          <p:nvPr/>
        </p:nvSpPr>
        <p:spPr>
          <a:xfrm>
            <a:off x="5552280" y="257760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CT beam</a:t>
            </a:r>
            <a:endParaRPr b="0" lang="en-US" sz="1200" spc="-1" strike="noStrike">
              <a:latin typeface="Arial"/>
            </a:endParaRPr>
          </a:p>
        </p:txBody>
      </p:sp>
      <p:sp>
        <p:nvSpPr>
          <p:cNvPr id="244" name="TextShape 10"/>
          <p:cNvSpPr txBox="1"/>
          <p:nvPr/>
        </p:nvSpPr>
        <p:spPr>
          <a:xfrm>
            <a:off x="5516640" y="336996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mainframe</a:t>
            </a:r>
            <a:endParaRPr b="0" lang="en-US" sz="1200" spc="-1" strike="noStrike">
              <a:latin typeface="Arial"/>
            </a:endParaRPr>
          </a:p>
        </p:txBody>
      </p:sp>
      <p:sp>
        <p:nvSpPr>
          <p:cNvPr id="245" name="TextShape 11"/>
          <p:cNvSpPr txBox="1"/>
          <p:nvPr/>
        </p:nvSpPr>
        <p:spPr>
          <a:xfrm>
            <a:off x="5157000" y="383832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support structure</a:t>
            </a:r>
            <a:endParaRPr b="0" lang="en-US" sz="1200" spc="-1" strike="noStrike">
              <a:latin typeface="Arial"/>
            </a:endParaRPr>
          </a:p>
        </p:txBody>
      </p:sp>
      <p:sp>
        <p:nvSpPr>
          <p:cNvPr id="246" name="TextShape 12"/>
          <p:cNvSpPr txBox="1"/>
          <p:nvPr/>
        </p:nvSpPr>
        <p:spPr>
          <a:xfrm>
            <a:off x="7821360" y="394668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support structure</a:t>
            </a:r>
            <a:endParaRPr b="0" lang="en-US" sz="1200" spc="-1" strike="noStrike">
              <a:latin typeface="Arial"/>
            </a:endParaRPr>
          </a:p>
        </p:txBody>
      </p:sp>
      <p:sp>
        <p:nvSpPr>
          <p:cNvPr id="247" name="TextShape 13"/>
          <p:cNvSpPr txBox="1"/>
          <p:nvPr/>
        </p:nvSpPr>
        <p:spPr>
          <a:xfrm>
            <a:off x="5588640" y="574596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CT beam</a:t>
            </a:r>
            <a:endParaRPr b="0" lang="en-US" sz="1200" spc="-1" strike="noStrike">
              <a:latin typeface="Arial"/>
            </a:endParaRPr>
          </a:p>
        </p:txBody>
      </p:sp>
      <p:sp>
        <p:nvSpPr>
          <p:cNvPr id="248" name="TextShape 14"/>
          <p:cNvSpPr txBox="1"/>
          <p:nvPr/>
        </p:nvSpPr>
        <p:spPr>
          <a:xfrm>
            <a:off x="7712640" y="333396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target pipe</a:t>
            </a:r>
            <a:endParaRPr b="0" lang="en-US" sz="1200" spc="-1" strike="noStrike">
              <a:latin typeface="Arial"/>
            </a:endParaRPr>
          </a:p>
        </p:txBody>
      </p:sp>
      <p:pic>
        <p:nvPicPr>
          <p:cNvPr id="249" name="" descr=""/>
          <p:cNvPicPr/>
          <p:nvPr/>
        </p:nvPicPr>
        <p:blipFill>
          <a:blip r:embed="rId3"/>
          <a:stretch/>
        </p:blipFill>
        <p:spPr>
          <a:xfrm>
            <a:off x="1386000" y="4626000"/>
            <a:ext cx="1974600" cy="1732320"/>
          </a:xfrm>
          <a:prstGeom prst="rect">
            <a:avLst/>
          </a:prstGeom>
          <a:ln>
            <a:noFill/>
          </a:ln>
        </p:spPr>
      </p:pic>
      <p:sp>
        <p:nvSpPr>
          <p:cNvPr id="250" name="Line 15"/>
          <p:cNvSpPr/>
          <p:nvPr/>
        </p:nvSpPr>
        <p:spPr>
          <a:xfrm flipH="1">
            <a:off x="1881000" y="3447000"/>
            <a:ext cx="1033200" cy="1515600"/>
          </a:xfrm>
          <a:prstGeom prst="line">
            <a:avLst/>
          </a:prstGeom>
          <a:ln>
            <a:solidFill>
              <a:srgbClr val="3465a4"/>
            </a:solidFill>
            <a:headEnd len="med" type="triangle" w="med"/>
            <a:tailEnd len="med" type="triangle" w="med"/>
          </a:ln>
        </p:spPr>
        <p:style>
          <a:lnRef idx="0"/>
          <a:fillRef idx="0"/>
          <a:effectRef idx="0"/>
          <a:fontRef idx="minor"/>
        </p:style>
      </p:sp>
      <p:sp>
        <p:nvSpPr>
          <p:cNvPr id="251" name="Line 16"/>
          <p:cNvSpPr/>
          <p:nvPr/>
        </p:nvSpPr>
        <p:spPr>
          <a:xfrm flipH="1" flipV="1">
            <a:off x="3286440" y="5038920"/>
            <a:ext cx="442800" cy="243000"/>
          </a:xfrm>
          <a:prstGeom prst="line">
            <a:avLst/>
          </a:prstGeom>
          <a:ln>
            <a:solidFill>
              <a:srgbClr val="0066b3"/>
            </a:solidFill>
            <a:tailEnd len="med" type="triangle" w="med"/>
          </a:ln>
        </p:spPr>
        <p:style>
          <a:lnRef idx="0"/>
          <a:fillRef idx="0"/>
          <a:effectRef idx="0"/>
          <a:fontRef idx="minor"/>
        </p:style>
      </p:sp>
      <p:sp>
        <p:nvSpPr>
          <p:cNvPr id="252" name="Line 17"/>
          <p:cNvSpPr/>
          <p:nvPr/>
        </p:nvSpPr>
        <p:spPr>
          <a:xfrm flipV="1">
            <a:off x="1027440" y="5147280"/>
            <a:ext cx="495360" cy="224640"/>
          </a:xfrm>
          <a:prstGeom prst="line">
            <a:avLst/>
          </a:prstGeom>
          <a:ln>
            <a:solidFill>
              <a:srgbClr val="0066b3"/>
            </a:solidFill>
            <a:tailEnd len="med" type="triangle" w="med"/>
          </a:ln>
        </p:spPr>
        <p:style>
          <a:lnRef idx="0"/>
          <a:fillRef idx="0"/>
          <a:effectRef idx="0"/>
          <a:fontRef idx="minor"/>
        </p:style>
      </p:sp>
      <p:sp>
        <p:nvSpPr>
          <p:cNvPr id="253" name="TextShape 18"/>
          <p:cNvSpPr txBox="1"/>
          <p:nvPr/>
        </p:nvSpPr>
        <p:spPr>
          <a:xfrm>
            <a:off x="117000" y="524232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screws and </a:t>
            </a:r>
            <a:endParaRPr b="0" lang="en-US" sz="1200" spc="-1" strike="noStrike">
              <a:latin typeface="Arial"/>
            </a:endParaRPr>
          </a:p>
          <a:p>
            <a:r>
              <a:rPr b="0" lang="en-US" sz="1200" spc="-1" strike="noStrike">
                <a:solidFill>
                  <a:srgbClr val="0066b3"/>
                </a:solidFill>
                <a:latin typeface="Arial"/>
              </a:rPr>
              <a:t>nuts</a:t>
            </a:r>
            <a:endParaRPr b="0" lang="en-US" sz="1200" spc="-1" strike="noStrike">
              <a:latin typeface="Arial"/>
            </a:endParaRPr>
          </a:p>
        </p:txBody>
      </p:sp>
      <p:sp>
        <p:nvSpPr>
          <p:cNvPr id="254" name="TextShape 19"/>
          <p:cNvSpPr txBox="1"/>
          <p:nvPr/>
        </p:nvSpPr>
        <p:spPr>
          <a:xfrm>
            <a:off x="3681000" y="513432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target pipe</a:t>
            </a:r>
            <a:endParaRPr b="0" lang="en-US" sz="1200" spc="-1" strike="noStrike">
              <a:latin typeface="Arial"/>
            </a:endParaRPr>
          </a:p>
        </p:txBody>
      </p:sp>
      <p:sp>
        <p:nvSpPr>
          <p:cNvPr id="255" name="TextShape 20"/>
          <p:cNvSpPr txBox="1"/>
          <p:nvPr/>
        </p:nvSpPr>
        <p:spPr>
          <a:xfrm>
            <a:off x="6380640" y="2361960"/>
            <a:ext cx="2484360" cy="602280"/>
          </a:xfrm>
          <a:prstGeom prst="rect">
            <a:avLst/>
          </a:prstGeom>
          <a:noFill/>
          <a:ln>
            <a:noFill/>
          </a:ln>
        </p:spPr>
        <p:txBody>
          <a:bodyPr lIns="90000" rIns="90000" tIns="45000" bIns="45000">
            <a:spAutoFit/>
          </a:bodyPr>
          <a:p>
            <a:r>
              <a:rPr b="0" lang="en-US" sz="1200" spc="-1" strike="noStrike">
                <a:solidFill>
                  <a:srgbClr val="000000"/>
                </a:solidFill>
                <a:latin typeface="Arial"/>
              </a:rPr>
              <a:t>front view</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6" name="TextShape 1"/>
          <p:cNvSpPr txBox="1"/>
          <p:nvPr/>
        </p:nvSpPr>
        <p:spPr>
          <a:xfrm>
            <a:off x="422640" y="1332000"/>
            <a:ext cx="8211600" cy="4903200"/>
          </a:xfrm>
          <a:prstGeom prst="rect">
            <a:avLst/>
          </a:prstGeom>
          <a:noFill/>
          <a:ln>
            <a:noFill/>
          </a:ln>
        </p:spPr>
        <p:txBody>
          <a:bodyPr>
            <a:noAutofit/>
          </a:bodyPr>
          <a:p>
            <a:pPr marL="432000" indent="-324000">
              <a:lnSpc>
                <a:spcPct val="150000"/>
              </a:lnSpc>
              <a:spcBef>
                <a:spcPts val="1417"/>
              </a:spcBef>
              <a:buClr>
                <a:srgbClr val="000000"/>
              </a:buClr>
              <a:buSzPct val="45000"/>
              <a:buFont typeface="Wingdings" charset="2"/>
              <a:buChar char=""/>
            </a:pPr>
            <a:r>
              <a:rPr b="0" lang="en-US" sz="1200" spc="-1" strike="noStrike">
                <a:solidFill>
                  <a:srgbClr val="333333"/>
                </a:solidFill>
                <a:latin typeface="Arial"/>
              </a:rPr>
              <a:t>The next two components are the two adapter for the bayonet lock at the cross and the adapter for the target pipe at the downstream side.</a:t>
            </a:r>
            <a:endParaRPr b="0" lang="de-DE" sz="1200" spc="-1" strike="noStrike">
              <a:solidFill>
                <a:srgbClr val="333333"/>
              </a:solidFill>
              <a:latin typeface="Arial"/>
            </a:endParaRPr>
          </a:p>
          <a:p>
            <a:pPr marL="432000" indent="-324000">
              <a:lnSpc>
                <a:spcPct val="150000"/>
              </a:lnSpc>
              <a:spcBef>
                <a:spcPts val="1417"/>
              </a:spcBef>
              <a:buClr>
                <a:srgbClr val="000000"/>
              </a:buClr>
              <a:buSzPct val="45000"/>
              <a:buFont typeface="Wingdings" charset="2"/>
              <a:buChar char=""/>
            </a:pPr>
            <a:r>
              <a:rPr b="0" lang="en-US" sz="1200" spc="-1" strike="noStrike">
                <a:solidFill>
                  <a:srgbClr val="333333"/>
                </a:solidFill>
                <a:latin typeface="Arial"/>
              </a:rPr>
              <a:t>.</a:t>
            </a:r>
            <a:endParaRPr b="0" lang="de-DE" sz="12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1200" spc="-1" strike="noStrike">
              <a:solidFill>
                <a:srgbClr val="333333"/>
              </a:solidFill>
              <a:latin typeface="Arial"/>
            </a:endParaRPr>
          </a:p>
        </p:txBody>
      </p:sp>
      <p:sp>
        <p:nvSpPr>
          <p:cNvPr id="257" name="TextShape 2"/>
          <p:cNvSpPr txBox="1"/>
          <p:nvPr/>
        </p:nvSpPr>
        <p:spPr>
          <a:xfrm>
            <a:off x="975960" y="412560"/>
            <a:ext cx="6334560" cy="767520"/>
          </a:xfrm>
          <a:prstGeom prst="rect">
            <a:avLst/>
          </a:prstGeom>
          <a:noFill/>
          <a:ln>
            <a:noFill/>
          </a:ln>
        </p:spPr>
        <p:txBody>
          <a:bodyPr lIns="90000" rIns="90000" tIns="45000" bIns="45000">
            <a:spAutoFit/>
          </a:bodyPr>
          <a:p>
            <a:pPr marL="216000" indent="-216000">
              <a:buClr>
                <a:srgbClr val="000000"/>
              </a:buClr>
              <a:buSzPct val="45000"/>
              <a:buFont typeface="Wingdings" charset="2"/>
              <a:buChar char=""/>
            </a:pPr>
            <a:r>
              <a:rPr b="0" lang="de-DE" sz="1400" spc="-1" strike="noStrike">
                <a:solidFill>
                  <a:srgbClr val="333333"/>
                </a:solidFill>
                <a:latin typeface="Arial"/>
                <a:ea typeface="Microsoft YaHei"/>
              </a:rPr>
              <a:t>4.</a:t>
            </a:r>
            <a:r>
              <a:rPr b="0" lang="de-DE" sz="1400" spc="-1" strike="noStrike">
                <a:solidFill>
                  <a:srgbClr val="333333"/>
                </a:solidFill>
                <a:latin typeface="Arial"/>
                <a:ea typeface="Microsoft YaHei"/>
              </a:rPr>
              <a:t>	</a:t>
            </a:r>
            <a:r>
              <a:rPr b="0" lang="de-DE" sz="1400" spc="-1" strike="noStrike">
                <a:solidFill>
                  <a:srgbClr val="333333"/>
                </a:solidFill>
                <a:latin typeface="Arial"/>
                <a:ea typeface="Microsoft YaHei"/>
              </a:rPr>
              <a:t>Extended</a:t>
            </a:r>
            <a:r>
              <a:rPr b="0" lang="en-US" sz="1400" spc="-1" strike="noStrike">
                <a:latin typeface="Arial"/>
              </a:rPr>
              <a:t> design</a:t>
            </a:r>
            <a:endParaRPr b="0" lang="en-US" sz="1400" spc="-1" strike="noStrike">
              <a:latin typeface="Arial"/>
            </a:endParaRPr>
          </a:p>
        </p:txBody>
      </p:sp>
      <p:pic>
        <p:nvPicPr>
          <p:cNvPr id="258" name="" descr=""/>
          <p:cNvPicPr/>
          <p:nvPr/>
        </p:nvPicPr>
        <p:blipFill>
          <a:blip r:embed="rId1"/>
          <a:stretch/>
        </p:blipFill>
        <p:spPr>
          <a:xfrm>
            <a:off x="1323000" y="2030400"/>
            <a:ext cx="5645880" cy="2720880"/>
          </a:xfrm>
          <a:prstGeom prst="rect">
            <a:avLst/>
          </a:prstGeom>
          <a:ln>
            <a:noFill/>
          </a:ln>
        </p:spPr>
      </p:pic>
      <p:pic>
        <p:nvPicPr>
          <p:cNvPr id="259" name="" descr=""/>
          <p:cNvPicPr/>
          <p:nvPr/>
        </p:nvPicPr>
        <p:blipFill>
          <a:blip r:embed="rId2"/>
          <a:stretch/>
        </p:blipFill>
        <p:spPr>
          <a:xfrm>
            <a:off x="2721600" y="5173560"/>
            <a:ext cx="1306800" cy="916920"/>
          </a:xfrm>
          <a:prstGeom prst="rect">
            <a:avLst/>
          </a:prstGeom>
          <a:ln>
            <a:noFill/>
          </a:ln>
        </p:spPr>
      </p:pic>
      <p:pic>
        <p:nvPicPr>
          <p:cNvPr id="260" name="" descr=""/>
          <p:cNvPicPr/>
          <p:nvPr/>
        </p:nvPicPr>
        <p:blipFill>
          <a:blip r:embed="rId3"/>
          <a:stretch/>
        </p:blipFill>
        <p:spPr>
          <a:xfrm>
            <a:off x="253440" y="5006880"/>
            <a:ext cx="1940040" cy="1491120"/>
          </a:xfrm>
          <a:prstGeom prst="rect">
            <a:avLst/>
          </a:prstGeom>
          <a:ln>
            <a:noFill/>
          </a:ln>
        </p:spPr>
      </p:pic>
      <p:sp>
        <p:nvSpPr>
          <p:cNvPr id="261" name="Line 3"/>
          <p:cNvSpPr/>
          <p:nvPr/>
        </p:nvSpPr>
        <p:spPr>
          <a:xfrm flipH="1">
            <a:off x="1560960" y="2487240"/>
            <a:ext cx="2391840" cy="2799360"/>
          </a:xfrm>
          <a:prstGeom prst="line">
            <a:avLst/>
          </a:prstGeom>
          <a:ln>
            <a:solidFill>
              <a:srgbClr val="3465a4"/>
            </a:solidFill>
            <a:headEnd len="med" type="oval" w="med"/>
            <a:tailEnd len="med" type="triangle" w="med"/>
          </a:ln>
        </p:spPr>
        <p:style>
          <a:lnRef idx="0"/>
          <a:fillRef idx="0"/>
          <a:effectRef idx="0"/>
          <a:fontRef idx="minor"/>
        </p:style>
      </p:sp>
      <p:sp>
        <p:nvSpPr>
          <p:cNvPr id="262" name="Line 4"/>
          <p:cNvSpPr/>
          <p:nvPr/>
        </p:nvSpPr>
        <p:spPr>
          <a:xfrm flipV="1">
            <a:off x="1688040" y="4312800"/>
            <a:ext cx="2270160" cy="830880"/>
          </a:xfrm>
          <a:prstGeom prst="line">
            <a:avLst/>
          </a:prstGeom>
          <a:ln>
            <a:solidFill>
              <a:srgbClr val="0066b3"/>
            </a:solidFill>
            <a:tailEnd len="med" type="oval" w="med"/>
          </a:ln>
        </p:spPr>
        <p:style>
          <a:lnRef idx="0"/>
          <a:fillRef idx="0"/>
          <a:effectRef idx="0"/>
          <a:fontRef idx="minor"/>
        </p:style>
      </p:sp>
      <p:sp>
        <p:nvSpPr>
          <p:cNvPr id="263" name="Line 5"/>
          <p:cNvSpPr/>
          <p:nvPr/>
        </p:nvSpPr>
        <p:spPr>
          <a:xfrm>
            <a:off x="2277360" y="5657040"/>
            <a:ext cx="650880" cy="5400"/>
          </a:xfrm>
          <a:prstGeom prst="line">
            <a:avLst/>
          </a:prstGeom>
          <a:ln>
            <a:solidFill>
              <a:srgbClr val="3465a4"/>
            </a:solidFill>
            <a:headEnd len="med" type="triangle" w="med"/>
            <a:tailEnd len="med" type="triangle" w="med"/>
          </a:ln>
        </p:spPr>
        <p:style>
          <a:lnRef idx="0"/>
          <a:fillRef idx="0"/>
          <a:effectRef idx="0"/>
          <a:fontRef idx="minor"/>
        </p:style>
      </p:sp>
      <p:pic>
        <p:nvPicPr>
          <p:cNvPr id="264" name="" descr=""/>
          <p:cNvPicPr/>
          <p:nvPr/>
        </p:nvPicPr>
        <p:blipFill>
          <a:blip r:embed="rId4"/>
          <a:stretch/>
        </p:blipFill>
        <p:spPr>
          <a:xfrm>
            <a:off x="4730760" y="4755600"/>
            <a:ext cx="2023560" cy="1758240"/>
          </a:xfrm>
          <a:prstGeom prst="rect">
            <a:avLst/>
          </a:prstGeom>
          <a:ln>
            <a:noFill/>
          </a:ln>
        </p:spPr>
      </p:pic>
      <p:sp>
        <p:nvSpPr>
          <p:cNvPr id="265" name="Line 6"/>
          <p:cNvSpPr/>
          <p:nvPr/>
        </p:nvSpPr>
        <p:spPr>
          <a:xfrm flipH="1">
            <a:off x="5672520" y="3339000"/>
            <a:ext cx="756000" cy="1529640"/>
          </a:xfrm>
          <a:prstGeom prst="line">
            <a:avLst/>
          </a:prstGeom>
          <a:ln>
            <a:solidFill>
              <a:srgbClr val="3465a4"/>
            </a:solidFill>
            <a:headEnd len="med" type="oval" w="med"/>
            <a:tailEnd len="med" type="triangle" w="med"/>
          </a:ln>
        </p:spPr>
        <p:style>
          <a:lnRef idx="0"/>
          <a:fillRef idx="0"/>
          <a:effectRef idx="0"/>
          <a:fontRef idx="minor"/>
        </p:style>
      </p:sp>
      <p:sp>
        <p:nvSpPr>
          <p:cNvPr id="266" name="Line 7"/>
          <p:cNvSpPr/>
          <p:nvPr/>
        </p:nvSpPr>
        <p:spPr>
          <a:xfrm>
            <a:off x="6813360" y="5657400"/>
            <a:ext cx="650880" cy="5400"/>
          </a:xfrm>
          <a:prstGeom prst="line">
            <a:avLst/>
          </a:prstGeom>
          <a:ln>
            <a:solidFill>
              <a:srgbClr val="3465a4"/>
            </a:solidFill>
            <a:headEnd len="med" type="triangle" w="med"/>
            <a:tailEnd len="med" type="triangle" w="med"/>
          </a:ln>
        </p:spPr>
        <p:style>
          <a:lnRef idx="0"/>
          <a:fillRef idx="0"/>
          <a:effectRef idx="0"/>
          <a:fontRef idx="minor"/>
        </p:style>
      </p:sp>
      <p:pic>
        <p:nvPicPr>
          <p:cNvPr id="267" name="" descr=""/>
          <p:cNvPicPr/>
          <p:nvPr/>
        </p:nvPicPr>
        <p:blipFill>
          <a:blip r:embed="rId5"/>
          <a:stretch/>
        </p:blipFill>
        <p:spPr>
          <a:xfrm>
            <a:off x="7507080" y="5122440"/>
            <a:ext cx="1318680" cy="1174680"/>
          </a:xfrm>
          <a:prstGeom prst="rect">
            <a:avLst/>
          </a:prstGeom>
          <a:ln>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8" name="TextShape 1"/>
          <p:cNvSpPr txBox="1"/>
          <p:nvPr/>
        </p:nvSpPr>
        <p:spPr>
          <a:xfrm>
            <a:off x="422640" y="1332000"/>
            <a:ext cx="8211600" cy="4903200"/>
          </a:xfrm>
          <a:prstGeom prst="rect">
            <a:avLst/>
          </a:prstGeom>
          <a:noFill/>
          <a:ln>
            <a:noFill/>
          </a:ln>
        </p:spPr>
        <p:txBody>
          <a:bodyPr>
            <a:noAutofit/>
          </a:bodyPr>
          <a:p>
            <a:pPr marL="432000" indent="-324000">
              <a:lnSpc>
                <a:spcPct val="150000"/>
              </a:lnSpc>
              <a:spcBef>
                <a:spcPts val="1417"/>
              </a:spcBef>
              <a:buClr>
                <a:srgbClr val="000000"/>
              </a:buClr>
              <a:buSzPct val="45000"/>
              <a:buFont typeface="Wingdings" charset="2"/>
              <a:buChar char=""/>
            </a:pPr>
            <a:r>
              <a:rPr b="0" lang="en-US" sz="1200" spc="-1" strike="noStrike">
                <a:solidFill>
                  <a:srgbClr val="333333"/>
                </a:solidFill>
                <a:latin typeface="Arial"/>
              </a:rPr>
              <a:t>The connection between the target pipe and the CSF is made via wedge shaped half shells.</a:t>
            </a:r>
            <a:endParaRPr b="0" lang="de-DE" sz="1200" spc="-1" strike="noStrike">
              <a:solidFill>
                <a:srgbClr val="333333"/>
              </a:solidFill>
              <a:latin typeface="Arial"/>
            </a:endParaRPr>
          </a:p>
          <a:p>
            <a:pPr marL="432000" indent="-324000">
              <a:lnSpc>
                <a:spcPct val="150000"/>
              </a:lnSpc>
              <a:spcBef>
                <a:spcPts val="1417"/>
              </a:spcBef>
              <a:buClr>
                <a:srgbClr val="000000"/>
              </a:buClr>
              <a:buSzPct val="45000"/>
              <a:buFont typeface="Wingdings" charset="2"/>
              <a:buChar char=""/>
            </a:pPr>
            <a:r>
              <a:rPr b="0" lang="en-US" sz="1200" spc="-1" strike="noStrike">
                <a:solidFill>
                  <a:srgbClr val="333333"/>
                </a:solidFill>
                <a:latin typeface="Arial"/>
              </a:rPr>
              <a:t>This half shells are made out of PEEK and are located at three points of the CSF. </a:t>
            </a:r>
            <a:endParaRPr b="0" lang="de-DE" sz="1200" spc="-1" strike="noStrike">
              <a:solidFill>
                <a:srgbClr val="333333"/>
              </a:solidFill>
              <a:latin typeface="Arial"/>
            </a:endParaRPr>
          </a:p>
          <a:p>
            <a:pPr marL="432000" indent="-324000">
              <a:lnSpc>
                <a:spcPct val="150000"/>
              </a:lnSpc>
              <a:spcBef>
                <a:spcPts val="1417"/>
              </a:spcBef>
              <a:buClr>
                <a:srgbClr val="000000"/>
              </a:buClr>
              <a:buSzPct val="45000"/>
              <a:buFont typeface="Wingdings" charset="2"/>
              <a:buChar char=""/>
            </a:pPr>
            <a:r>
              <a:rPr b="0" lang="en-US" sz="1200" spc="-1" strike="noStrike">
                <a:solidFill>
                  <a:srgbClr val="333333"/>
                </a:solidFill>
                <a:latin typeface="Arial"/>
              </a:rPr>
              <a:t>.</a:t>
            </a:r>
            <a:endParaRPr b="0" lang="de-DE" sz="12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1200" spc="-1" strike="noStrike">
              <a:solidFill>
                <a:srgbClr val="333333"/>
              </a:solidFill>
              <a:latin typeface="Arial"/>
            </a:endParaRPr>
          </a:p>
        </p:txBody>
      </p:sp>
      <p:sp>
        <p:nvSpPr>
          <p:cNvPr id="269" name="TextShape 2"/>
          <p:cNvSpPr txBox="1"/>
          <p:nvPr/>
        </p:nvSpPr>
        <p:spPr>
          <a:xfrm>
            <a:off x="975960" y="412560"/>
            <a:ext cx="6334560" cy="767520"/>
          </a:xfrm>
          <a:prstGeom prst="rect">
            <a:avLst/>
          </a:prstGeom>
          <a:noFill/>
          <a:ln>
            <a:noFill/>
          </a:ln>
        </p:spPr>
        <p:txBody>
          <a:bodyPr lIns="90000" rIns="90000" tIns="45000" bIns="45000">
            <a:spAutoFit/>
          </a:bodyPr>
          <a:p>
            <a:pPr marL="216000" indent="-216000">
              <a:buClr>
                <a:srgbClr val="000000"/>
              </a:buClr>
              <a:buSzPct val="45000"/>
              <a:buFont typeface="Wingdings" charset="2"/>
              <a:buChar char=""/>
            </a:pPr>
            <a:r>
              <a:rPr b="0" lang="de-DE" sz="1400" spc="-1" strike="noStrike">
                <a:solidFill>
                  <a:srgbClr val="333333"/>
                </a:solidFill>
                <a:latin typeface="Arial"/>
                <a:ea typeface="Microsoft YaHei"/>
              </a:rPr>
              <a:t>4.</a:t>
            </a:r>
            <a:r>
              <a:rPr b="0" lang="de-DE" sz="1400" spc="-1" strike="noStrike">
                <a:solidFill>
                  <a:srgbClr val="333333"/>
                </a:solidFill>
                <a:latin typeface="Arial"/>
                <a:ea typeface="Microsoft YaHei"/>
              </a:rPr>
              <a:t>	</a:t>
            </a:r>
            <a:r>
              <a:rPr b="0" lang="de-DE" sz="1400" spc="-1" strike="noStrike">
                <a:solidFill>
                  <a:srgbClr val="333333"/>
                </a:solidFill>
                <a:latin typeface="Arial"/>
                <a:ea typeface="Microsoft YaHei"/>
              </a:rPr>
              <a:t>Extended</a:t>
            </a:r>
            <a:r>
              <a:rPr b="0" lang="en-US" sz="1400" spc="-1" strike="noStrike">
                <a:latin typeface="Arial"/>
              </a:rPr>
              <a:t> design</a:t>
            </a:r>
            <a:endParaRPr b="0" lang="en-US" sz="1400" spc="-1" strike="noStrike">
              <a:latin typeface="Arial"/>
            </a:endParaRPr>
          </a:p>
        </p:txBody>
      </p:sp>
      <p:pic>
        <p:nvPicPr>
          <p:cNvPr id="270" name="" descr=""/>
          <p:cNvPicPr/>
          <p:nvPr/>
        </p:nvPicPr>
        <p:blipFill>
          <a:blip r:embed="rId1"/>
          <a:stretch/>
        </p:blipFill>
        <p:spPr>
          <a:xfrm>
            <a:off x="311760" y="2405880"/>
            <a:ext cx="7710120" cy="1956960"/>
          </a:xfrm>
          <a:prstGeom prst="rect">
            <a:avLst/>
          </a:prstGeom>
          <a:ln>
            <a:noFill/>
          </a:ln>
        </p:spPr>
      </p:pic>
      <p:sp>
        <p:nvSpPr>
          <p:cNvPr id="271" name="Line 3"/>
          <p:cNvSpPr/>
          <p:nvPr/>
        </p:nvSpPr>
        <p:spPr>
          <a:xfrm>
            <a:off x="6946920" y="3408120"/>
            <a:ext cx="551160" cy="1401840"/>
          </a:xfrm>
          <a:prstGeom prst="line">
            <a:avLst/>
          </a:prstGeom>
          <a:ln>
            <a:solidFill>
              <a:srgbClr val="3465a4"/>
            </a:solidFill>
            <a:headEnd len="med" type="oval" w="med"/>
            <a:tailEnd len="med" type="triangle" w="med"/>
          </a:ln>
        </p:spPr>
        <p:style>
          <a:lnRef idx="0"/>
          <a:fillRef idx="0"/>
          <a:effectRef idx="0"/>
          <a:fontRef idx="minor"/>
        </p:style>
      </p:sp>
      <p:pic>
        <p:nvPicPr>
          <p:cNvPr id="272" name="" descr=""/>
          <p:cNvPicPr/>
          <p:nvPr/>
        </p:nvPicPr>
        <p:blipFill>
          <a:blip r:embed="rId2"/>
          <a:stretch/>
        </p:blipFill>
        <p:spPr>
          <a:xfrm>
            <a:off x="644040" y="4838040"/>
            <a:ext cx="1887120" cy="1734120"/>
          </a:xfrm>
          <a:prstGeom prst="rect">
            <a:avLst/>
          </a:prstGeom>
          <a:ln>
            <a:noFill/>
          </a:ln>
        </p:spPr>
      </p:pic>
      <p:sp>
        <p:nvSpPr>
          <p:cNvPr id="273" name="Line 4"/>
          <p:cNvSpPr/>
          <p:nvPr/>
        </p:nvSpPr>
        <p:spPr>
          <a:xfrm>
            <a:off x="522360" y="3517200"/>
            <a:ext cx="954000" cy="1324800"/>
          </a:xfrm>
          <a:prstGeom prst="line">
            <a:avLst/>
          </a:prstGeom>
          <a:ln>
            <a:solidFill>
              <a:srgbClr val="3465a4"/>
            </a:solidFill>
            <a:headEnd len="med" type="oval" w="med"/>
            <a:tailEnd len="med" type="triangle" w="med"/>
          </a:ln>
        </p:spPr>
        <p:style>
          <a:lnRef idx="0"/>
          <a:fillRef idx="0"/>
          <a:effectRef idx="0"/>
          <a:fontRef idx="minor"/>
        </p:style>
      </p:sp>
      <p:sp>
        <p:nvSpPr>
          <p:cNvPr id="274" name="Line 5"/>
          <p:cNvSpPr/>
          <p:nvPr/>
        </p:nvSpPr>
        <p:spPr>
          <a:xfrm>
            <a:off x="841320" y="4857840"/>
            <a:ext cx="297000" cy="250200"/>
          </a:xfrm>
          <a:prstGeom prst="line">
            <a:avLst/>
          </a:prstGeom>
          <a:ln>
            <a:solidFill>
              <a:srgbClr val="0066b3"/>
            </a:solidFill>
            <a:tailEnd len="med" type="triangle" w="med"/>
          </a:ln>
        </p:spPr>
        <p:style>
          <a:lnRef idx="0"/>
          <a:fillRef idx="0"/>
          <a:effectRef idx="0"/>
          <a:fontRef idx="minor"/>
        </p:style>
      </p:sp>
      <p:sp>
        <p:nvSpPr>
          <p:cNvPr id="275" name="TextShape 6"/>
          <p:cNvSpPr txBox="1"/>
          <p:nvPr/>
        </p:nvSpPr>
        <p:spPr>
          <a:xfrm>
            <a:off x="225360" y="459468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target pipe</a:t>
            </a:r>
            <a:endParaRPr b="0" lang="en-US" sz="1200" spc="-1" strike="noStrike">
              <a:latin typeface="Arial"/>
            </a:endParaRPr>
          </a:p>
        </p:txBody>
      </p:sp>
      <p:sp>
        <p:nvSpPr>
          <p:cNvPr id="276" name="Line 7"/>
          <p:cNvSpPr/>
          <p:nvPr/>
        </p:nvSpPr>
        <p:spPr>
          <a:xfrm flipH="1" flipV="1">
            <a:off x="1930320" y="5864040"/>
            <a:ext cx="757800" cy="433080"/>
          </a:xfrm>
          <a:prstGeom prst="line">
            <a:avLst/>
          </a:prstGeom>
          <a:ln>
            <a:solidFill>
              <a:srgbClr val="0066b3"/>
            </a:solidFill>
            <a:tailEnd len="med" type="triangle" w="med"/>
          </a:ln>
        </p:spPr>
        <p:style>
          <a:lnRef idx="0"/>
          <a:fillRef idx="0"/>
          <a:effectRef idx="0"/>
          <a:fontRef idx="minor"/>
        </p:style>
      </p:sp>
      <p:sp>
        <p:nvSpPr>
          <p:cNvPr id="277" name="TextShape 8"/>
          <p:cNvSpPr txBox="1"/>
          <p:nvPr/>
        </p:nvSpPr>
        <p:spPr>
          <a:xfrm>
            <a:off x="2637720" y="614304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half shells</a:t>
            </a:r>
            <a:endParaRPr b="0" lang="en-US" sz="1200" spc="-1" strike="noStrike">
              <a:latin typeface="Arial"/>
            </a:endParaRPr>
          </a:p>
        </p:txBody>
      </p:sp>
      <p:pic>
        <p:nvPicPr>
          <p:cNvPr id="278" name="" descr=""/>
          <p:cNvPicPr/>
          <p:nvPr/>
        </p:nvPicPr>
        <p:blipFill>
          <a:blip r:embed="rId3"/>
          <a:stretch/>
        </p:blipFill>
        <p:spPr>
          <a:xfrm>
            <a:off x="4492440" y="4601160"/>
            <a:ext cx="1391400" cy="1892880"/>
          </a:xfrm>
          <a:prstGeom prst="rect">
            <a:avLst/>
          </a:prstGeom>
          <a:ln>
            <a:noFill/>
          </a:ln>
        </p:spPr>
      </p:pic>
      <p:sp>
        <p:nvSpPr>
          <p:cNvPr id="279" name="Line 9"/>
          <p:cNvSpPr/>
          <p:nvPr/>
        </p:nvSpPr>
        <p:spPr>
          <a:xfrm>
            <a:off x="4690080" y="3409200"/>
            <a:ext cx="151560" cy="1131120"/>
          </a:xfrm>
          <a:prstGeom prst="line">
            <a:avLst/>
          </a:prstGeom>
          <a:ln>
            <a:solidFill>
              <a:srgbClr val="3465a4"/>
            </a:solidFill>
            <a:headEnd len="med" type="oval" w="med"/>
            <a:tailEnd len="med" type="triangle" w="med"/>
          </a:ln>
        </p:spPr>
        <p:style>
          <a:lnRef idx="0"/>
          <a:fillRef idx="0"/>
          <a:effectRef idx="0"/>
          <a:fontRef idx="minor"/>
        </p:style>
      </p:sp>
      <p:sp>
        <p:nvSpPr>
          <p:cNvPr id="280" name="Line 10"/>
          <p:cNvSpPr/>
          <p:nvPr/>
        </p:nvSpPr>
        <p:spPr>
          <a:xfrm>
            <a:off x="4190760" y="5207040"/>
            <a:ext cx="592920" cy="211680"/>
          </a:xfrm>
          <a:prstGeom prst="line">
            <a:avLst/>
          </a:prstGeom>
          <a:ln>
            <a:solidFill>
              <a:srgbClr val="0066b3"/>
            </a:solidFill>
            <a:tailEnd len="med" type="triangle" w="med"/>
          </a:ln>
        </p:spPr>
        <p:style>
          <a:lnRef idx="0"/>
          <a:fillRef idx="0"/>
          <a:effectRef idx="0"/>
          <a:fontRef idx="minor"/>
        </p:style>
      </p:sp>
      <p:sp>
        <p:nvSpPr>
          <p:cNvPr id="281" name="TextShape 11"/>
          <p:cNvSpPr txBox="1"/>
          <p:nvPr/>
        </p:nvSpPr>
        <p:spPr>
          <a:xfrm>
            <a:off x="3394080" y="502740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half shells</a:t>
            </a:r>
            <a:endParaRPr b="0" lang="en-US" sz="1200" spc="-1" strike="noStrike">
              <a:latin typeface="Arial"/>
            </a:endParaRPr>
          </a:p>
        </p:txBody>
      </p:sp>
      <p:sp>
        <p:nvSpPr>
          <p:cNvPr id="282" name="Line 12"/>
          <p:cNvSpPr/>
          <p:nvPr/>
        </p:nvSpPr>
        <p:spPr>
          <a:xfrm flipH="1">
            <a:off x="5572080" y="4809960"/>
            <a:ext cx="195840" cy="280440"/>
          </a:xfrm>
          <a:prstGeom prst="line">
            <a:avLst/>
          </a:prstGeom>
          <a:ln>
            <a:solidFill>
              <a:srgbClr val="0066b3"/>
            </a:solidFill>
            <a:tailEnd len="med" type="triangle" w="med"/>
          </a:ln>
        </p:spPr>
        <p:style>
          <a:lnRef idx="0"/>
          <a:fillRef idx="0"/>
          <a:effectRef idx="0"/>
          <a:fontRef idx="minor"/>
        </p:style>
      </p:sp>
      <p:sp>
        <p:nvSpPr>
          <p:cNvPr id="283" name="TextShape 13"/>
          <p:cNvSpPr txBox="1"/>
          <p:nvPr/>
        </p:nvSpPr>
        <p:spPr>
          <a:xfrm>
            <a:off x="5301720" y="459504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target pipe</a:t>
            </a:r>
            <a:endParaRPr b="0" lang="en-US" sz="1200" spc="-1" strike="noStrike">
              <a:latin typeface="Arial"/>
            </a:endParaRPr>
          </a:p>
        </p:txBody>
      </p:sp>
      <p:pic>
        <p:nvPicPr>
          <p:cNvPr id="284" name="" descr=""/>
          <p:cNvPicPr/>
          <p:nvPr/>
        </p:nvPicPr>
        <p:blipFill>
          <a:blip r:embed="rId4"/>
          <a:stretch/>
        </p:blipFill>
        <p:spPr>
          <a:xfrm>
            <a:off x="6987240" y="4873320"/>
            <a:ext cx="1516320" cy="1338120"/>
          </a:xfrm>
          <a:prstGeom prst="rect">
            <a:avLst/>
          </a:prstGeom>
          <a:ln>
            <a:noFill/>
          </a:ln>
        </p:spPr>
      </p:pic>
      <p:sp>
        <p:nvSpPr>
          <p:cNvPr id="285" name="Line 14"/>
          <p:cNvSpPr/>
          <p:nvPr/>
        </p:nvSpPr>
        <p:spPr>
          <a:xfrm>
            <a:off x="6915960" y="4868280"/>
            <a:ext cx="168480" cy="366120"/>
          </a:xfrm>
          <a:prstGeom prst="line">
            <a:avLst/>
          </a:prstGeom>
          <a:ln>
            <a:solidFill>
              <a:srgbClr val="0066b3"/>
            </a:solidFill>
            <a:tailEnd len="med" type="triangle" w="med"/>
          </a:ln>
        </p:spPr>
        <p:style>
          <a:lnRef idx="0"/>
          <a:fillRef idx="0"/>
          <a:effectRef idx="0"/>
          <a:fontRef idx="minor"/>
        </p:style>
      </p:sp>
      <p:sp>
        <p:nvSpPr>
          <p:cNvPr id="286" name="TextShape 15"/>
          <p:cNvSpPr txBox="1"/>
          <p:nvPr/>
        </p:nvSpPr>
        <p:spPr>
          <a:xfrm>
            <a:off x="6382080" y="463140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target pipe</a:t>
            </a:r>
            <a:endParaRPr b="0" lang="en-US" sz="1200" spc="-1" strike="noStrike">
              <a:latin typeface="Arial"/>
            </a:endParaRPr>
          </a:p>
        </p:txBody>
      </p:sp>
      <p:sp>
        <p:nvSpPr>
          <p:cNvPr id="287" name="TextShape 16"/>
          <p:cNvSpPr txBox="1"/>
          <p:nvPr/>
        </p:nvSpPr>
        <p:spPr>
          <a:xfrm>
            <a:off x="8290440" y="477576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half shells</a:t>
            </a:r>
            <a:endParaRPr b="0" lang="en-US" sz="1200" spc="-1" strike="noStrike">
              <a:latin typeface="Arial"/>
            </a:endParaRPr>
          </a:p>
        </p:txBody>
      </p:sp>
      <p:sp>
        <p:nvSpPr>
          <p:cNvPr id="288" name="Line 17"/>
          <p:cNvSpPr/>
          <p:nvPr/>
        </p:nvSpPr>
        <p:spPr>
          <a:xfrm flipH="1">
            <a:off x="8272440" y="5005800"/>
            <a:ext cx="321480" cy="264600"/>
          </a:xfrm>
          <a:prstGeom prst="line">
            <a:avLst/>
          </a:prstGeom>
          <a:ln>
            <a:solidFill>
              <a:srgbClr val="0066b3"/>
            </a:solidFill>
            <a:tailEnd len="med" type="triangle" w="med"/>
          </a:ln>
        </p:spPr>
        <p:style>
          <a:lnRef idx="0"/>
          <a:fillRef idx="0"/>
          <a:effectRef idx="0"/>
          <a:fontRef idx="minor"/>
        </p:style>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5" name="TextShape 1"/>
          <p:cNvSpPr txBox="1"/>
          <p:nvPr/>
        </p:nvSpPr>
        <p:spPr>
          <a:xfrm>
            <a:off x="422640" y="1332000"/>
            <a:ext cx="8211600" cy="4903200"/>
          </a:xfrm>
          <a:prstGeom prst="rect">
            <a:avLst/>
          </a:prstGeom>
          <a:noFill/>
          <a:ln>
            <a:noFill/>
          </a:ln>
        </p:spPr>
        <p:txBody>
          <a:bodyPr>
            <a:noAutofit/>
          </a:bodyPr>
          <a:p>
            <a:pPr marL="432000" indent="-324000">
              <a:spcBef>
                <a:spcPts val="1417"/>
              </a:spcBef>
              <a:buClr>
                <a:srgbClr val="000000"/>
              </a:buClr>
              <a:buSzPct val="45000"/>
              <a:buFont typeface="Wingdings" charset="2"/>
              <a:buChar char=""/>
            </a:pPr>
            <a:r>
              <a:rPr b="0" lang="en-US" sz="1600" spc="-1" strike="noStrike" u="sng">
                <a:solidFill>
                  <a:srgbClr val="333333"/>
                </a:solidFill>
                <a:uFillTx/>
                <a:latin typeface="Arial"/>
              </a:rPr>
              <a:t>Contents</a:t>
            </a:r>
            <a:r>
              <a:rPr b="0" lang="en-US" sz="1600" spc="-1" strike="noStrike">
                <a:solidFill>
                  <a:srgbClr val="333333"/>
                </a:solidFill>
                <a:latin typeface="Arial"/>
              </a:rPr>
              <a:t>:</a:t>
            </a:r>
            <a:endParaRPr b="0" lang="de-DE" sz="16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1600" spc="-1" strike="noStrike">
              <a:solidFill>
                <a:srgbClr val="333333"/>
              </a:solidFill>
              <a:latin typeface="Arial"/>
            </a:endParaRPr>
          </a:p>
          <a:p>
            <a:pPr marL="432000" indent="-324000">
              <a:spcBef>
                <a:spcPts val="1417"/>
              </a:spcBef>
              <a:buClr>
                <a:srgbClr val="000000"/>
              </a:buClr>
              <a:buSzPct val="45000"/>
              <a:buFont typeface="Wingdings" charset="2"/>
              <a:buChar char=""/>
            </a:pPr>
            <a:r>
              <a:rPr b="0" lang="en-US" sz="1400" spc="-1" strike="noStrike">
                <a:solidFill>
                  <a:srgbClr val="333333"/>
                </a:solidFill>
                <a:latin typeface="Arial"/>
              </a:rPr>
              <a:t> </a:t>
            </a:r>
            <a:r>
              <a:rPr b="0" lang="en-US" sz="1400" spc="-1" strike="noStrike">
                <a:solidFill>
                  <a:srgbClr val="333333"/>
                </a:solidFill>
                <a:latin typeface="Arial"/>
              </a:rPr>
              <a:t>1.</a:t>
            </a:r>
            <a:r>
              <a:rPr b="0" lang="en-US" sz="1400" spc="-1" strike="noStrike">
                <a:solidFill>
                  <a:srgbClr val="333333"/>
                </a:solidFill>
                <a:latin typeface="Arial"/>
              </a:rPr>
              <a:t>	</a:t>
            </a:r>
            <a:r>
              <a:rPr b="0" lang="en-US" sz="1400" spc="-1" strike="noStrike">
                <a:solidFill>
                  <a:srgbClr val="333333"/>
                </a:solidFill>
                <a:latin typeface="Arial"/>
              </a:rPr>
              <a:t>Requirements</a:t>
            </a:r>
            <a:endParaRPr b="0" lang="de-DE" sz="14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1400" spc="-1" strike="noStrike">
              <a:solidFill>
                <a:srgbClr val="333333"/>
              </a:solidFill>
              <a:latin typeface="Arial"/>
            </a:endParaRPr>
          </a:p>
          <a:p>
            <a:pPr marL="432000" indent="-324000">
              <a:spcBef>
                <a:spcPts val="1417"/>
              </a:spcBef>
              <a:buClr>
                <a:srgbClr val="000000"/>
              </a:buClr>
              <a:buSzPct val="45000"/>
              <a:buFont typeface="Wingdings" charset="2"/>
              <a:buChar char=""/>
            </a:pPr>
            <a:r>
              <a:rPr b="0" lang="en-US" sz="1400" spc="-1" strike="noStrike">
                <a:solidFill>
                  <a:srgbClr val="333333"/>
                </a:solidFill>
                <a:latin typeface="Arial"/>
              </a:rPr>
              <a:t>2.</a:t>
            </a:r>
            <a:r>
              <a:rPr b="0" lang="en-US" sz="1400" spc="-1" strike="noStrike">
                <a:solidFill>
                  <a:srgbClr val="333333"/>
                </a:solidFill>
                <a:latin typeface="Arial"/>
              </a:rPr>
              <a:t>	</a:t>
            </a:r>
            <a:r>
              <a:rPr b="0" lang="en-US" sz="1400" spc="-1" strike="noStrike">
                <a:solidFill>
                  <a:srgbClr val="333333"/>
                </a:solidFill>
                <a:latin typeface="Arial"/>
              </a:rPr>
              <a:t>Material comparison</a:t>
            </a:r>
            <a:endParaRPr b="0" lang="de-DE" sz="1400" spc="-1" strike="noStrike">
              <a:solidFill>
                <a:srgbClr val="333333"/>
              </a:solidFill>
              <a:latin typeface="Arial"/>
            </a:endParaRPr>
          </a:p>
          <a:p>
            <a:pPr marL="432000" indent="-324000">
              <a:spcBef>
                <a:spcPts val="1417"/>
              </a:spcBef>
              <a:buClr>
                <a:srgbClr val="000000"/>
              </a:buClr>
              <a:buSzPct val="45000"/>
              <a:buFont typeface="Wingdings" charset="2"/>
              <a:buChar char=""/>
            </a:pPr>
            <a:r>
              <a:rPr b="0" lang="en-US" sz="1400" spc="-1" strike="noStrike">
                <a:solidFill>
                  <a:srgbClr val="333333"/>
                </a:solidFill>
                <a:latin typeface="Arial"/>
              </a:rPr>
              <a:t> </a:t>
            </a:r>
            <a:endParaRPr b="0" lang="de-DE" sz="1400" spc="-1" strike="noStrike">
              <a:solidFill>
                <a:srgbClr val="333333"/>
              </a:solidFill>
              <a:latin typeface="Arial"/>
            </a:endParaRPr>
          </a:p>
          <a:p>
            <a:pPr marL="432000" indent="-324000">
              <a:spcBef>
                <a:spcPts val="1417"/>
              </a:spcBef>
              <a:buClr>
                <a:srgbClr val="000000"/>
              </a:buClr>
              <a:buSzPct val="45000"/>
              <a:buFont typeface="Wingdings" charset="2"/>
              <a:buChar char=""/>
            </a:pPr>
            <a:r>
              <a:rPr b="0" lang="en-US" sz="1400" spc="-1" strike="noStrike">
                <a:solidFill>
                  <a:srgbClr val="333333"/>
                </a:solidFill>
                <a:latin typeface="Arial"/>
              </a:rPr>
              <a:t>3.</a:t>
            </a:r>
            <a:r>
              <a:rPr b="0" lang="en-US" sz="1400" spc="-1" strike="noStrike">
                <a:solidFill>
                  <a:srgbClr val="333333"/>
                </a:solidFill>
                <a:latin typeface="Arial"/>
              </a:rPr>
              <a:t>	</a:t>
            </a:r>
            <a:r>
              <a:rPr b="0" lang="en-US" sz="1400" spc="-1" strike="noStrike">
                <a:solidFill>
                  <a:srgbClr val="333333"/>
                </a:solidFill>
                <a:latin typeface="Arial"/>
              </a:rPr>
              <a:t>Overview of the first concept</a:t>
            </a:r>
            <a:endParaRPr b="0" lang="de-DE" sz="14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1400" spc="-1" strike="noStrike">
              <a:solidFill>
                <a:srgbClr val="333333"/>
              </a:solidFill>
              <a:latin typeface="Arial"/>
            </a:endParaRPr>
          </a:p>
          <a:p>
            <a:pPr marL="432000" indent="-324000">
              <a:spcBef>
                <a:spcPts val="1417"/>
              </a:spcBef>
              <a:buClr>
                <a:srgbClr val="000000"/>
              </a:buClr>
              <a:buSzPct val="45000"/>
              <a:buFont typeface="Wingdings" charset="2"/>
              <a:buChar char=""/>
            </a:pPr>
            <a:r>
              <a:rPr b="0" lang="de-DE" sz="1400" spc="-1" strike="noStrike">
                <a:solidFill>
                  <a:srgbClr val="333333"/>
                </a:solidFill>
                <a:latin typeface="Arial"/>
                <a:ea typeface="Microsoft YaHei"/>
              </a:rPr>
              <a:t>4.</a:t>
            </a:r>
            <a:r>
              <a:rPr b="0" lang="de-DE" sz="1400" spc="-1" strike="noStrike">
                <a:solidFill>
                  <a:srgbClr val="333333"/>
                </a:solidFill>
                <a:latin typeface="Arial"/>
                <a:ea typeface="Microsoft YaHei"/>
              </a:rPr>
              <a:t>	</a:t>
            </a:r>
            <a:r>
              <a:rPr b="0" lang="de-DE" sz="1400" spc="-1" strike="noStrike">
                <a:solidFill>
                  <a:srgbClr val="333333"/>
                </a:solidFill>
                <a:latin typeface="Arial"/>
                <a:ea typeface="Microsoft YaHei"/>
              </a:rPr>
              <a:t>Extended</a:t>
            </a:r>
            <a:r>
              <a:rPr b="0" lang="en-US" sz="1400" spc="-1" strike="noStrike">
                <a:solidFill>
                  <a:srgbClr val="333333"/>
                </a:solidFill>
                <a:latin typeface="Arial"/>
              </a:rPr>
              <a:t> design</a:t>
            </a:r>
            <a:endParaRPr b="0" lang="de-DE" sz="14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1400" spc="-1" strike="noStrike">
              <a:solidFill>
                <a:srgbClr val="333333"/>
              </a:solidFill>
              <a:latin typeface="Arial"/>
            </a:endParaRPr>
          </a:p>
          <a:p>
            <a:pPr marL="432000" indent="-324000">
              <a:spcBef>
                <a:spcPts val="1417"/>
              </a:spcBef>
              <a:buClr>
                <a:srgbClr val="000000"/>
              </a:buClr>
              <a:buSzPct val="45000"/>
              <a:buFont typeface="Wingdings" charset="2"/>
              <a:buChar char=""/>
            </a:pPr>
            <a:r>
              <a:rPr b="0" lang="en-US" sz="1400" spc="-1" strike="noStrike">
                <a:solidFill>
                  <a:srgbClr val="333333"/>
                </a:solidFill>
                <a:latin typeface="Arial"/>
              </a:rPr>
              <a:t>5.</a:t>
            </a:r>
            <a:r>
              <a:rPr b="0" lang="en-US" sz="1400" spc="-1" strike="noStrike">
                <a:solidFill>
                  <a:srgbClr val="333333"/>
                </a:solidFill>
                <a:latin typeface="Arial"/>
              </a:rPr>
              <a:t>	</a:t>
            </a:r>
            <a:r>
              <a:rPr b="0" lang="en-US" sz="1400" spc="-1" strike="noStrike">
                <a:solidFill>
                  <a:srgbClr val="333333"/>
                </a:solidFill>
                <a:latin typeface="Arial"/>
              </a:rPr>
              <a:t>Conclusion</a:t>
            </a:r>
            <a:endParaRPr b="0" lang="de-DE" sz="1400" spc="-1" strike="noStrike">
              <a:solidFill>
                <a:srgbClr val="333333"/>
              </a:solidFill>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9" name="TextShape 1"/>
          <p:cNvSpPr txBox="1"/>
          <p:nvPr/>
        </p:nvSpPr>
        <p:spPr>
          <a:xfrm>
            <a:off x="422640" y="1332000"/>
            <a:ext cx="8211600" cy="4903200"/>
          </a:xfrm>
          <a:prstGeom prst="rect">
            <a:avLst/>
          </a:prstGeom>
          <a:noFill/>
          <a:ln>
            <a:noFill/>
          </a:ln>
        </p:spPr>
        <p:txBody>
          <a:bodyPr>
            <a:noAutofit/>
          </a:bodyPr>
          <a:p>
            <a:pPr marL="432000" indent="-324000">
              <a:lnSpc>
                <a:spcPct val="150000"/>
              </a:lnSpc>
              <a:spcBef>
                <a:spcPts val="1417"/>
              </a:spcBef>
              <a:buClr>
                <a:srgbClr val="000000"/>
              </a:buClr>
              <a:buSzPct val="45000"/>
              <a:buFont typeface="Wingdings" charset="2"/>
              <a:buChar char=""/>
            </a:pPr>
            <a:r>
              <a:rPr b="0" lang="en-US" sz="1200" spc="-1" strike="noStrike">
                <a:solidFill>
                  <a:srgbClr val="333333"/>
                </a:solidFill>
                <a:latin typeface="Arial"/>
              </a:rPr>
              <a:t>The principal working of the half shells based on clamping the target pipe against the CSF via a wedge geometry.</a:t>
            </a:r>
            <a:endParaRPr b="0" lang="de-DE" sz="1200" spc="-1" strike="noStrike">
              <a:solidFill>
                <a:srgbClr val="333333"/>
              </a:solidFill>
              <a:latin typeface="Arial"/>
            </a:endParaRPr>
          </a:p>
          <a:p>
            <a:pPr marL="432000" indent="-324000">
              <a:lnSpc>
                <a:spcPct val="150000"/>
              </a:lnSpc>
              <a:spcBef>
                <a:spcPts val="1417"/>
              </a:spcBef>
              <a:buClr>
                <a:srgbClr val="000000"/>
              </a:buClr>
              <a:buSzPct val="45000"/>
              <a:buFont typeface="Wingdings" charset="2"/>
              <a:buChar char=""/>
            </a:pPr>
            <a:r>
              <a:rPr b="0" lang="en-US" sz="1200" spc="-1" strike="noStrike">
                <a:solidFill>
                  <a:srgbClr val="333333"/>
                </a:solidFill>
                <a:latin typeface="Arial"/>
              </a:rPr>
              <a:t>For realizing that, wedge shaped geometries are integrated in the CSF as well.</a:t>
            </a:r>
            <a:endParaRPr b="0" lang="de-DE" sz="1200" spc="-1" strike="noStrike">
              <a:solidFill>
                <a:srgbClr val="333333"/>
              </a:solidFill>
              <a:latin typeface="Arial"/>
            </a:endParaRPr>
          </a:p>
          <a:p>
            <a:pPr marL="432000" indent="-324000">
              <a:lnSpc>
                <a:spcPct val="150000"/>
              </a:lnSpc>
              <a:spcBef>
                <a:spcPts val="1417"/>
              </a:spcBef>
              <a:buClr>
                <a:srgbClr val="000000"/>
              </a:buClr>
              <a:buSzPct val="45000"/>
              <a:buFont typeface="Wingdings" charset="2"/>
              <a:buChar char=""/>
            </a:pPr>
            <a:endParaRPr b="0" lang="de-DE" sz="1200" spc="-1" strike="noStrike">
              <a:solidFill>
                <a:srgbClr val="333333"/>
              </a:solidFill>
              <a:latin typeface="Arial"/>
            </a:endParaRPr>
          </a:p>
          <a:p>
            <a:pPr marL="432000" indent="-324000">
              <a:lnSpc>
                <a:spcPct val="150000"/>
              </a:lnSpc>
              <a:spcBef>
                <a:spcPts val="1417"/>
              </a:spcBef>
              <a:buClr>
                <a:srgbClr val="000000"/>
              </a:buClr>
              <a:buSzPct val="45000"/>
              <a:buFont typeface="Wingdings" charset="2"/>
              <a:buChar char=""/>
            </a:pPr>
            <a:endParaRPr b="0" lang="de-DE" sz="12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1200" spc="-1" strike="noStrike">
              <a:solidFill>
                <a:srgbClr val="333333"/>
              </a:solidFill>
              <a:latin typeface="Arial"/>
            </a:endParaRPr>
          </a:p>
        </p:txBody>
      </p:sp>
      <p:sp>
        <p:nvSpPr>
          <p:cNvPr id="290" name="TextShape 2"/>
          <p:cNvSpPr txBox="1"/>
          <p:nvPr/>
        </p:nvSpPr>
        <p:spPr>
          <a:xfrm>
            <a:off x="975960" y="412560"/>
            <a:ext cx="6334560" cy="767520"/>
          </a:xfrm>
          <a:prstGeom prst="rect">
            <a:avLst/>
          </a:prstGeom>
          <a:noFill/>
          <a:ln>
            <a:noFill/>
          </a:ln>
        </p:spPr>
        <p:txBody>
          <a:bodyPr lIns="90000" rIns="90000" tIns="45000" bIns="45000">
            <a:spAutoFit/>
          </a:bodyPr>
          <a:p>
            <a:pPr marL="216000" indent="-216000">
              <a:buClr>
                <a:srgbClr val="000000"/>
              </a:buClr>
              <a:buSzPct val="45000"/>
              <a:buFont typeface="Wingdings" charset="2"/>
              <a:buChar char=""/>
            </a:pPr>
            <a:r>
              <a:rPr b="0" lang="de-DE" sz="1400" spc="-1" strike="noStrike">
                <a:solidFill>
                  <a:srgbClr val="333333"/>
                </a:solidFill>
                <a:latin typeface="Arial"/>
                <a:ea typeface="Microsoft YaHei"/>
              </a:rPr>
              <a:t>4.</a:t>
            </a:r>
            <a:r>
              <a:rPr b="0" lang="de-DE" sz="1400" spc="-1" strike="noStrike">
                <a:solidFill>
                  <a:srgbClr val="333333"/>
                </a:solidFill>
                <a:latin typeface="Arial"/>
                <a:ea typeface="Microsoft YaHei"/>
              </a:rPr>
              <a:t>	</a:t>
            </a:r>
            <a:r>
              <a:rPr b="0" lang="de-DE" sz="1400" spc="-1" strike="noStrike">
                <a:solidFill>
                  <a:srgbClr val="333333"/>
                </a:solidFill>
                <a:latin typeface="Arial"/>
                <a:ea typeface="Microsoft YaHei"/>
              </a:rPr>
              <a:t>Extended</a:t>
            </a:r>
            <a:r>
              <a:rPr b="0" lang="en-US" sz="1400" spc="-1" strike="noStrike">
                <a:latin typeface="Arial"/>
              </a:rPr>
              <a:t> design</a:t>
            </a:r>
            <a:endParaRPr b="0" lang="en-US" sz="1400" spc="-1" strike="noStrike">
              <a:latin typeface="Arial"/>
            </a:endParaRPr>
          </a:p>
        </p:txBody>
      </p:sp>
      <p:pic>
        <p:nvPicPr>
          <p:cNvPr id="291" name="" descr=""/>
          <p:cNvPicPr/>
          <p:nvPr/>
        </p:nvPicPr>
        <p:blipFill>
          <a:blip r:embed="rId1"/>
          <a:stretch/>
        </p:blipFill>
        <p:spPr>
          <a:xfrm>
            <a:off x="537480" y="3040200"/>
            <a:ext cx="3636360" cy="1351800"/>
          </a:xfrm>
          <a:prstGeom prst="rect">
            <a:avLst/>
          </a:prstGeom>
          <a:ln>
            <a:noFill/>
          </a:ln>
        </p:spPr>
      </p:pic>
      <p:sp>
        <p:nvSpPr>
          <p:cNvPr id="292" name="Line 3"/>
          <p:cNvSpPr/>
          <p:nvPr/>
        </p:nvSpPr>
        <p:spPr>
          <a:xfrm>
            <a:off x="145440" y="3554280"/>
            <a:ext cx="397800" cy="0"/>
          </a:xfrm>
          <a:prstGeom prst="line">
            <a:avLst/>
          </a:prstGeom>
          <a:ln>
            <a:solidFill>
              <a:srgbClr val="ed1c24"/>
            </a:solidFill>
            <a:tailEnd len="med" type="triangle" w="med"/>
          </a:ln>
        </p:spPr>
        <p:style>
          <a:lnRef idx="0"/>
          <a:fillRef idx="0"/>
          <a:effectRef idx="0"/>
          <a:fontRef idx="minor"/>
        </p:style>
      </p:sp>
      <p:pic>
        <p:nvPicPr>
          <p:cNvPr id="293" name="" descr=""/>
          <p:cNvPicPr/>
          <p:nvPr/>
        </p:nvPicPr>
        <p:blipFill>
          <a:blip r:embed="rId2"/>
          <a:stretch/>
        </p:blipFill>
        <p:spPr>
          <a:xfrm>
            <a:off x="538200" y="5016600"/>
            <a:ext cx="3770280" cy="1406880"/>
          </a:xfrm>
          <a:prstGeom prst="rect">
            <a:avLst/>
          </a:prstGeom>
          <a:ln>
            <a:noFill/>
          </a:ln>
        </p:spPr>
      </p:pic>
      <p:sp>
        <p:nvSpPr>
          <p:cNvPr id="294" name="Line 4"/>
          <p:cNvSpPr/>
          <p:nvPr/>
        </p:nvSpPr>
        <p:spPr>
          <a:xfrm flipH="1">
            <a:off x="3798720" y="5467320"/>
            <a:ext cx="254880" cy="339480"/>
          </a:xfrm>
          <a:prstGeom prst="line">
            <a:avLst/>
          </a:prstGeom>
          <a:ln>
            <a:solidFill>
              <a:srgbClr val="0066b3"/>
            </a:solidFill>
            <a:tailEnd len="med" type="triangle" w="med"/>
          </a:ln>
        </p:spPr>
        <p:style>
          <a:lnRef idx="0"/>
          <a:fillRef idx="0"/>
          <a:effectRef idx="0"/>
          <a:fontRef idx="minor"/>
        </p:style>
      </p:sp>
      <p:sp>
        <p:nvSpPr>
          <p:cNvPr id="295" name="Line 5"/>
          <p:cNvSpPr/>
          <p:nvPr/>
        </p:nvSpPr>
        <p:spPr>
          <a:xfrm flipH="1">
            <a:off x="1064520" y="4476240"/>
            <a:ext cx="5400" cy="879840"/>
          </a:xfrm>
          <a:prstGeom prst="line">
            <a:avLst/>
          </a:prstGeom>
          <a:ln>
            <a:solidFill>
              <a:srgbClr val="3465a4"/>
            </a:solidFill>
            <a:headEnd len="med" type="triangle" w="med"/>
            <a:tailEnd len="med" type="triangle" w="med"/>
          </a:ln>
        </p:spPr>
        <p:style>
          <a:lnRef idx="0"/>
          <a:fillRef idx="0"/>
          <a:effectRef idx="0"/>
          <a:fontRef idx="minor"/>
        </p:style>
      </p:sp>
      <p:sp>
        <p:nvSpPr>
          <p:cNvPr id="296" name="Line 6"/>
          <p:cNvSpPr/>
          <p:nvPr/>
        </p:nvSpPr>
        <p:spPr>
          <a:xfrm flipH="1" flipV="1">
            <a:off x="4326120" y="6143760"/>
            <a:ext cx="391320" cy="131400"/>
          </a:xfrm>
          <a:prstGeom prst="line">
            <a:avLst/>
          </a:prstGeom>
          <a:ln>
            <a:solidFill>
              <a:srgbClr val="0066b3"/>
            </a:solidFill>
            <a:tailEnd len="med" type="triangle" w="med"/>
          </a:ln>
        </p:spPr>
        <p:style>
          <a:lnRef idx="0"/>
          <a:fillRef idx="0"/>
          <a:effectRef idx="0"/>
          <a:fontRef idx="minor"/>
        </p:style>
      </p:sp>
      <p:sp>
        <p:nvSpPr>
          <p:cNvPr id="297" name="Line 7"/>
          <p:cNvSpPr/>
          <p:nvPr/>
        </p:nvSpPr>
        <p:spPr>
          <a:xfrm>
            <a:off x="1232640" y="5692320"/>
            <a:ext cx="285480" cy="163440"/>
          </a:xfrm>
          <a:prstGeom prst="line">
            <a:avLst/>
          </a:prstGeom>
          <a:ln>
            <a:solidFill>
              <a:srgbClr val="0066b3"/>
            </a:solidFill>
            <a:tailEnd len="med" type="triangle" w="med"/>
          </a:ln>
        </p:spPr>
        <p:style>
          <a:lnRef idx="0"/>
          <a:fillRef idx="0"/>
          <a:effectRef idx="0"/>
          <a:fontRef idx="minor"/>
        </p:style>
      </p:sp>
      <p:sp>
        <p:nvSpPr>
          <p:cNvPr id="298" name="TextShape 8"/>
          <p:cNvSpPr txBox="1"/>
          <p:nvPr/>
        </p:nvSpPr>
        <p:spPr>
          <a:xfrm>
            <a:off x="514440" y="553176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half shell</a:t>
            </a:r>
            <a:endParaRPr b="0" lang="en-US" sz="1200" spc="-1" strike="noStrike">
              <a:latin typeface="Arial"/>
            </a:endParaRPr>
          </a:p>
        </p:txBody>
      </p:sp>
      <p:sp>
        <p:nvSpPr>
          <p:cNvPr id="299" name="TextShape 9"/>
          <p:cNvSpPr txBox="1"/>
          <p:nvPr/>
        </p:nvSpPr>
        <p:spPr>
          <a:xfrm>
            <a:off x="4688640" y="612972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target pipe</a:t>
            </a:r>
            <a:endParaRPr b="0" lang="en-US" sz="1200" spc="-1" strike="noStrike">
              <a:latin typeface="Arial"/>
            </a:endParaRPr>
          </a:p>
        </p:txBody>
      </p:sp>
      <p:sp>
        <p:nvSpPr>
          <p:cNvPr id="300" name="TextShape 10"/>
          <p:cNvSpPr txBox="1"/>
          <p:nvPr/>
        </p:nvSpPr>
        <p:spPr>
          <a:xfrm>
            <a:off x="4006080" y="527940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CSF</a:t>
            </a:r>
            <a:endParaRPr b="0" lang="en-US" sz="1200" spc="-1" strike="noStrike">
              <a:latin typeface="Arial"/>
            </a:endParaRPr>
          </a:p>
        </p:txBody>
      </p:sp>
      <p:sp>
        <p:nvSpPr>
          <p:cNvPr id="301" name="Line 11"/>
          <p:cNvSpPr/>
          <p:nvPr/>
        </p:nvSpPr>
        <p:spPr>
          <a:xfrm flipH="1">
            <a:off x="3691080" y="3451320"/>
            <a:ext cx="254880" cy="339480"/>
          </a:xfrm>
          <a:prstGeom prst="line">
            <a:avLst/>
          </a:prstGeom>
          <a:ln>
            <a:solidFill>
              <a:srgbClr val="0066b3"/>
            </a:solidFill>
            <a:tailEnd len="med" type="triangle" w="med"/>
          </a:ln>
        </p:spPr>
        <p:style>
          <a:lnRef idx="0"/>
          <a:fillRef idx="0"/>
          <a:effectRef idx="0"/>
          <a:fontRef idx="minor"/>
        </p:style>
      </p:sp>
      <p:sp>
        <p:nvSpPr>
          <p:cNvPr id="302" name="Line 12"/>
          <p:cNvSpPr/>
          <p:nvPr/>
        </p:nvSpPr>
        <p:spPr>
          <a:xfrm flipH="1" flipV="1">
            <a:off x="4182480" y="4272120"/>
            <a:ext cx="288000" cy="176040"/>
          </a:xfrm>
          <a:prstGeom prst="line">
            <a:avLst/>
          </a:prstGeom>
          <a:ln>
            <a:solidFill>
              <a:srgbClr val="0066b3"/>
            </a:solidFill>
            <a:tailEnd len="med" type="triangle" w="med"/>
          </a:ln>
        </p:spPr>
        <p:style>
          <a:lnRef idx="0"/>
          <a:fillRef idx="0"/>
          <a:effectRef idx="0"/>
          <a:fontRef idx="minor"/>
        </p:style>
      </p:sp>
      <p:sp>
        <p:nvSpPr>
          <p:cNvPr id="303" name="Line 13"/>
          <p:cNvSpPr/>
          <p:nvPr/>
        </p:nvSpPr>
        <p:spPr>
          <a:xfrm flipH="1">
            <a:off x="690120" y="3305160"/>
            <a:ext cx="32400" cy="282600"/>
          </a:xfrm>
          <a:prstGeom prst="line">
            <a:avLst/>
          </a:prstGeom>
          <a:ln>
            <a:solidFill>
              <a:srgbClr val="0066b3"/>
            </a:solidFill>
            <a:tailEnd len="med" type="triangle" w="med"/>
          </a:ln>
        </p:spPr>
        <p:style>
          <a:lnRef idx="0"/>
          <a:fillRef idx="0"/>
          <a:effectRef idx="0"/>
          <a:fontRef idx="minor"/>
        </p:style>
      </p:sp>
      <p:sp>
        <p:nvSpPr>
          <p:cNvPr id="304" name="TextShape 14"/>
          <p:cNvSpPr txBox="1"/>
          <p:nvPr/>
        </p:nvSpPr>
        <p:spPr>
          <a:xfrm>
            <a:off x="406800" y="304812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half shell</a:t>
            </a:r>
            <a:endParaRPr b="0" lang="en-US" sz="1200" spc="-1" strike="noStrike">
              <a:latin typeface="Arial"/>
            </a:endParaRPr>
          </a:p>
        </p:txBody>
      </p:sp>
      <p:sp>
        <p:nvSpPr>
          <p:cNvPr id="305" name="TextShape 15"/>
          <p:cNvSpPr txBox="1"/>
          <p:nvPr/>
        </p:nvSpPr>
        <p:spPr>
          <a:xfrm>
            <a:off x="3898440" y="326376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CSF</a:t>
            </a:r>
            <a:endParaRPr b="0" lang="en-US" sz="1200" spc="-1" strike="noStrike">
              <a:latin typeface="Arial"/>
            </a:endParaRPr>
          </a:p>
        </p:txBody>
      </p:sp>
      <p:sp>
        <p:nvSpPr>
          <p:cNvPr id="306" name="TextShape 16"/>
          <p:cNvSpPr txBox="1"/>
          <p:nvPr/>
        </p:nvSpPr>
        <p:spPr>
          <a:xfrm>
            <a:off x="4401000" y="429408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target pipe</a:t>
            </a:r>
            <a:endParaRPr b="0" lang="en-US" sz="1200" spc="-1" strike="noStrike">
              <a:latin typeface="Arial"/>
            </a:endParaRPr>
          </a:p>
        </p:txBody>
      </p:sp>
      <p:pic>
        <p:nvPicPr>
          <p:cNvPr id="307" name="" descr=""/>
          <p:cNvPicPr/>
          <p:nvPr/>
        </p:nvPicPr>
        <p:blipFill>
          <a:blip r:embed="rId3"/>
          <a:stretch/>
        </p:blipFill>
        <p:spPr>
          <a:xfrm>
            <a:off x="6842880" y="3613680"/>
            <a:ext cx="1253160" cy="2908080"/>
          </a:xfrm>
          <a:prstGeom prst="rect">
            <a:avLst/>
          </a:prstGeom>
          <a:ln>
            <a:noFill/>
          </a:ln>
        </p:spPr>
      </p:pic>
      <p:sp>
        <p:nvSpPr>
          <p:cNvPr id="308" name="TextShape 17"/>
          <p:cNvSpPr txBox="1"/>
          <p:nvPr/>
        </p:nvSpPr>
        <p:spPr>
          <a:xfrm>
            <a:off x="6256440" y="2976480"/>
            <a:ext cx="2717640" cy="602280"/>
          </a:xfrm>
          <a:prstGeom prst="rect">
            <a:avLst/>
          </a:prstGeom>
          <a:noFill/>
          <a:ln>
            <a:noFill/>
          </a:ln>
        </p:spPr>
        <p:txBody>
          <a:bodyPr lIns="90000" rIns="90000" tIns="45000" bIns="45000">
            <a:spAutoFit/>
          </a:bodyPr>
          <a:p>
            <a:r>
              <a:rPr b="0" lang="en-US" sz="1200" spc="-1" strike="noStrike">
                <a:solidFill>
                  <a:srgbClr val="000000"/>
                </a:solidFill>
                <a:latin typeface="Arial"/>
              </a:rPr>
              <a:t>wedge shaped geometry in the CSF</a:t>
            </a:r>
            <a:endParaRPr b="0" lang="en-US" sz="1200" spc="-1" strike="noStrike">
              <a:latin typeface="Arial"/>
            </a:endParaRPr>
          </a:p>
          <a:p>
            <a:r>
              <a:rPr b="0" lang="en-US" sz="1200" spc="-1" strike="noStrike">
                <a:solidFill>
                  <a:srgbClr val="000000"/>
                </a:solidFill>
                <a:latin typeface="Arial"/>
              </a:rPr>
              <a:t>(here by way for example at he upstream side)</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9" name="TextShape 1"/>
          <p:cNvSpPr txBox="1"/>
          <p:nvPr/>
        </p:nvSpPr>
        <p:spPr>
          <a:xfrm>
            <a:off x="422640" y="1332000"/>
            <a:ext cx="8211600" cy="4903200"/>
          </a:xfrm>
          <a:prstGeom prst="rect">
            <a:avLst/>
          </a:prstGeom>
          <a:noFill/>
          <a:ln>
            <a:noFill/>
          </a:ln>
        </p:spPr>
        <p:txBody>
          <a:bodyPr>
            <a:noAutofit/>
          </a:bodyPr>
          <a:p>
            <a:pPr marL="432000" indent="-324000">
              <a:lnSpc>
                <a:spcPct val="150000"/>
              </a:lnSpc>
              <a:spcBef>
                <a:spcPts val="1417"/>
              </a:spcBef>
              <a:buClr>
                <a:srgbClr val="000000"/>
              </a:buClr>
              <a:buSzPct val="45000"/>
              <a:buFont typeface="Wingdings" charset="2"/>
              <a:buChar char=""/>
            </a:pPr>
            <a:r>
              <a:rPr b="0" lang="en-US" sz="1200" spc="-1" strike="noStrike">
                <a:solidFill>
                  <a:srgbClr val="333333"/>
                </a:solidFill>
                <a:latin typeface="Arial"/>
              </a:rPr>
              <a:t>Here again the summary of the individual components of the CSF.</a:t>
            </a:r>
            <a:endParaRPr b="0" lang="de-DE" sz="1200" spc="-1" strike="noStrike">
              <a:solidFill>
                <a:srgbClr val="333333"/>
              </a:solidFill>
              <a:latin typeface="Arial"/>
            </a:endParaRPr>
          </a:p>
          <a:p>
            <a:pPr marL="432000" indent="-324000">
              <a:lnSpc>
                <a:spcPct val="150000"/>
              </a:lnSpc>
              <a:spcBef>
                <a:spcPts val="1417"/>
              </a:spcBef>
              <a:buClr>
                <a:srgbClr val="000000"/>
              </a:buClr>
              <a:buSzPct val="45000"/>
              <a:buFont typeface="Wingdings" charset="2"/>
              <a:buChar char=""/>
            </a:pPr>
            <a:endParaRPr b="0" lang="de-DE" sz="1200" spc="-1" strike="noStrike">
              <a:solidFill>
                <a:srgbClr val="333333"/>
              </a:solidFill>
              <a:latin typeface="Arial"/>
            </a:endParaRPr>
          </a:p>
          <a:p>
            <a:pPr marL="432000" indent="-324000">
              <a:lnSpc>
                <a:spcPct val="150000"/>
              </a:lnSpc>
              <a:spcBef>
                <a:spcPts val="1417"/>
              </a:spcBef>
              <a:buClr>
                <a:srgbClr val="000000"/>
              </a:buClr>
              <a:buSzPct val="45000"/>
              <a:buFont typeface="Wingdings" charset="2"/>
              <a:buChar char=""/>
            </a:pPr>
            <a:endParaRPr b="0" lang="de-DE" sz="12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1200" spc="-1" strike="noStrike">
              <a:solidFill>
                <a:srgbClr val="333333"/>
              </a:solidFill>
              <a:latin typeface="Arial"/>
            </a:endParaRPr>
          </a:p>
        </p:txBody>
      </p:sp>
      <p:sp>
        <p:nvSpPr>
          <p:cNvPr id="310" name="TextShape 2"/>
          <p:cNvSpPr txBox="1"/>
          <p:nvPr/>
        </p:nvSpPr>
        <p:spPr>
          <a:xfrm>
            <a:off x="975960" y="412560"/>
            <a:ext cx="6334560" cy="767520"/>
          </a:xfrm>
          <a:prstGeom prst="rect">
            <a:avLst/>
          </a:prstGeom>
          <a:noFill/>
          <a:ln>
            <a:noFill/>
          </a:ln>
        </p:spPr>
        <p:txBody>
          <a:bodyPr lIns="90000" rIns="90000" tIns="45000" bIns="45000">
            <a:spAutoFit/>
          </a:bodyPr>
          <a:p>
            <a:pPr marL="216000" indent="-216000">
              <a:buClr>
                <a:srgbClr val="000000"/>
              </a:buClr>
              <a:buSzPct val="45000"/>
              <a:buFont typeface="Wingdings" charset="2"/>
              <a:buChar char=""/>
            </a:pPr>
            <a:r>
              <a:rPr b="0" lang="de-DE" sz="1400" spc="-1" strike="noStrike">
                <a:solidFill>
                  <a:srgbClr val="333333"/>
                </a:solidFill>
                <a:latin typeface="Arial"/>
                <a:ea typeface="Microsoft YaHei"/>
              </a:rPr>
              <a:t>4.</a:t>
            </a:r>
            <a:r>
              <a:rPr b="0" lang="de-DE" sz="1400" spc="-1" strike="noStrike">
                <a:solidFill>
                  <a:srgbClr val="333333"/>
                </a:solidFill>
                <a:latin typeface="Arial"/>
                <a:ea typeface="Microsoft YaHei"/>
              </a:rPr>
              <a:t>	</a:t>
            </a:r>
            <a:r>
              <a:rPr b="0" lang="de-DE" sz="1400" spc="-1" strike="noStrike">
                <a:solidFill>
                  <a:srgbClr val="333333"/>
                </a:solidFill>
                <a:latin typeface="Arial"/>
                <a:ea typeface="Microsoft YaHei"/>
              </a:rPr>
              <a:t>Extended</a:t>
            </a:r>
            <a:r>
              <a:rPr b="0" lang="en-US" sz="1400" spc="-1" strike="noStrike">
                <a:latin typeface="Arial"/>
              </a:rPr>
              <a:t> design</a:t>
            </a:r>
            <a:endParaRPr b="0" lang="en-US" sz="1400" spc="-1" strike="noStrike">
              <a:latin typeface="Arial"/>
            </a:endParaRPr>
          </a:p>
        </p:txBody>
      </p:sp>
      <p:pic>
        <p:nvPicPr>
          <p:cNvPr id="311" name="" descr=""/>
          <p:cNvPicPr/>
          <p:nvPr/>
        </p:nvPicPr>
        <p:blipFill>
          <a:blip r:embed="rId1"/>
          <a:stretch/>
        </p:blipFill>
        <p:spPr>
          <a:xfrm>
            <a:off x="610920" y="2175480"/>
            <a:ext cx="2805840" cy="1476720"/>
          </a:xfrm>
          <a:prstGeom prst="rect">
            <a:avLst/>
          </a:prstGeom>
          <a:ln>
            <a:noFill/>
          </a:ln>
        </p:spPr>
      </p:pic>
      <p:sp>
        <p:nvSpPr>
          <p:cNvPr id="312" name="TextShape 3"/>
          <p:cNvSpPr txBox="1"/>
          <p:nvPr/>
        </p:nvSpPr>
        <p:spPr>
          <a:xfrm>
            <a:off x="911520" y="1884240"/>
            <a:ext cx="2484360" cy="602280"/>
          </a:xfrm>
          <a:prstGeom prst="rect">
            <a:avLst/>
          </a:prstGeom>
          <a:noFill/>
          <a:ln>
            <a:noFill/>
          </a:ln>
        </p:spPr>
        <p:txBody>
          <a:bodyPr lIns="90000" rIns="90000" tIns="45000" bIns="45000">
            <a:spAutoFit/>
          </a:bodyPr>
          <a:p>
            <a:r>
              <a:rPr b="0" lang="en-US" sz="1200" spc="-1" strike="noStrike">
                <a:solidFill>
                  <a:srgbClr val="000000"/>
                </a:solidFill>
                <a:latin typeface="Arial"/>
              </a:rPr>
              <a:t>1x mainframe</a:t>
            </a:r>
            <a:endParaRPr b="0" lang="en-US" sz="1200" spc="-1" strike="noStrike">
              <a:latin typeface="Arial"/>
            </a:endParaRPr>
          </a:p>
        </p:txBody>
      </p:sp>
      <p:pic>
        <p:nvPicPr>
          <p:cNvPr id="313" name="" descr=""/>
          <p:cNvPicPr/>
          <p:nvPr/>
        </p:nvPicPr>
        <p:blipFill>
          <a:blip r:embed="rId2"/>
          <a:stretch/>
        </p:blipFill>
        <p:spPr>
          <a:xfrm>
            <a:off x="4075920" y="2541240"/>
            <a:ext cx="684720" cy="860400"/>
          </a:xfrm>
          <a:prstGeom prst="rect">
            <a:avLst/>
          </a:prstGeom>
          <a:ln>
            <a:noFill/>
          </a:ln>
        </p:spPr>
      </p:pic>
      <p:sp>
        <p:nvSpPr>
          <p:cNvPr id="314" name="TextShape 4"/>
          <p:cNvSpPr txBox="1"/>
          <p:nvPr/>
        </p:nvSpPr>
        <p:spPr>
          <a:xfrm>
            <a:off x="4035240" y="2217600"/>
            <a:ext cx="2484360" cy="602280"/>
          </a:xfrm>
          <a:prstGeom prst="rect">
            <a:avLst/>
          </a:prstGeom>
          <a:noFill/>
          <a:ln>
            <a:noFill/>
          </a:ln>
        </p:spPr>
        <p:txBody>
          <a:bodyPr lIns="90000" rIns="90000" tIns="45000" bIns="45000">
            <a:spAutoFit/>
          </a:bodyPr>
          <a:p>
            <a:r>
              <a:rPr b="0" lang="en-US" sz="1200" spc="-1" strike="noStrike">
                <a:solidFill>
                  <a:srgbClr val="000000"/>
                </a:solidFill>
                <a:latin typeface="Arial"/>
              </a:rPr>
              <a:t>3x roller</a:t>
            </a:r>
            <a:endParaRPr b="0" lang="en-US" sz="1200" spc="-1" strike="noStrike">
              <a:latin typeface="Arial"/>
            </a:endParaRPr>
          </a:p>
        </p:txBody>
      </p:sp>
      <p:pic>
        <p:nvPicPr>
          <p:cNvPr id="315" name="" descr=""/>
          <p:cNvPicPr/>
          <p:nvPr/>
        </p:nvPicPr>
        <p:blipFill>
          <a:blip r:embed="rId3"/>
          <a:stretch/>
        </p:blipFill>
        <p:spPr>
          <a:xfrm>
            <a:off x="6200280" y="2618280"/>
            <a:ext cx="1092960" cy="759600"/>
          </a:xfrm>
          <a:prstGeom prst="rect">
            <a:avLst/>
          </a:prstGeom>
          <a:ln>
            <a:noFill/>
          </a:ln>
        </p:spPr>
      </p:pic>
      <p:sp>
        <p:nvSpPr>
          <p:cNvPr id="316" name="TextShape 5"/>
          <p:cNvSpPr txBox="1"/>
          <p:nvPr/>
        </p:nvSpPr>
        <p:spPr>
          <a:xfrm>
            <a:off x="6010560" y="2250720"/>
            <a:ext cx="2484360" cy="602280"/>
          </a:xfrm>
          <a:prstGeom prst="rect">
            <a:avLst/>
          </a:prstGeom>
          <a:noFill/>
          <a:ln>
            <a:noFill/>
          </a:ln>
        </p:spPr>
        <p:txBody>
          <a:bodyPr lIns="90000" rIns="90000" tIns="45000" bIns="45000">
            <a:spAutoFit/>
          </a:bodyPr>
          <a:p>
            <a:r>
              <a:rPr b="0" lang="en-US" sz="1200" spc="-1" strike="noStrike">
                <a:solidFill>
                  <a:srgbClr val="000000"/>
                </a:solidFill>
                <a:latin typeface="Arial"/>
              </a:rPr>
              <a:t>2x  horizontal guides</a:t>
            </a:r>
            <a:endParaRPr b="0" lang="en-US" sz="1200" spc="-1" strike="noStrike">
              <a:latin typeface="Arial"/>
            </a:endParaRPr>
          </a:p>
        </p:txBody>
      </p:sp>
      <p:pic>
        <p:nvPicPr>
          <p:cNvPr id="317" name="" descr=""/>
          <p:cNvPicPr/>
          <p:nvPr/>
        </p:nvPicPr>
        <p:blipFill>
          <a:blip r:embed="rId4"/>
          <a:stretch/>
        </p:blipFill>
        <p:spPr>
          <a:xfrm>
            <a:off x="319320" y="4292280"/>
            <a:ext cx="4402800" cy="722520"/>
          </a:xfrm>
          <a:prstGeom prst="rect">
            <a:avLst/>
          </a:prstGeom>
          <a:ln>
            <a:noFill/>
          </a:ln>
        </p:spPr>
      </p:pic>
      <p:sp>
        <p:nvSpPr>
          <p:cNvPr id="318" name="TextShape 6"/>
          <p:cNvSpPr txBox="1"/>
          <p:nvPr/>
        </p:nvSpPr>
        <p:spPr>
          <a:xfrm>
            <a:off x="911880" y="3972600"/>
            <a:ext cx="2484360" cy="602280"/>
          </a:xfrm>
          <a:prstGeom prst="rect">
            <a:avLst/>
          </a:prstGeom>
          <a:noFill/>
          <a:ln>
            <a:noFill/>
          </a:ln>
        </p:spPr>
        <p:txBody>
          <a:bodyPr lIns="90000" rIns="90000" tIns="45000" bIns="45000">
            <a:spAutoFit/>
          </a:bodyPr>
          <a:p>
            <a:r>
              <a:rPr b="0" lang="en-US" sz="1200" spc="-1" strike="noStrike">
                <a:solidFill>
                  <a:srgbClr val="000000"/>
                </a:solidFill>
                <a:latin typeface="Arial"/>
              </a:rPr>
              <a:t>2x support structure</a:t>
            </a:r>
            <a:endParaRPr b="0" lang="en-US" sz="1200" spc="-1" strike="noStrike">
              <a:latin typeface="Arial"/>
            </a:endParaRPr>
          </a:p>
        </p:txBody>
      </p:sp>
      <p:pic>
        <p:nvPicPr>
          <p:cNvPr id="319" name="" descr=""/>
          <p:cNvPicPr/>
          <p:nvPr/>
        </p:nvPicPr>
        <p:blipFill>
          <a:blip r:embed="rId5"/>
          <a:stretch/>
        </p:blipFill>
        <p:spPr>
          <a:xfrm>
            <a:off x="5282280" y="4290840"/>
            <a:ext cx="1105920" cy="690120"/>
          </a:xfrm>
          <a:prstGeom prst="rect">
            <a:avLst/>
          </a:prstGeom>
          <a:ln>
            <a:noFill/>
          </a:ln>
        </p:spPr>
      </p:pic>
      <p:sp>
        <p:nvSpPr>
          <p:cNvPr id="320" name="TextShape 7"/>
          <p:cNvSpPr txBox="1"/>
          <p:nvPr/>
        </p:nvSpPr>
        <p:spPr>
          <a:xfrm>
            <a:off x="5016240" y="3936960"/>
            <a:ext cx="2484360" cy="602280"/>
          </a:xfrm>
          <a:prstGeom prst="rect">
            <a:avLst/>
          </a:prstGeom>
          <a:noFill/>
          <a:ln>
            <a:noFill/>
          </a:ln>
        </p:spPr>
        <p:txBody>
          <a:bodyPr lIns="90000" rIns="90000" tIns="45000" bIns="45000">
            <a:spAutoFit/>
          </a:bodyPr>
          <a:p>
            <a:r>
              <a:rPr b="0" lang="en-US" sz="1200" spc="-1" strike="noStrike">
                <a:solidFill>
                  <a:srgbClr val="000000"/>
                </a:solidFill>
                <a:latin typeface="Arial"/>
              </a:rPr>
              <a:t>2x adapter for bayonet</a:t>
            </a:r>
            <a:endParaRPr b="0" lang="en-US" sz="1200" spc="-1" strike="noStrike">
              <a:latin typeface="Arial"/>
            </a:endParaRPr>
          </a:p>
        </p:txBody>
      </p:sp>
      <p:pic>
        <p:nvPicPr>
          <p:cNvPr id="321" name="" descr=""/>
          <p:cNvPicPr/>
          <p:nvPr/>
        </p:nvPicPr>
        <p:blipFill>
          <a:blip r:embed="rId6"/>
          <a:stretch/>
        </p:blipFill>
        <p:spPr>
          <a:xfrm>
            <a:off x="7510680" y="4232520"/>
            <a:ext cx="1003680" cy="964800"/>
          </a:xfrm>
          <a:prstGeom prst="rect">
            <a:avLst/>
          </a:prstGeom>
          <a:ln>
            <a:noFill/>
          </a:ln>
        </p:spPr>
      </p:pic>
      <p:sp>
        <p:nvSpPr>
          <p:cNvPr id="322" name="TextShape 8"/>
          <p:cNvSpPr txBox="1"/>
          <p:nvPr/>
        </p:nvSpPr>
        <p:spPr>
          <a:xfrm>
            <a:off x="7176600" y="3901320"/>
            <a:ext cx="2484360" cy="602280"/>
          </a:xfrm>
          <a:prstGeom prst="rect">
            <a:avLst/>
          </a:prstGeom>
          <a:noFill/>
          <a:ln>
            <a:noFill/>
          </a:ln>
        </p:spPr>
        <p:txBody>
          <a:bodyPr lIns="90000" rIns="90000" tIns="45000" bIns="45000">
            <a:spAutoFit/>
          </a:bodyPr>
          <a:p>
            <a:r>
              <a:rPr b="0" lang="en-US" sz="1200" spc="-1" strike="noStrike">
                <a:solidFill>
                  <a:srgbClr val="000000"/>
                </a:solidFill>
                <a:latin typeface="Arial"/>
              </a:rPr>
              <a:t>1x adapter downstream</a:t>
            </a:r>
            <a:endParaRPr b="0" lang="en-US" sz="1200" spc="-1" strike="noStrike">
              <a:latin typeface="Arial"/>
            </a:endParaRPr>
          </a:p>
        </p:txBody>
      </p:sp>
      <p:pic>
        <p:nvPicPr>
          <p:cNvPr id="323" name="" descr=""/>
          <p:cNvPicPr/>
          <p:nvPr/>
        </p:nvPicPr>
        <p:blipFill>
          <a:blip r:embed="rId7"/>
          <a:stretch/>
        </p:blipFill>
        <p:spPr>
          <a:xfrm>
            <a:off x="1587960" y="5503680"/>
            <a:ext cx="687240" cy="942120"/>
          </a:xfrm>
          <a:prstGeom prst="rect">
            <a:avLst/>
          </a:prstGeom>
          <a:ln>
            <a:noFill/>
          </a:ln>
        </p:spPr>
      </p:pic>
      <p:sp>
        <p:nvSpPr>
          <p:cNvPr id="324" name="TextShape 9"/>
          <p:cNvSpPr txBox="1"/>
          <p:nvPr/>
        </p:nvSpPr>
        <p:spPr>
          <a:xfrm>
            <a:off x="1308240" y="5196960"/>
            <a:ext cx="2484360" cy="602280"/>
          </a:xfrm>
          <a:prstGeom prst="rect">
            <a:avLst/>
          </a:prstGeom>
          <a:noFill/>
          <a:ln>
            <a:noFill/>
          </a:ln>
        </p:spPr>
        <p:txBody>
          <a:bodyPr lIns="90000" rIns="90000" tIns="45000" bIns="45000">
            <a:spAutoFit/>
          </a:bodyPr>
          <a:p>
            <a:r>
              <a:rPr b="0" lang="en-US" sz="1200" spc="-1" strike="noStrike">
                <a:solidFill>
                  <a:srgbClr val="000000"/>
                </a:solidFill>
                <a:latin typeface="Arial"/>
              </a:rPr>
              <a:t>4x half shell upstream</a:t>
            </a:r>
            <a:endParaRPr b="0" lang="en-US" sz="1200" spc="-1" strike="noStrike">
              <a:latin typeface="Arial"/>
            </a:endParaRPr>
          </a:p>
        </p:txBody>
      </p:sp>
      <p:pic>
        <p:nvPicPr>
          <p:cNvPr id="325" name="" descr=""/>
          <p:cNvPicPr/>
          <p:nvPr/>
        </p:nvPicPr>
        <p:blipFill>
          <a:blip r:embed="rId8"/>
          <a:stretch/>
        </p:blipFill>
        <p:spPr>
          <a:xfrm>
            <a:off x="3808800" y="5600880"/>
            <a:ext cx="877680" cy="875880"/>
          </a:xfrm>
          <a:prstGeom prst="rect">
            <a:avLst/>
          </a:prstGeom>
          <a:ln>
            <a:noFill/>
          </a:ln>
        </p:spPr>
      </p:pic>
      <p:sp>
        <p:nvSpPr>
          <p:cNvPr id="326" name="TextShape 10"/>
          <p:cNvSpPr txBox="1"/>
          <p:nvPr/>
        </p:nvSpPr>
        <p:spPr>
          <a:xfrm>
            <a:off x="3576600" y="5305320"/>
            <a:ext cx="2484360" cy="602280"/>
          </a:xfrm>
          <a:prstGeom prst="rect">
            <a:avLst/>
          </a:prstGeom>
          <a:noFill/>
          <a:ln>
            <a:noFill/>
          </a:ln>
        </p:spPr>
        <p:txBody>
          <a:bodyPr lIns="90000" rIns="90000" tIns="45000" bIns="45000">
            <a:spAutoFit/>
          </a:bodyPr>
          <a:p>
            <a:r>
              <a:rPr b="0" lang="en-US" sz="1200" spc="-1" strike="noStrike">
                <a:solidFill>
                  <a:srgbClr val="000000"/>
                </a:solidFill>
                <a:latin typeface="Arial"/>
              </a:rPr>
              <a:t>2x half shell downstream</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7" name="TextShape 1"/>
          <p:cNvSpPr txBox="1"/>
          <p:nvPr/>
        </p:nvSpPr>
        <p:spPr>
          <a:xfrm>
            <a:off x="422640" y="1332000"/>
            <a:ext cx="8211600" cy="4903200"/>
          </a:xfrm>
          <a:prstGeom prst="rect">
            <a:avLst/>
          </a:prstGeom>
          <a:noFill/>
          <a:ln>
            <a:noFill/>
          </a:ln>
        </p:spPr>
        <p:txBody>
          <a:bodyPr>
            <a:noAutofit/>
          </a:bodyPr>
          <a:p>
            <a:pPr marL="432000" indent="-324000">
              <a:lnSpc>
                <a:spcPct val="150000"/>
              </a:lnSpc>
              <a:spcBef>
                <a:spcPts val="1417"/>
              </a:spcBef>
              <a:buClr>
                <a:srgbClr val="000000"/>
              </a:buClr>
              <a:buSzPct val="45000"/>
              <a:buFont typeface="Wingdings" charset="2"/>
              <a:buChar char=""/>
            </a:pPr>
            <a:r>
              <a:rPr b="0" lang="en-US" sz="1200" spc="-1" strike="noStrike">
                <a:solidFill>
                  <a:srgbClr val="333333"/>
                </a:solidFill>
                <a:latin typeface="Arial"/>
              </a:rPr>
              <a:t>The last two slides shows the CSF at its later position in the target spectrometer with and without the electronic, which will be attached to the support structure.</a:t>
            </a:r>
            <a:endParaRPr b="0" lang="de-DE" sz="12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1200" spc="-1" strike="noStrike">
              <a:solidFill>
                <a:srgbClr val="333333"/>
              </a:solidFill>
              <a:latin typeface="Arial"/>
            </a:endParaRPr>
          </a:p>
        </p:txBody>
      </p:sp>
      <p:sp>
        <p:nvSpPr>
          <p:cNvPr id="328" name="TextShape 2"/>
          <p:cNvSpPr txBox="1"/>
          <p:nvPr/>
        </p:nvSpPr>
        <p:spPr>
          <a:xfrm>
            <a:off x="975960" y="412560"/>
            <a:ext cx="6334560" cy="767520"/>
          </a:xfrm>
          <a:prstGeom prst="rect">
            <a:avLst/>
          </a:prstGeom>
          <a:noFill/>
          <a:ln>
            <a:noFill/>
          </a:ln>
        </p:spPr>
        <p:txBody>
          <a:bodyPr lIns="90000" rIns="90000" tIns="45000" bIns="45000">
            <a:spAutoFit/>
          </a:bodyPr>
          <a:p>
            <a:pPr marL="216000" indent="-216000">
              <a:buClr>
                <a:srgbClr val="000000"/>
              </a:buClr>
              <a:buSzPct val="45000"/>
              <a:buFont typeface="Wingdings" charset="2"/>
              <a:buChar char=""/>
            </a:pPr>
            <a:r>
              <a:rPr b="0" lang="de-DE" sz="1400" spc="-1" strike="noStrike">
                <a:solidFill>
                  <a:srgbClr val="333333"/>
                </a:solidFill>
                <a:latin typeface="Arial"/>
                <a:ea typeface="Microsoft YaHei"/>
              </a:rPr>
              <a:t>4.</a:t>
            </a:r>
            <a:r>
              <a:rPr b="0" lang="de-DE" sz="1400" spc="-1" strike="noStrike">
                <a:solidFill>
                  <a:srgbClr val="333333"/>
                </a:solidFill>
                <a:latin typeface="Arial"/>
                <a:ea typeface="Microsoft YaHei"/>
              </a:rPr>
              <a:t>	</a:t>
            </a:r>
            <a:r>
              <a:rPr b="0" lang="de-DE" sz="1400" spc="-1" strike="noStrike">
                <a:solidFill>
                  <a:srgbClr val="333333"/>
                </a:solidFill>
                <a:latin typeface="Arial"/>
                <a:ea typeface="Microsoft YaHei"/>
              </a:rPr>
              <a:t>Extended</a:t>
            </a:r>
            <a:r>
              <a:rPr b="0" lang="en-US" sz="1400" spc="-1" strike="noStrike">
                <a:latin typeface="Arial"/>
              </a:rPr>
              <a:t> design</a:t>
            </a:r>
            <a:endParaRPr b="0" lang="en-US" sz="1400" spc="-1" strike="noStrike">
              <a:latin typeface="Arial"/>
            </a:endParaRPr>
          </a:p>
        </p:txBody>
      </p:sp>
      <p:pic>
        <p:nvPicPr>
          <p:cNvPr id="329" name="" descr=""/>
          <p:cNvPicPr/>
          <p:nvPr/>
        </p:nvPicPr>
        <p:blipFill>
          <a:blip r:embed="rId1"/>
          <a:stretch/>
        </p:blipFill>
        <p:spPr>
          <a:xfrm>
            <a:off x="362880" y="2098800"/>
            <a:ext cx="8077320" cy="4265280"/>
          </a:xfrm>
          <a:prstGeom prst="rect">
            <a:avLst/>
          </a:prstGeom>
          <a:ln>
            <a:noFill/>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0" name="TextShape 1"/>
          <p:cNvSpPr txBox="1"/>
          <p:nvPr/>
        </p:nvSpPr>
        <p:spPr>
          <a:xfrm>
            <a:off x="422640" y="1332000"/>
            <a:ext cx="8211600" cy="4903200"/>
          </a:xfrm>
          <a:prstGeom prst="rect">
            <a:avLst/>
          </a:prstGeom>
          <a:noFill/>
          <a:ln>
            <a:noFill/>
          </a:ln>
        </p:spPr>
        <p:txBody>
          <a:bodyPr>
            <a:noAutofit/>
          </a:bodyPr>
          <a:p>
            <a:pPr marL="432000" indent="-324000">
              <a:lnSpc>
                <a:spcPct val="150000"/>
              </a:lnSpc>
              <a:spcBef>
                <a:spcPts val="1417"/>
              </a:spcBef>
              <a:buClr>
                <a:srgbClr val="000000"/>
              </a:buClr>
              <a:buSzPct val="45000"/>
              <a:buFont typeface="Wingdings" charset="2"/>
              <a:buChar char=""/>
            </a:pPr>
            <a:r>
              <a:rPr b="0" lang="en-US" sz="1200" spc="-1" strike="noStrike">
                <a:solidFill>
                  <a:srgbClr val="333333"/>
                </a:solidFill>
                <a:latin typeface="Arial"/>
              </a:rPr>
              <a:t>The last two slides shows the CSF at its later position in the target spectrometer with and without the electronic, which will be attached to the support structure.</a:t>
            </a:r>
            <a:endParaRPr b="0" lang="de-DE" sz="12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1200" spc="-1" strike="noStrike">
              <a:solidFill>
                <a:srgbClr val="333333"/>
              </a:solidFill>
              <a:latin typeface="Arial"/>
            </a:endParaRPr>
          </a:p>
        </p:txBody>
      </p:sp>
      <p:sp>
        <p:nvSpPr>
          <p:cNvPr id="331" name="TextShape 2"/>
          <p:cNvSpPr txBox="1"/>
          <p:nvPr/>
        </p:nvSpPr>
        <p:spPr>
          <a:xfrm>
            <a:off x="975960" y="412560"/>
            <a:ext cx="6334560" cy="767520"/>
          </a:xfrm>
          <a:prstGeom prst="rect">
            <a:avLst/>
          </a:prstGeom>
          <a:noFill/>
          <a:ln>
            <a:noFill/>
          </a:ln>
        </p:spPr>
        <p:txBody>
          <a:bodyPr lIns="90000" rIns="90000" tIns="45000" bIns="45000">
            <a:spAutoFit/>
          </a:bodyPr>
          <a:p>
            <a:pPr marL="216000" indent="-216000">
              <a:buClr>
                <a:srgbClr val="000000"/>
              </a:buClr>
              <a:buSzPct val="45000"/>
              <a:buFont typeface="Wingdings" charset="2"/>
              <a:buChar char=""/>
            </a:pPr>
            <a:r>
              <a:rPr b="0" lang="de-DE" sz="1400" spc="-1" strike="noStrike">
                <a:solidFill>
                  <a:srgbClr val="333333"/>
                </a:solidFill>
                <a:latin typeface="Arial"/>
                <a:ea typeface="Microsoft YaHei"/>
              </a:rPr>
              <a:t>4.</a:t>
            </a:r>
            <a:r>
              <a:rPr b="0" lang="de-DE" sz="1400" spc="-1" strike="noStrike">
                <a:solidFill>
                  <a:srgbClr val="333333"/>
                </a:solidFill>
                <a:latin typeface="Arial"/>
                <a:ea typeface="Microsoft YaHei"/>
              </a:rPr>
              <a:t>	</a:t>
            </a:r>
            <a:r>
              <a:rPr b="0" lang="de-DE" sz="1400" spc="-1" strike="noStrike">
                <a:solidFill>
                  <a:srgbClr val="333333"/>
                </a:solidFill>
                <a:latin typeface="Arial"/>
                <a:ea typeface="Microsoft YaHei"/>
              </a:rPr>
              <a:t>Extended</a:t>
            </a:r>
            <a:r>
              <a:rPr b="0" lang="en-US" sz="1400" spc="-1" strike="noStrike">
                <a:latin typeface="Arial"/>
              </a:rPr>
              <a:t> design</a:t>
            </a:r>
            <a:endParaRPr b="0" lang="en-US" sz="1400" spc="-1" strike="noStrike">
              <a:latin typeface="Arial"/>
            </a:endParaRPr>
          </a:p>
        </p:txBody>
      </p:sp>
      <p:pic>
        <p:nvPicPr>
          <p:cNvPr id="332" name="" descr=""/>
          <p:cNvPicPr/>
          <p:nvPr/>
        </p:nvPicPr>
        <p:blipFill>
          <a:blip r:embed="rId1"/>
          <a:stretch/>
        </p:blipFill>
        <p:spPr>
          <a:xfrm>
            <a:off x="428400" y="2094840"/>
            <a:ext cx="8102520" cy="4275000"/>
          </a:xfrm>
          <a:prstGeom prst="rect">
            <a:avLst/>
          </a:prstGeom>
          <a:ln>
            <a:noFill/>
          </a:ln>
        </p:spPr>
      </p:pic>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3" name="TextShape 1"/>
          <p:cNvSpPr txBox="1"/>
          <p:nvPr/>
        </p:nvSpPr>
        <p:spPr>
          <a:xfrm>
            <a:off x="422640" y="1332000"/>
            <a:ext cx="8211600" cy="4903200"/>
          </a:xfrm>
          <a:prstGeom prst="rect">
            <a:avLst/>
          </a:prstGeom>
          <a:noFill/>
          <a:ln>
            <a:noFill/>
          </a:ln>
        </p:spPr>
        <p:txBody>
          <a:bodyPr>
            <a:noAutofit/>
          </a:bodyPr>
          <a:p>
            <a:pPr marL="432000" indent="-324000">
              <a:spcBef>
                <a:spcPts val="1417"/>
              </a:spcBef>
              <a:buClr>
                <a:srgbClr val="000000"/>
              </a:buClr>
              <a:buSzPct val="45000"/>
              <a:buFont typeface="Wingdings" charset="2"/>
              <a:buChar char=""/>
            </a:pPr>
            <a:endParaRPr b="0" lang="de-DE" sz="24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2400" spc="-1" strike="noStrike">
              <a:solidFill>
                <a:srgbClr val="333333"/>
              </a:solidFill>
              <a:latin typeface="Arial"/>
            </a:endParaRPr>
          </a:p>
        </p:txBody>
      </p:sp>
      <p:graphicFrame>
        <p:nvGraphicFramePr>
          <p:cNvPr id="334" name="Table 2"/>
          <p:cNvGraphicFramePr/>
          <p:nvPr/>
        </p:nvGraphicFramePr>
        <p:xfrm>
          <a:off x="144000" y="1647000"/>
          <a:ext cx="8855640" cy="4655160"/>
        </p:xfrm>
        <a:graphic>
          <a:graphicData uri="http://schemas.openxmlformats.org/drawingml/2006/table">
            <a:tbl>
              <a:tblPr/>
              <a:tblGrid>
                <a:gridCol w="4545720"/>
                <a:gridCol w="4310280"/>
              </a:tblGrid>
              <a:tr h="363240">
                <a:tc>
                  <a:txBody>
                    <a:bodyPr lIns="90000" rIns="90000" tIns="46800" bIns="46800">
                      <a:noAutofit/>
                    </a:bodyPr>
                    <a:p>
                      <a:r>
                        <a:rPr b="0" lang="en-US" sz="1600" spc="-1" strike="noStrike" u="sng">
                          <a:uFillTx/>
                          <a:latin typeface="Arial"/>
                        </a:rPr>
                        <a:t>pros</a:t>
                      </a:r>
                      <a:endParaRPr b="0" lang="en-US" sz="16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tIns="46800" bIns="46800">
                      <a:noAutofit/>
                    </a:bodyPr>
                    <a:p>
                      <a:r>
                        <a:rPr b="0" lang="en-US" sz="1600" spc="-1" strike="noStrike" u="sng">
                          <a:uFillTx/>
                          <a:latin typeface="Arial"/>
                        </a:rPr>
                        <a:t>cons</a:t>
                      </a:r>
                      <a:endParaRPr b="0" lang="en-US" sz="1600" spc="-1" strike="noStrike" u="sng">
                        <a:uFillTx/>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r>
              <a:tr h="659520">
                <a:tc>
                  <a:txBody>
                    <a:bodyPr lIns="90000" rIns="90000" tIns="46800" bIns="46800">
                      <a:noAutofit/>
                    </a:bodyPr>
                    <a:p>
                      <a:pPr>
                        <a:lnSpc>
                          <a:spcPct val="150000"/>
                        </a:lnSpc>
                      </a:pPr>
                      <a:r>
                        <a:rPr b="0" lang="en-US" sz="1200" spc="-1" strike="noStrike">
                          <a:latin typeface="Arial"/>
                        </a:rPr>
                        <a:t>Target pipe will not be loaded by the electronic</a:t>
                      </a:r>
                      <a:endParaRPr b="0" lang="en-US" sz="12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tIns="46800" bIns="46800">
                      <a:noAutofit/>
                    </a:bodyPr>
                    <a:p>
                      <a:pPr>
                        <a:lnSpc>
                          <a:spcPct val="150000"/>
                        </a:lnSpc>
                      </a:pPr>
                      <a:r>
                        <a:rPr b="0" lang="en-US" sz="1200" spc="-1" strike="noStrike">
                          <a:latin typeface="Arial"/>
                        </a:rPr>
                        <a:t>The diameter of the target pipe has to be reduced from 150 mm to 140 mm(in the area of the support structure ) </a:t>
                      </a:r>
                      <a:endParaRPr b="0" lang="en-US" sz="12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663120">
                <a:tc>
                  <a:txBody>
                    <a:bodyPr lIns="90000" rIns="90000" tIns="46800" bIns="46800">
                      <a:noAutofit/>
                    </a:bodyPr>
                    <a:p>
                      <a:pPr>
                        <a:lnSpc>
                          <a:spcPct val="150000"/>
                        </a:lnSpc>
                      </a:pPr>
                      <a:r>
                        <a:rPr b="0" lang="en-US" sz="1200" spc="-1" strike="noStrike">
                          <a:latin typeface="Arial"/>
                        </a:rPr>
                        <a:t>There is no need for suspensions during the mounting of the detectors</a:t>
                      </a:r>
                      <a:endParaRPr b="0" lang="en-US" sz="12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tIns="46800" bIns="46800">
                      <a:noAutofit/>
                    </a:bodyPr>
                    <a:p>
                      <a:pPr>
                        <a:lnSpc>
                          <a:spcPct val="150000"/>
                        </a:lnSpc>
                      </a:pPr>
                      <a:r>
                        <a:rPr b="0" lang="en-US" sz="1200" spc="-1" strike="noStrike">
                          <a:latin typeface="Arial"/>
                        </a:rPr>
                        <a:t>The CSF would be more complex regarding to the additional structure</a:t>
                      </a:r>
                      <a:endParaRPr b="0" lang="en-US" sz="12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r h="629280">
                <a:tc>
                  <a:txBody>
                    <a:bodyPr lIns="90000" rIns="90000" tIns="46800" bIns="46800">
                      <a:noAutofit/>
                    </a:bodyPr>
                    <a:p>
                      <a:pPr>
                        <a:lnSpc>
                          <a:spcPct val="150000"/>
                        </a:lnSpc>
                      </a:pPr>
                      <a:r>
                        <a:rPr b="0" lang="en-US" sz="1200" spc="-1" strike="noStrike">
                          <a:latin typeface="Arial"/>
                        </a:rPr>
                        <a:t>No temporary suspension rods are necessary while installation the BW EMC in the spectrometer</a:t>
                      </a:r>
                      <a:endParaRPr b="0" lang="en-US" sz="12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629280">
                <a:tc>
                  <a:txBody>
                    <a:bodyPr lIns="90000" rIns="90000" tIns="46800" bIns="46800">
                      <a:noAutofit/>
                    </a:bodyPr>
                    <a:p>
                      <a:pPr>
                        <a:lnSpc>
                          <a:spcPct val="150000"/>
                        </a:lnSpc>
                      </a:pPr>
                      <a:r>
                        <a:rPr b="0" lang="en-US" sz="1200" spc="-1" strike="noStrike">
                          <a:latin typeface="Arial"/>
                        </a:rPr>
                        <a:t>There is a lower risk to cause damage to the target pipe, while exchange the suspensions for example</a:t>
                      </a:r>
                      <a:endParaRPr b="0" lang="en-US" sz="12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r h="629280">
                <a:tc>
                  <a:txBody>
                    <a:bodyPr lIns="90000" rIns="90000" tIns="46800" bIns="46800">
                      <a:noAutofit/>
                    </a:bodyPr>
                    <a:p>
                      <a:pPr>
                        <a:lnSpc>
                          <a:spcPct val="150000"/>
                        </a:lnSpc>
                      </a:pPr>
                      <a:r>
                        <a:rPr b="0" lang="en-US" sz="1200" spc="-1" strike="noStrike">
                          <a:latin typeface="Arial"/>
                        </a:rPr>
                        <a:t>We need no welded anchor points on the target pipe for suspensions for the electronics</a:t>
                      </a:r>
                      <a:endParaRPr b="0" lang="en-US" sz="12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629280">
                <a:tc>
                  <a:txBody>
                    <a:bodyPr lIns="90000" rIns="90000" tIns="46800" bIns="46800">
                      <a:noAutofit/>
                    </a:bodyPr>
                    <a:p>
                      <a:pPr>
                        <a:lnSpc>
                          <a:spcPct val="150000"/>
                        </a:lnSpc>
                      </a:pPr>
                      <a:r>
                        <a:rPr b="0" lang="en-US" sz="1200" spc="-1" strike="noStrike">
                          <a:latin typeface="Arial"/>
                        </a:rPr>
                        <a:t>By the seperated support structures, assembly of the electronic should be more flexible</a:t>
                      </a:r>
                      <a:endParaRPr b="0" lang="en-US" sz="12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r h="452520">
                <a:tc>
                  <a:txBody>
                    <a:bodyPr lIns="90000" rIns="90000" tIns="46800" bIns="46800">
                      <a:noAutofit/>
                    </a:bodyPr>
                    <a:p>
                      <a:r>
                        <a:rPr b="0" lang="en-US" sz="1200" spc="-1" strike="noStrike">
                          <a:latin typeface="Arial"/>
                        </a:rPr>
                        <a:t>The mounting of the hole assembly can be done on the final rails system</a:t>
                      </a:r>
                      <a:endParaRPr b="0" lang="en-US" sz="12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bl>
          </a:graphicData>
        </a:graphic>
      </p:graphicFrame>
      <p:sp>
        <p:nvSpPr>
          <p:cNvPr id="335" name="TextShape 3"/>
          <p:cNvSpPr txBox="1"/>
          <p:nvPr/>
        </p:nvSpPr>
        <p:spPr>
          <a:xfrm>
            <a:off x="2691000" y="492120"/>
            <a:ext cx="3547800" cy="346320"/>
          </a:xfrm>
          <a:prstGeom prst="rect">
            <a:avLst/>
          </a:prstGeom>
          <a:noFill/>
          <a:ln>
            <a:noFill/>
          </a:ln>
        </p:spPr>
        <p:txBody>
          <a:bodyPr lIns="90000" rIns="90000" tIns="45000" bIns="45000">
            <a:spAutoFit/>
          </a:bodyPr>
          <a:p>
            <a:r>
              <a:rPr b="0" lang="en-US" sz="1400" spc="-1" strike="noStrike">
                <a:latin typeface="Arial"/>
              </a:rPr>
              <a:t>5.</a:t>
            </a:r>
            <a:r>
              <a:rPr b="0" lang="en-US" sz="1400" spc="-1" strike="noStrike">
                <a:latin typeface="Arial"/>
              </a:rPr>
              <a:t>	</a:t>
            </a:r>
            <a:r>
              <a:rPr b="0" lang="en-US" sz="1400" spc="-1" strike="noStrike">
                <a:latin typeface="Arial"/>
              </a:rPr>
              <a:t>Conclusion</a:t>
            </a:r>
            <a:endParaRPr b="0" lang="en-US" sz="14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6" name="TextShape 1"/>
          <p:cNvSpPr txBox="1"/>
          <p:nvPr/>
        </p:nvSpPr>
        <p:spPr>
          <a:xfrm>
            <a:off x="422640" y="1332000"/>
            <a:ext cx="8211600" cy="4903200"/>
          </a:xfrm>
          <a:prstGeom prst="rect">
            <a:avLst/>
          </a:prstGeom>
          <a:noFill/>
          <a:ln>
            <a:noFill/>
          </a:ln>
        </p:spPr>
        <p:txBody>
          <a:bodyPr>
            <a:noAutofit/>
          </a:bodyPr>
          <a:p>
            <a:pPr marL="432000" indent="-324000">
              <a:spcBef>
                <a:spcPts val="1417"/>
              </a:spcBef>
              <a:buClr>
                <a:srgbClr val="000000"/>
              </a:buClr>
              <a:buSzPct val="45000"/>
              <a:buFont typeface="Wingdings" charset="2"/>
              <a:buChar char=""/>
            </a:pPr>
            <a:r>
              <a:rPr b="0" lang="en-US" sz="1600" spc="-1" strike="noStrike" u="sng">
                <a:solidFill>
                  <a:srgbClr val="333333"/>
                </a:solidFill>
                <a:uFillTx/>
                <a:latin typeface="Arial"/>
              </a:rPr>
              <a:t>Requirements</a:t>
            </a:r>
            <a:r>
              <a:rPr b="0" lang="en-US" sz="2000" spc="-1" strike="noStrike">
                <a:solidFill>
                  <a:srgbClr val="333333"/>
                </a:solidFill>
                <a:latin typeface="Arial"/>
              </a:rPr>
              <a:t>: </a:t>
            </a:r>
            <a:endParaRPr b="0" lang="de-DE" sz="2000" spc="-1" strike="noStrike">
              <a:solidFill>
                <a:srgbClr val="333333"/>
              </a:solidFill>
              <a:latin typeface="Arial"/>
            </a:endParaRPr>
          </a:p>
          <a:p>
            <a:pPr marL="432000" indent="-324000">
              <a:spcBef>
                <a:spcPts val="1417"/>
              </a:spcBef>
              <a:buClr>
                <a:srgbClr val="000000"/>
              </a:buClr>
              <a:buSzPct val="45000"/>
              <a:buFont typeface="Wingdings" charset="2"/>
              <a:buChar char=""/>
            </a:pPr>
            <a:r>
              <a:rPr b="0" lang="en-US" sz="1200" spc="-1" strike="noStrike">
                <a:solidFill>
                  <a:srgbClr val="333333"/>
                </a:solidFill>
                <a:latin typeface="Arial"/>
              </a:rPr>
              <a:t>CSF has to carry the STT, the MVD and possibly the DCDC and the GBT electronics</a:t>
            </a:r>
            <a:endParaRPr b="0" lang="de-DE" sz="1200" spc="-1" strike="noStrike">
              <a:solidFill>
                <a:srgbClr val="333333"/>
              </a:solidFill>
              <a:latin typeface="Arial"/>
            </a:endParaRPr>
          </a:p>
          <a:p>
            <a:pPr marL="432000" indent="-324000">
              <a:spcBef>
                <a:spcPts val="1417"/>
              </a:spcBef>
              <a:buClr>
                <a:srgbClr val="000000"/>
              </a:buClr>
              <a:buSzPct val="45000"/>
              <a:buFont typeface="Wingdings" charset="2"/>
              <a:buChar char=""/>
            </a:pPr>
            <a:r>
              <a:rPr b="0" lang="en-US" sz="1200" spc="-1" strike="noStrike">
                <a:solidFill>
                  <a:srgbClr val="333333"/>
                </a:solidFill>
                <a:latin typeface="Arial"/>
              </a:rPr>
              <a:t>Electronic: ~180kg in its center of gravity 1506 mm upstream from the interaction point</a:t>
            </a:r>
            <a:endParaRPr b="0" lang="de-DE" sz="1200" spc="-1" strike="noStrike">
              <a:solidFill>
                <a:srgbClr val="333333"/>
              </a:solidFill>
              <a:latin typeface="Arial"/>
            </a:endParaRPr>
          </a:p>
          <a:p>
            <a:pPr marL="432000" indent="-324000">
              <a:spcBef>
                <a:spcPts val="1417"/>
              </a:spcBef>
              <a:buClr>
                <a:srgbClr val="000000"/>
              </a:buClr>
              <a:buSzPct val="45000"/>
              <a:buFont typeface="Wingdings" charset="2"/>
              <a:buChar char=""/>
            </a:pPr>
            <a:r>
              <a:rPr b="0" lang="en-US" sz="1200" spc="-1" strike="noStrike">
                <a:solidFill>
                  <a:srgbClr val="333333"/>
                </a:solidFill>
                <a:latin typeface="Arial"/>
              </a:rPr>
              <a:t>STT: ~80kg</a:t>
            </a:r>
            <a:endParaRPr b="0" lang="de-DE" sz="1200" spc="-1" strike="noStrike">
              <a:solidFill>
                <a:srgbClr val="333333"/>
              </a:solidFill>
              <a:latin typeface="Arial"/>
            </a:endParaRPr>
          </a:p>
          <a:p>
            <a:pPr marL="432000" indent="-324000">
              <a:spcBef>
                <a:spcPts val="1417"/>
              </a:spcBef>
              <a:buClr>
                <a:srgbClr val="000000"/>
              </a:buClr>
              <a:buSzPct val="45000"/>
              <a:buFont typeface="Wingdings" charset="2"/>
              <a:buChar char=""/>
            </a:pPr>
            <a:r>
              <a:rPr b="0" lang="en-US" sz="1200" spc="-1" strike="noStrike">
                <a:solidFill>
                  <a:srgbClr val="333333"/>
                </a:solidFill>
                <a:latin typeface="Arial"/>
              </a:rPr>
              <a:t>MVD: ~30kg</a:t>
            </a:r>
            <a:endParaRPr b="0" lang="de-DE" sz="12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1200" spc="-1" strike="noStrike">
              <a:solidFill>
                <a:srgbClr val="333333"/>
              </a:solidFill>
              <a:latin typeface="Arial"/>
            </a:endParaRPr>
          </a:p>
          <a:p>
            <a:pPr marL="432000" indent="-324000">
              <a:spcBef>
                <a:spcPts val="1417"/>
              </a:spcBef>
              <a:buClr>
                <a:srgbClr val="000000"/>
              </a:buClr>
              <a:buSzPct val="45000"/>
              <a:buFont typeface="Wingdings" charset="2"/>
              <a:buChar char=""/>
            </a:pPr>
            <a:r>
              <a:rPr b="0" lang="en-US" sz="1200" spc="-1" strike="noStrike">
                <a:solidFill>
                  <a:srgbClr val="333333"/>
                </a:solidFill>
                <a:latin typeface="Arial"/>
              </a:rPr>
              <a:t>CSF has to fix the target pipe and the target cross</a:t>
            </a:r>
            <a:endParaRPr b="0" lang="de-DE" sz="12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1200" spc="-1" strike="noStrike">
              <a:solidFill>
                <a:srgbClr val="333333"/>
              </a:solidFill>
              <a:latin typeface="Arial"/>
            </a:endParaRPr>
          </a:p>
          <a:p>
            <a:pPr marL="432000" indent="-324000">
              <a:spcBef>
                <a:spcPts val="1417"/>
              </a:spcBef>
              <a:buClr>
                <a:srgbClr val="000000"/>
              </a:buClr>
              <a:buSzPct val="45000"/>
              <a:buFont typeface="Wingdings" charset="2"/>
              <a:buChar char=""/>
            </a:pPr>
            <a:r>
              <a:rPr b="0" lang="en-US" sz="1200" spc="-1" strike="noStrike">
                <a:solidFill>
                  <a:srgbClr val="333333"/>
                </a:solidFill>
                <a:latin typeface="Arial"/>
              </a:rPr>
              <a:t>The volume of material has to be preferably low</a:t>
            </a:r>
            <a:endParaRPr b="0" lang="de-DE" sz="1200" spc="-1" strike="noStrike">
              <a:solidFill>
                <a:srgbClr val="333333"/>
              </a:solidFill>
              <a:latin typeface="Arial"/>
            </a:endParaRPr>
          </a:p>
          <a:p>
            <a:pPr marL="432000" indent="-324000">
              <a:spcBef>
                <a:spcPts val="1417"/>
              </a:spcBef>
              <a:buClr>
                <a:srgbClr val="000000"/>
              </a:buClr>
              <a:buSzPct val="45000"/>
              <a:buFont typeface="Wingdings" charset="2"/>
              <a:buChar char=""/>
            </a:pPr>
            <a:r>
              <a:rPr b="0" lang="en-US" sz="1200" spc="-1" strike="noStrike">
                <a:solidFill>
                  <a:srgbClr val="333333"/>
                </a:solidFill>
                <a:latin typeface="Arial"/>
              </a:rPr>
              <a:t> </a:t>
            </a:r>
            <a:endParaRPr b="0" lang="de-DE" sz="1200" spc="-1" strike="noStrike">
              <a:solidFill>
                <a:srgbClr val="333333"/>
              </a:solidFill>
              <a:latin typeface="Arial"/>
            </a:endParaRPr>
          </a:p>
          <a:p>
            <a:pPr marL="432000" indent="-324000">
              <a:spcBef>
                <a:spcPts val="1417"/>
              </a:spcBef>
              <a:buClr>
                <a:srgbClr val="000000"/>
              </a:buClr>
              <a:buSzPct val="45000"/>
              <a:buFont typeface="Wingdings" charset="2"/>
              <a:buChar char=""/>
            </a:pPr>
            <a:r>
              <a:rPr b="0" lang="en-US" sz="1200" spc="-1" strike="noStrike">
                <a:solidFill>
                  <a:srgbClr val="333333"/>
                </a:solidFill>
                <a:latin typeface="Arial"/>
              </a:rPr>
              <a:t>The material of the frame should have a low density and a low nuclear charge number</a:t>
            </a:r>
            <a:endParaRPr b="0" lang="de-DE" sz="1200" spc="-1" strike="noStrike">
              <a:solidFill>
                <a:srgbClr val="333333"/>
              </a:solidFill>
              <a:latin typeface="Arial"/>
            </a:endParaRPr>
          </a:p>
        </p:txBody>
      </p:sp>
      <p:sp>
        <p:nvSpPr>
          <p:cNvPr id="97" name="TextShape 2"/>
          <p:cNvSpPr txBox="1"/>
          <p:nvPr/>
        </p:nvSpPr>
        <p:spPr>
          <a:xfrm>
            <a:off x="2691360" y="492120"/>
            <a:ext cx="3547800" cy="316080"/>
          </a:xfrm>
          <a:prstGeom prst="rect">
            <a:avLst/>
          </a:prstGeom>
          <a:noFill/>
          <a:ln>
            <a:noFill/>
          </a:ln>
        </p:spPr>
        <p:txBody>
          <a:bodyPr lIns="90000" rIns="90000" tIns="45000" bIns="45000">
            <a:spAutoFit/>
          </a:bodyPr>
          <a:p>
            <a:pPr marL="216000" indent="-216000">
              <a:buClr>
                <a:srgbClr val="000000"/>
              </a:buClr>
              <a:buSzPct val="45000"/>
              <a:buFont typeface="Wingdings" charset="2"/>
              <a:buChar char=""/>
            </a:pPr>
            <a:r>
              <a:rPr b="0" lang="en-US" sz="1400" spc="-1" strike="noStrike">
                <a:latin typeface="Arial"/>
              </a:rPr>
              <a:t>1.</a:t>
            </a:r>
            <a:r>
              <a:rPr b="0" lang="en-US" sz="1400" spc="-1" strike="noStrike">
                <a:latin typeface="Arial"/>
              </a:rPr>
              <a:t>	</a:t>
            </a:r>
            <a:r>
              <a:rPr b="0" lang="en-US" sz="1400" spc="-1" strike="noStrike">
                <a:latin typeface="Arial"/>
              </a:rPr>
              <a:t>Requirements</a:t>
            </a:r>
            <a:endParaRPr b="0" lang="en-US" sz="14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8" name="TextShape 1"/>
          <p:cNvSpPr txBox="1"/>
          <p:nvPr/>
        </p:nvSpPr>
        <p:spPr>
          <a:xfrm>
            <a:off x="422640" y="1332000"/>
            <a:ext cx="8211600" cy="4903200"/>
          </a:xfrm>
          <a:prstGeom prst="rect">
            <a:avLst/>
          </a:prstGeom>
          <a:noFill/>
          <a:ln>
            <a:noFill/>
          </a:ln>
        </p:spPr>
        <p:txBody>
          <a:bodyPr>
            <a:noAutofit/>
          </a:bodyPr>
          <a:p>
            <a:pPr marL="432000" indent="-324000">
              <a:lnSpc>
                <a:spcPct val="150000"/>
              </a:lnSpc>
              <a:spcBef>
                <a:spcPts val="1417"/>
              </a:spcBef>
              <a:buClr>
                <a:srgbClr val="000000"/>
              </a:buClr>
              <a:buSzPct val="45000"/>
              <a:buFont typeface="Wingdings" charset="2"/>
              <a:buChar char=""/>
            </a:pPr>
            <a:r>
              <a:rPr b="0" lang="en-US" sz="1200" spc="-1" strike="noStrike">
                <a:solidFill>
                  <a:srgbClr val="333333"/>
                </a:solidFill>
                <a:latin typeface="Arial"/>
                <a:ea typeface="Microsoft YaHei"/>
              </a:rPr>
              <a:t>Regarding </a:t>
            </a:r>
            <a:r>
              <a:rPr b="0" lang="de-DE" sz="1200" spc="-1" strike="noStrike">
                <a:solidFill>
                  <a:srgbClr val="333333"/>
                </a:solidFill>
                <a:latin typeface="Arial"/>
                <a:ea typeface="Microsoft YaHei"/>
              </a:rPr>
              <a:t>to the requirement described, </a:t>
            </a:r>
            <a:r>
              <a:rPr b="0" lang="zxx" sz="1200" spc="-1" strike="noStrike">
                <a:solidFill>
                  <a:srgbClr val="000000"/>
                </a:solidFill>
                <a:latin typeface="Arial"/>
              </a:rPr>
              <a:t>carbon composite</a:t>
            </a:r>
            <a:r>
              <a:rPr b="0" lang="en-US" sz="1200" spc="-1" strike="noStrike">
                <a:solidFill>
                  <a:srgbClr val="333333"/>
                </a:solidFill>
                <a:latin typeface="Arial"/>
              </a:rPr>
              <a:t> seems to be the best choice for the central space frame.</a:t>
            </a:r>
            <a:endParaRPr b="0" lang="de-DE" sz="1200" spc="-1" strike="noStrike">
              <a:solidFill>
                <a:srgbClr val="333333"/>
              </a:solidFill>
              <a:latin typeface="Arial"/>
            </a:endParaRPr>
          </a:p>
        </p:txBody>
      </p:sp>
      <p:graphicFrame>
        <p:nvGraphicFramePr>
          <p:cNvPr id="99" name="Table 2"/>
          <p:cNvGraphicFramePr/>
          <p:nvPr/>
        </p:nvGraphicFramePr>
        <p:xfrm>
          <a:off x="781560" y="2970000"/>
          <a:ext cx="7832880" cy="2879280"/>
        </p:xfrm>
        <a:graphic>
          <a:graphicData uri="http://schemas.openxmlformats.org/drawingml/2006/table">
            <a:tbl>
              <a:tblPr/>
              <a:tblGrid>
                <a:gridCol w="1936440"/>
                <a:gridCol w="1936440"/>
                <a:gridCol w="1936440"/>
                <a:gridCol w="2023920"/>
              </a:tblGrid>
              <a:tr h="719640">
                <a:tc>
                  <a:txBody>
                    <a:bodyPr lIns="90000" rIns="90000" tIns="46800" bIns="46800">
                      <a:noAutofit/>
                    </a:bodyPr>
                    <a:p>
                      <a:r>
                        <a:rPr b="0" lang="en-US" sz="1600" spc="-1" strike="noStrike" u="sng">
                          <a:uFillTx/>
                          <a:latin typeface="Arial"/>
                        </a:rPr>
                        <a:t>material</a:t>
                      </a:r>
                      <a:endParaRPr b="0" lang="en-US" sz="16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tIns="46800" bIns="46800">
                      <a:noAutofit/>
                    </a:bodyPr>
                    <a:p>
                      <a:r>
                        <a:rPr b="0" lang="en-US" sz="1600" spc="-1" strike="noStrike">
                          <a:latin typeface="Arial"/>
                        </a:rPr>
                        <a:t>Titan</a:t>
                      </a:r>
                      <a:endParaRPr b="0" lang="en-US" sz="16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tIns="46800" bIns="46800">
                      <a:noAutofit/>
                    </a:bodyPr>
                    <a:p>
                      <a:r>
                        <a:rPr b="0" lang="en-US" sz="1600" spc="-1" strike="noStrike">
                          <a:latin typeface="Arial"/>
                        </a:rPr>
                        <a:t>Aluminum</a:t>
                      </a:r>
                      <a:endParaRPr b="0" lang="en-US" sz="16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tIns="46800" bIns="46800">
                      <a:noAutofit/>
                    </a:bodyPr>
                    <a:p>
                      <a:r>
                        <a:rPr b="0" lang="zxx" sz="1600" spc="-1" strike="noStrike">
                          <a:solidFill>
                            <a:srgbClr val="000000"/>
                          </a:solidFill>
                          <a:latin typeface="Arial"/>
                        </a:rPr>
                        <a:t>CFRP</a:t>
                      </a:r>
                      <a:endParaRPr b="0" lang="en-US" sz="1600" spc="-1" strike="noStrike">
                        <a:latin typeface="Arial"/>
                      </a:endParaRPr>
                    </a:p>
                    <a:p>
                      <a:r>
                        <a:rPr b="0" lang="zxx" sz="1600" spc="-1" strike="noStrike">
                          <a:solidFill>
                            <a:srgbClr val="000000"/>
                          </a:solidFill>
                          <a:latin typeface="Arial"/>
                        </a:rPr>
                        <a:t>(carbon composite)</a:t>
                      </a:r>
                      <a:endParaRPr b="0" lang="en-US" sz="16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r>
              <a:tr h="719640">
                <a:tc>
                  <a:txBody>
                    <a:bodyPr lIns="90000" rIns="90000" tIns="46800" bIns="46800">
                      <a:noAutofit/>
                    </a:bodyPr>
                    <a:p>
                      <a:r>
                        <a:rPr b="0" lang="en-US" sz="1600" spc="-1" strike="noStrike" u="sng">
                          <a:uFillTx/>
                          <a:latin typeface="Arial"/>
                        </a:rPr>
                        <a:t>density</a:t>
                      </a:r>
                      <a:endParaRPr b="0" lang="en-US" sz="1600" spc="-1" strike="noStrike" u="sng">
                        <a:uFillTx/>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tIns="46800" bIns="46800">
                      <a:noAutofit/>
                    </a:bodyPr>
                    <a:p>
                      <a:r>
                        <a:rPr b="0" lang="en-US" sz="1400" spc="-1" strike="noStrike">
                          <a:latin typeface="Arial"/>
                        </a:rPr>
                        <a:t>4,5 g/cm³</a:t>
                      </a:r>
                      <a:endParaRPr b="0" lang="en-US"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tIns="46800" bIns="46800">
                      <a:noAutofit/>
                    </a:bodyPr>
                    <a:p>
                      <a:r>
                        <a:rPr b="0" lang="en-US" sz="1400" spc="-1" strike="noStrike">
                          <a:latin typeface="Arial"/>
                        </a:rPr>
                        <a:t>2,7 g/cm³</a:t>
                      </a:r>
                      <a:endParaRPr b="0" lang="en-US"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tIns="46800" bIns="46800">
                      <a:noAutofit/>
                    </a:bodyPr>
                    <a:p>
                      <a:r>
                        <a:rPr b="0" lang="en-US" sz="1400" spc="-1" strike="noStrike">
                          <a:latin typeface="Arial"/>
                        </a:rPr>
                        <a:t>~1,6 g/cm³</a:t>
                      </a:r>
                      <a:endParaRPr b="0" lang="en-US"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719640">
                <a:tc>
                  <a:txBody>
                    <a:bodyPr lIns="90000" rIns="90000" tIns="46800" bIns="46800">
                      <a:noAutofit/>
                    </a:bodyPr>
                    <a:p>
                      <a:r>
                        <a:rPr b="0" lang="en-US" sz="1600" spc="-1" strike="noStrike" u="sng">
                          <a:uFillTx/>
                          <a:latin typeface="Arial"/>
                        </a:rPr>
                        <a:t>nuclear charge number</a:t>
                      </a:r>
                      <a:endParaRPr b="0" lang="en-US" sz="1600" spc="-1" strike="noStrike" u="sng">
                        <a:uFillTx/>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tIns="46800" bIns="46800">
                      <a:noAutofit/>
                    </a:bodyPr>
                    <a:p>
                      <a:r>
                        <a:rPr b="0" lang="en-US" sz="1400" spc="-1" strike="noStrike">
                          <a:latin typeface="Arial"/>
                        </a:rPr>
                        <a:t>22</a:t>
                      </a:r>
                      <a:endParaRPr b="0" lang="en-US"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tIns="46800" bIns="46800">
                      <a:noAutofit/>
                    </a:bodyPr>
                    <a:p>
                      <a:r>
                        <a:rPr b="0" lang="en-US" sz="1400" spc="-1" strike="noStrike">
                          <a:latin typeface="Arial"/>
                        </a:rPr>
                        <a:t>13</a:t>
                      </a:r>
                      <a:endParaRPr b="0" lang="en-US"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tIns="46800" bIns="46800">
                      <a:noAutofit/>
                    </a:bodyPr>
                    <a:p>
                      <a:r>
                        <a:rPr b="0" lang="en-US" sz="1400" spc="-1" strike="noStrike">
                          <a:latin typeface="Arial"/>
                        </a:rPr>
                        <a:t>6*</a:t>
                      </a:r>
                      <a:endParaRPr b="0" lang="en-US"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r h="720720">
                <a:tc>
                  <a:txBody>
                    <a:bodyPr lIns="90000" rIns="90000" tIns="46800" bIns="46800">
                      <a:noAutofit/>
                    </a:bodyPr>
                    <a:p>
                      <a:r>
                        <a:rPr b="0" lang="en-US" sz="1600" spc="-1" strike="noStrike" u="sng">
                          <a:uFillTx/>
                          <a:latin typeface="Arial"/>
                        </a:rPr>
                        <a:t>young‘s modulus</a:t>
                      </a:r>
                      <a:endParaRPr b="0" lang="en-US" sz="1600" spc="-1" strike="noStrike" u="sng">
                        <a:uFillTx/>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tIns="46800" bIns="46800">
                      <a:noAutofit/>
                    </a:bodyPr>
                    <a:p>
                      <a:r>
                        <a:rPr b="0" lang="en-US" sz="1400" spc="-1" strike="noStrike">
                          <a:latin typeface="Arial"/>
                        </a:rPr>
                        <a:t>105 GPa</a:t>
                      </a:r>
                      <a:endParaRPr b="0" lang="en-US"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tIns="46800" bIns="46800">
                      <a:noAutofit/>
                    </a:bodyPr>
                    <a:p>
                      <a:r>
                        <a:rPr b="0" lang="en-US" sz="1400" spc="-1" strike="noStrike">
                          <a:latin typeface="Arial"/>
                        </a:rPr>
                        <a:t>80 GPa</a:t>
                      </a:r>
                      <a:endParaRPr b="0" lang="en-US"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tIns="46800" bIns="46800">
                      <a:noAutofit/>
                    </a:bodyPr>
                    <a:p>
                      <a:r>
                        <a:rPr b="0" lang="en-US" sz="1400" spc="-1" strike="noStrike">
                          <a:latin typeface="Times New Roman"/>
                          <a:ea typeface="Times New Roman"/>
                        </a:rPr>
                        <a:t>≥</a:t>
                      </a:r>
                      <a:r>
                        <a:rPr b="0" lang="en-US" sz="1400" spc="-1" strike="noStrike">
                          <a:latin typeface="Arial"/>
                          <a:ea typeface="Times New Roman"/>
                        </a:rPr>
                        <a:t> </a:t>
                      </a:r>
                      <a:r>
                        <a:rPr b="0" lang="en-US" sz="1400" spc="-1" strike="noStrike">
                          <a:latin typeface="Arial"/>
                          <a:ea typeface="Times New Roman"/>
                        </a:rPr>
                        <a:t>125 GPa</a:t>
                      </a:r>
                      <a:endParaRPr b="0" lang="en-US"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bl>
          </a:graphicData>
        </a:graphic>
      </p:graphicFrame>
      <p:sp>
        <p:nvSpPr>
          <p:cNvPr id="100" name="CustomShape 3"/>
          <p:cNvSpPr/>
          <p:nvPr/>
        </p:nvSpPr>
        <p:spPr>
          <a:xfrm>
            <a:off x="6567840" y="2779200"/>
            <a:ext cx="2111400" cy="3298320"/>
          </a:xfrm>
          <a:prstGeom prst="rect">
            <a:avLst/>
          </a:prstGeom>
          <a:noFill/>
          <a:ln w="72000">
            <a:solidFill>
              <a:srgbClr val="72bf44"/>
            </a:solidFill>
            <a:round/>
          </a:ln>
        </p:spPr>
        <p:style>
          <a:lnRef idx="0"/>
          <a:fillRef idx="0"/>
          <a:effectRef idx="0"/>
          <a:fontRef idx="minor"/>
        </p:style>
      </p:sp>
      <p:sp>
        <p:nvSpPr>
          <p:cNvPr id="101" name="TextShape 4"/>
          <p:cNvSpPr txBox="1"/>
          <p:nvPr/>
        </p:nvSpPr>
        <p:spPr>
          <a:xfrm>
            <a:off x="2691360" y="492120"/>
            <a:ext cx="3547800" cy="316080"/>
          </a:xfrm>
          <a:prstGeom prst="rect">
            <a:avLst/>
          </a:prstGeom>
          <a:noFill/>
          <a:ln>
            <a:noFill/>
          </a:ln>
        </p:spPr>
        <p:txBody>
          <a:bodyPr lIns="90000" rIns="90000" tIns="45000" bIns="45000">
            <a:spAutoFit/>
          </a:bodyPr>
          <a:p>
            <a:pPr marL="216000" indent="-216000">
              <a:buClr>
                <a:srgbClr val="000000"/>
              </a:buClr>
              <a:buSzPct val="45000"/>
              <a:buFont typeface="Wingdings" charset="2"/>
              <a:buChar char=""/>
            </a:pPr>
            <a:r>
              <a:rPr b="0" lang="en-US" sz="1400" spc="-1" strike="noStrike">
                <a:latin typeface="Arial"/>
              </a:rPr>
              <a:t>2.</a:t>
            </a:r>
            <a:r>
              <a:rPr b="0" lang="en-US" sz="1400" spc="-1" strike="noStrike">
                <a:latin typeface="Arial"/>
              </a:rPr>
              <a:t>	</a:t>
            </a:r>
            <a:r>
              <a:rPr b="0" lang="en-US" sz="1400" spc="-1" strike="noStrike">
                <a:latin typeface="Arial"/>
              </a:rPr>
              <a:t>Material comparision</a:t>
            </a:r>
            <a:endParaRPr b="0" lang="en-US" sz="14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2" name="TextShape 1"/>
          <p:cNvSpPr txBox="1"/>
          <p:nvPr/>
        </p:nvSpPr>
        <p:spPr>
          <a:xfrm>
            <a:off x="422640" y="1332000"/>
            <a:ext cx="8211600" cy="4903200"/>
          </a:xfrm>
          <a:prstGeom prst="rect">
            <a:avLst/>
          </a:prstGeom>
          <a:noFill/>
          <a:ln>
            <a:noFill/>
          </a:ln>
        </p:spPr>
        <p:txBody>
          <a:bodyPr>
            <a:noAutofit/>
          </a:bodyPr>
          <a:p>
            <a:pPr marL="432000" indent="-324000">
              <a:spcBef>
                <a:spcPts val="1417"/>
              </a:spcBef>
              <a:buClr>
                <a:srgbClr val="000000"/>
              </a:buClr>
              <a:buSzPct val="45000"/>
              <a:buFont typeface="Wingdings" charset="2"/>
              <a:buChar char=""/>
            </a:pPr>
            <a:r>
              <a:rPr b="0" lang="en-US" sz="1400" spc="-1" strike="noStrike" u="sng">
                <a:solidFill>
                  <a:srgbClr val="333333"/>
                </a:solidFill>
                <a:uFillTx/>
                <a:latin typeface="Arial"/>
              </a:rPr>
              <a:t>Suggestions:</a:t>
            </a:r>
            <a:endParaRPr b="0" lang="de-DE" sz="1400" spc="-1" strike="noStrike">
              <a:solidFill>
                <a:srgbClr val="333333"/>
              </a:solidFill>
              <a:latin typeface="Arial"/>
            </a:endParaRPr>
          </a:p>
          <a:p>
            <a:pPr marL="432000" indent="-324000">
              <a:lnSpc>
                <a:spcPct val="150000"/>
              </a:lnSpc>
              <a:spcBef>
                <a:spcPts val="1417"/>
              </a:spcBef>
              <a:buClr>
                <a:srgbClr val="000000"/>
              </a:buClr>
              <a:buSzPct val="45000"/>
              <a:buFont typeface="Wingdings" charset="2"/>
              <a:buChar char=""/>
            </a:pPr>
            <a:r>
              <a:rPr b="0" lang="en-US" sz="1200" spc="-1" strike="noStrike">
                <a:solidFill>
                  <a:srgbClr val="333333"/>
                </a:solidFill>
                <a:latin typeface="Arial"/>
              </a:rPr>
              <a:t>1. An CSF design in combination with an additional support structure for the electronics. It could release the beam pipe of the critical torque without any further needs for suspensions during transport or mounting.</a:t>
            </a:r>
            <a:endParaRPr b="0" lang="de-DE" sz="12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12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12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12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1200" spc="-1" strike="noStrike">
              <a:solidFill>
                <a:srgbClr val="333333"/>
              </a:solidFill>
              <a:latin typeface="Arial"/>
            </a:endParaRPr>
          </a:p>
          <a:p>
            <a:pPr marL="432000" indent="-324000">
              <a:lnSpc>
                <a:spcPct val="150000"/>
              </a:lnSpc>
              <a:spcBef>
                <a:spcPts val="1417"/>
              </a:spcBef>
              <a:buClr>
                <a:srgbClr val="000000"/>
              </a:buClr>
              <a:buSzPct val="45000"/>
              <a:buFont typeface="Wingdings" charset="2"/>
              <a:buChar char=""/>
            </a:pPr>
            <a:endParaRPr b="0" lang="de-DE" sz="1200" spc="-1" strike="noStrike">
              <a:solidFill>
                <a:srgbClr val="333333"/>
              </a:solidFill>
              <a:latin typeface="Arial"/>
            </a:endParaRPr>
          </a:p>
          <a:p>
            <a:pPr marL="432000" indent="-324000">
              <a:lnSpc>
                <a:spcPct val="150000"/>
              </a:lnSpc>
              <a:spcBef>
                <a:spcPts val="1417"/>
              </a:spcBef>
              <a:buClr>
                <a:srgbClr val="000000"/>
              </a:buClr>
              <a:buSzPct val="45000"/>
              <a:buFont typeface="Wingdings" charset="2"/>
              <a:buChar char=""/>
            </a:pPr>
            <a:r>
              <a:rPr b="0" lang="en-US" sz="1200" spc="-1" strike="noStrike">
                <a:solidFill>
                  <a:srgbClr val="333333"/>
                </a:solidFill>
                <a:latin typeface="Arial"/>
              </a:rPr>
              <a:t>2. With two bellows perpendicular to the target pipe, instead of the current welded flange, critical stresses in the target cross could be avoided.</a:t>
            </a:r>
            <a:endParaRPr b="0" lang="de-DE" sz="1200" spc="-1" strike="noStrike">
              <a:solidFill>
                <a:srgbClr val="333333"/>
              </a:solidFill>
              <a:latin typeface="Arial"/>
            </a:endParaRPr>
          </a:p>
          <a:p>
            <a:pPr marL="432000" indent="-324000">
              <a:spcBef>
                <a:spcPts val="1417"/>
              </a:spcBef>
              <a:buClr>
                <a:srgbClr val="000000"/>
              </a:buClr>
              <a:buSzPct val="45000"/>
              <a:buFont typeface="Wingdings" charset="2"/>
              <a:buChar char=""/>
            </a:pPr>
            <a:r>
              <a:rPr b="0" lang="en-US" sz="1800" spc="-1" strike="noStrike">
                <a:solidFill>
                  <a:srgbClr val="333333"/>
                </a:solidFill>
                <a:latin typeface="Arial"/>
              </a:rPr>
              <a:t>   </a:t>
            </a:r>
            <a:endParaRPr b="0" lang="de-DE" sz="18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1800" spc="-1" strike="noStrike">
              <a:solidFill>
                <a:srgbClr val="333333"/>
              </a:solidFill>
              <a:latin typeface="Arial"/>
            </a:endParaRPr>
          </a:p>
        </p:txBody>
      </p:sp>
      <p:sp>
        <p:nvSpPr>
          <p:cNvPr id="103" name="TextShape 2"/>
          <p:cNvSpPr txBox="1"/>
          <p:nvPr/>
        </p:nvSpPr>
        <p:spPr>
          <a:xfrm>
            <a:off x="975960" y="412560"/>
            <a:ext cx="6334560" cy="767520"/>
          </a:xfrm>
          <a:prstGeom prst="rect">
            <a:avLst/>
          </a:prstGeom>
          <a:noFill/>
          <a:ln>
            <a:noFill/>
          </a:ln>
        </p:spPr>
        <p:txBody>
          <a:bodyPr lIns="90000" rIns="90000" tIns="45000" bIns="45000">
            <a:spAutoFit/>
          </a:bodyPr>
          <a:p>
            <a:pPr marL="216000" indent="-216000">
              <a:buClr>
                <a:srgbClr val="000000"/>
              </a:buClr>
              <a:buSzPct val="45000"/>
              <a:buFont typeface="Wingdings" charset="2"/>
              <a:buChar char=""/>
            </a:pPr>
            <a:r>
              <a:rPr b="0" lang="en-US" sz="1400" spc="-1" strike="noStrike">
                <a:latin typeface="Arial"/>
              </a:rPr>
              <a:t>3.</a:t>
            </a:r>
            <a:r>
              <a:rPr b="0" lang="en-US" sz="1400" spc="-1" strike="noStrike">
                <a:latin typeface="Arial"/>
              </a:rPr>
              <a:t>	</a:t>
            </a:r>
            <a:r>
              <a:rPr b="0" lang="en-US" sz="1400" spc="-1" strike="noStrike">
                <a:latin typeface="Arial"/>
              </a:rPr>
              <a:t>Overview of the first concept</a:t>
            </a:r>
            <a:endParaRPr b="0" lang="en-US" sz="1400" spc="-1" strike="noStrike">
              <a:latin typeface="Arial"/>
            </a:endParaRPr>
          </a:p>
        </p:txBody>
      </p:sp>
      <p:pic>
        <p:nvPicPr>
          <p:cNvPr id="104" name="" descr=""/>
          <p:cNvPicPr/>
          <p:nvPr/>
        </p:nvPicPr>
        <p:blipFill>
          <a:blip r:embed="rId1"/>
          <a:stretch/>
        </p:blipFill>
        <p:spPr>
          <a:xfrm>
            <a:off x="2160000" y="5220000"/>
            <a:ext cx="3168000" cy="1279080"/>
          </a:xfrm>
          <a:prstGeom prst="rect">
            <a:avLst/>
          </a:prstGeom>
          <a:ln>
            <a:noFill/>
          </a:ln>
        </p:spPr>
      </p:pic>
      <p:pic>
        <p:nvPicPr>
          <p:cNvPr id="105" name="" descr=""/>
          <p:cNvPicPr/>
          <p:nvPr/>
        </p:nvPicPr>
        <p:blipFill>
          <a:blip r:embed="rId2"/>
          <a:stretch/>
        </p:blipFill>
        <p:spPr>
          <a:xfrm>
            <a:off x="1656000" y="2628000"/>
            <a:ext cx="4757760" cy="1656000"/>
          </a:xfrm>
          <a:prstGeom prst="rect">
            <a:avLst/>
          </a:prstGeom>
          <a:ln>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6" name="TextShape 1"/>
          <p:cNvSpPr txBox="1"/>
          <p:nvPr/>
        </p:nvSpPr>
        <p:spPr>
          <a:xfrm>
            <a:off x="422640" y="1332000"/>
            <a:ext cx="8211600" cy="4903200"/>
          </a:xfrm>
          <a:prstGeom prst="rect">
            <a:avLst/>
          </a:prstGeom>
          <a:noFill/>
          <a:ln>
            <a:noFill/>
          </a:ln>
        </p:spPr>
        <p:txBody>
          <a:bodyPr>
            <a:noAutofit/>
          </a:bodyPr>
          <a:p>
            <a:pPr marL="432000" indent="-324000">
              <a:lnSpc>
                <a:spcPct val="150000"/>
              </a:lnSpc>
              <a:spcBef>
                <a:spcPts val="1417"/>
              </a:spcBef>
              <a:buClr>
                <a:srgbClr val="000000"/>
              </a:buClr>
              <a:buSzPct val="45000"/>
              <a:buFont typeface="Wingdings" charset="2"/>
              <a:buChar char=""/>
            </a:pPr>
            <a:r>
              <a:rPr b="0" lang="en-US" sz="1200" spc="-1" strike="noStrike">
                <a:solidFill>
                  <a:srgbClr val="333333"/>
                </a:solidFill>
                <a:latin typeface="Arial"/>
              </a:rPr>
              <a:t>In the first design the CSF and the support structure was made of two separate symmetric halves, to be connected in the Y,Z-plane of the target cross. The two halves should be attached together with screws at the roller skates of the rails of the Barrel DIRC.</a:t>
            </a:r>
            <a:endParaRPr b="0" lang="de-DE" sz="1200" spc="-1" strike="noStrike">
              <a:solidFill>
                <a:srgbClr val="333333"/>
              </a:solidFill>
              <a:latin typeface="Arial"/>
            </a:endParaRPr>
          </a:p>
          <a:p>
            <a:pPr marL="432000" indent="-324000">
              <a:lnSpc>
                <a:spcPct val="150000"/>
              </a:lnSpc>
              <a:spcBef>
                <a:spcPts val="1417"/>
              </a:spcBef>
              <a:buClr>
                <a:srgbClr val="000000"/>
              </a:buClr>
              <a:buSzPct val="45000"/>
              <a:buFont typeface="Wingdings" charset="2"/>
              <a:buChar char=""/>
            </a:pPr>
            <a:r>
              <a:rPr b="0" lang="en-US" sz="2200" spc="-1" strike="noStrike">
                <a:solidFill>
                  <a:srgbClr val="333333"/>
                </a:solidFill>
                <a:latin typeface="Arial"/>
              </a:rPr>
              <a:t> </a:t>
            </a:r>
            <a:endParaRPr b="0" lang="de-DE" sz="22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2200" spc="-1" strike="noStrike">
              <a:solidFill>
                <a:srgbClr val="333333"/>
              </a:solidFill>
              <a:latin typeface="Arial"/>
            </a:endParaRPr>
          </a:p>
        </p:txBody>
      </p:sp>
      <p:sp>
        <p:nvSpPr>
          <p:cNvPr id="107" name="TextShape 2"/>
          <p:cNvSpPr txBox="1"/>
          <p:nvPr/>
        </p:nvSpPr>
        <p:spPr>
          <a:xfrm>
            <a:off x="975960" y="412560"/>
            <a:ext cx="6334560" cy="767520"/>
          </a:xfrm>
          <a:prstGeom prst="rect">
            <a:avLst/>
          </a:prstGeom>
          <a:noFill/>
          <a:ln>
            <a:noFill/>
          </a:ln>
        </p:spPr>
        <p:txBody>
          <a:bodyPr lIns="90000" rIns="90000" tIns="45000" bIns="45000">
            <a:spAutoFit/>
          </a:bodyPr>
          <a:p>
            <a:pPr marL="216000" indent="-216000">
              <a:buClr>
                <a:srgbClr val="000000"/>
              </a:buClr>
              <a:buSzPct val="45000"/>
              <a:buFont typeface="Wingdings" charset="2"/>
              <a:buChar char=""/>
            </a:pPr>
            <a:r>
              <a:rPr b="0" lang="en-US" sz="1400" spc="-1" strike="noStrike">
                <a:latin typeface="Arial"/>
              </a:rPr>
              <a:t>3.</a:t>
            </a:r>
            <a:r>
              <a:rPr b="0" lang="en-US" sz="1400" spc="-1" strike="noStrike">
                <a:latin typeface="Arial"/>
              </a:rPr>
              <a:t>	</a:t>
            </a:r>
            <a:r>
              <a:rPr b="0" lang="en-US" sz="1400" spc="-1" strike="noStrike">
                <a:latin typeface="Arial"/>
              </a:rPr>
              <a:t>Overview of the first concept</a:t>
            </a:r>
            <a:endParaRPr b="0" lang="en-US" sz="1400" spc="-1" strike="noStrike">
              <a:latin typeface="Arial"/>
            </a:endParaRPr>
          </a:p>
        </p:txBody>
      </p:sp>
      <p:pic>
        <p:nvPicPr>
          <p:cNvPr id="108" name="" descr=""/>
          <p:cNvPicPr/>
          <p:nvPr/>
        </p:nvPicPr>
        <p:blipFill>
          <a:blip r:embed="rId1"/>
          <a:stretch/>
        </p:blipFill>
        <p:spPr>
          <a:xfrm>
            <a:off x="36360" y="3085920"/>
            <a:ext cx="8640000" cy="3014280"/>
          </a:xfrm>
          <a:prstGeom prst="rect">
            <a:avLst/>
          </a:prstGeom>
          <a:ln>
            <a:noFill/>
          </a:ln>
        </p:spPr>
      </p:pic>
      <p:sp>
        <p:nvSpPr>
          <p:cNvPr id="109" name="Line 3"/>
          <p:cNvSpPr/>
          <p:nvPr/>
        </p:nvSpPr>
        <p:spPr>
          <a:xfrm>
            <a:off x="3960360" y="3096360"/>
            <a:ext cx="576000" cy="576000"/>
          </a:xfrm>
          <a:prstGeom prst="line">
            <a:avLst/>
          </a:prstGeom>
          <a:ln>
            <a:solidFill>
              <a:srgbClr val="0066b3"/>
            </a:solidFill>
            <a:tailEnd len="med" type="triangle" w="med"/>
          </a:ln>
        </p:spPr>
        <p:style>
          <a:lnRef idx="0"/>
          <a:fillRef idx="0"/>
          <a:effectRef idx="0"/>
          <a:fontRef idx="minor"/>
        </p:style>
      </p:sp>
      <p:sp>
        <p:nvSpPr>
          <p:cNvPr id="110" name="Line 4"/>
          <p:cNvSpPr/>
          <p:nvPr/>
        </p:nvSpPr>
        <p:spPr>
          <a:xfrm flipH="1" flipV="1">
            <a:off x="5616360" y="5832360"/>
            <a:ext cx="485640" cy="412560"/>
          </a:xfrm>
          <a:prstGeom prst="line">
            <a:avLst/>
          </a:prstGeom>
          <a:ln>
            <a:solidFill>
              <a:srgbClr val="0066b3"/>
            </a:solidFill>
            <a:tailEnd len="med" type="triangle" w="med"/>
          </a:ln>
        </p:spPr>
        <p:style>
          <a:lnRef idx="0"/>
          <a:fillRef idx="0"/>
          <a:effectRef idx="0"/>
          <a:fontRef idx="minor"/>
        </p:style>
      </p:sp>
      <p:sp>
        <p:nvSpPr>
          <p:cNvPr id="111" name="Line 5"/>
          <p:cNvSpPr/>
          <p:nvPr/>
        </p:nvSpPr>
        <p:spPr>
          <a:xfrm>
            <a:off x="936360" y="4032360"/>
            <a:ext cx="648000" cy="1008000"/>
          </a:xfrm>
          <a:prstGeom prst="line">
            <a:avLst/>
          </a:prstGeom>
          <a:ln>
            <a:solidFill>
              <a:srgbClr val="0066b3"/>
            </a:solidFill>
            <a:tailEnd len="med" type="triangle" w="med"/>
          </a:ln>
        </p:spPr>
        <p:style>
          <a:lnRef idx="0"/>
          <a:fillRef idx="0"/>
          <a:effectRef idx="0"/>
          <a:fontRef idx="minor"/>
        </p:style>
      </p:sp>
      <p:sp>
        <p:nvSpPr>
          <p:cNvPr id="112" name="TextShape 6"/>
          <p:cNvSpPr txBox="1"/>
          <p:nvPr/>
        </p:nvSpPr>
        <p:spPr>
          <a:xfrm>
            <a:off x="3492000" y="280836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CSF left</a:t>
            </a:r>
            <a:endParaRPr b="0" lang="en-US" sz="1200" spc="-1" strike="noStrike">
              <a:latin typeface="Arial"/>
            </a:endParaRPr>
          </a:p>
        </p:txBody>
      </p:sp>
      <p:sp>
        <p:nvSpPr>
          <p:cNvPr id="113" name="TextShape 7"/>
          <p:cNvSpPr txBox="1"/>
          <p:nvPr/>
        </p:nvSpPr>
        <p:spPr>
          <a:xfrm>
            <a:off x="468360" y="374472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target pipe</a:t>
            </a:r>
            <a:endParaRPr b="0" lang="en-US" sz="1200" spc="-1" strike="noStrike">
              <a:latin typeface="Arial"/>
            </a:endParaRPr>
          </a:p>
        </p:txBody>
      </p:sp>
      <p:sp>
        <p:nvSpPr>
          <p:cNvPr id="114" name="TextShape 8"/>
          <p:cNvSpPr txBox="1"/>
          <p:nvPr/>
        </p:nvSpPr>
        <p:spPr>
          <a:xfrm>
            <a:off x="6012000" y="620208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CSF right</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5" name="TextShape 1"/>
          <p:cNvSpPr txBox="1"/>
          <p:nvPr/>
        </p:nvSpPr>
        <p:spPr>
          <a:xfrm>
            <a:off x="422640" y="1332000"/>
            <a:ext cx="8211600" cy="4903200"/>
          </a:xfrm>
          <a:prstGeom prst="rect">
            <a:avLst/>
          </a:prstGeom>
          <a:noFill/>
          <a:ln>
            <a:noFill/>
          </a:ln>
        </p:spPr>
        <p:txBody>
          <a:bodyPr>
            <a:noAutofit/>
          </a:bodyPr>
          <a:p>
            <a:pPr marL="432000" indent="-324000">
              <a:lnSpc>
                <a:spcPct val="150000"/>
              </a:lnSpc>
              <a:spcBef>
                <a:spcPts val="1417"/>
              </a:spcBef>
              <a:buClr>
                <a:srgbClr val="000000"/>
              </a:buClr>
              <a:buSzPct val="45000"/>
              <a:buFont typeface="Wingdings" charset="2"/>
              <a:buChar char=""/>
            </a:pPr>
            <a:r>
              <a:rPr b="0" lang="de-DE" sz="1200" spc="-1" strike="noStrike">
                <a:solidFill>
                  <a:srgbClr val="333333"/>
                </a:solidFill>
                <a:latin typeface="Arial"/>
                <a:ea typeface="Microsoft YaHei"/>
              </a:rPr>
              <a:t>The picture below shows the extended design of the CSF with the CT beams of the </a:t>
            </a:r>
            <a:r>
              <a:rPr b="0" lang="en-US" sz="1200" spc="-1" strike="noStrike">
                <a:solidFill>
                  <a:srgbClr val="333333"/>
                </a:solidFill>
                <a:latin typeface="Arial"/>
              </a:rPr>
              <a:t>Barrel DIRC.</a:t>
            </a:r>
            <a:endParaRPr b="0" lang="de-DE" sz="1200" spc="-1" strike="noStrike">
              <a:solidFill>
                <a:srgbClr val="333333"/>
              </a:solidFill>
              <a:latin typeface="Arial"/>
            </a:endParaRPr>
          </a:p>
          <a:p>
            <a:pPr marL="432000" indent="-324000">
              <a:lnSpc>
                <a:spcPct val="150000"/>
              </a:lnSpc>
              <a:spcBef>
                <a:spcPts val="1417"/>
              </a:spcBef>
              <a:buClr>
                <a:srgbClr val="000000"/>
              </a:buClr>
              <a:buSzPct val="45000"/>
              <a:buFont typeface="Wingdings" charset="2"/>
              <a:buChar char=""/>
            </a:pPr>
            <a:r>
              <a:rPr b="0" lang="en-US" sz="1200" spc="-1" strike="noStrike">
                <a:solidFill>
                  <a:srgbClr val="333333"/>
                </a:solidFill>
                <a:latin typeface="Arial"/>
              </a:rPr>
              <a:t>The CT beams carries the guiding system for the CSF and the inner detectors. </a:t>
            </a:r>
            <a:endParaRPr b="0" lang="de-DE" sz="1200" spc="-1" strike="noStrike">
              <a:solidFill>
                <a:srgbClr val="333333"/>
              </a:solidFill>
              <a:latin typeface="Arial"/>
            </a:endParaRPr>
          </a:p>
          <a:p>
            <a:pPr marL="432000" indent="-324000">
              <a:lnSpc>
                <a:spcPct val="150000"/>
              </a:lnSpc>
              <a:spcBef>
                <a:spcPts val="1417"/>
              </a:spcBef>
              <a:buClr>
                <a:srgbClr val="000000"/>
              </a:buClr>
              <a:buSzPct val="45000"/>
              <a:buFont typeface="Wingdings" charset="2"/>
              <a:buChar char=""/>
            </a:pPr>
            <a:r>
              <a:rPr b="0" lang="en-US" sz="1200" spc="-1" strike="noStrike">
                <a:solidFill>
                  <a:srgbClr val="333333"/>
                </a:solidFill>
                <a:latin typeface="Arial"/>
              </a:rPr>
              <a:t>The following slides shows a short overview of the seperatet components of the assembly.</a:t>
            </a:r>
            <a:endParaRPr b="0" lang="de-DE" sz="12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1200" spc="-1" strike="noStrike">
              <a:solidFill>
                <a:srgbClr val="333333"/>
              </a:solidFill>
              <a:latin typeface="Arial"/>
            </a:endParaRPr>
          </a:p>
        </p:txBody>
      </p:sp>
      <p:sp>
        <p:nvSpPr>
          <p:cNvPr id="116" name="TextShape 2"/>
          <p:cNvSpPr txBox="1"/>
          <p:nvPr/>
        </p:nvSpPr>
        <p:spPr>
          <a:xfrm>
            <a:off x="975960" y="412560"/>
            <a:ext cx="6334560" cy="767520"/>
          </a:xfrm>
          <a:prstGeom prst="rect">
            <a:avLst/>
          </a:prstGeom>
          <a:noFill/>
          <a:ln>
            <a:noFill/>
          </a:ln>
        </p:spPr>
        <p:txBody>
          <a:bodyPr lIns="90000" rIns="90000" tIns="45000" bIns="45000">
            <a:spAutoFit/>
          </a:bodyPr>
          <a:p>
            <a:pPr marL="216000" indent="-216000">
              <a:buClr>
                <a:srgbClr val="000000"/>
              </a:buClr>
              <a:buSzPct val="45000"/>
              <a:buFont typeface="Wingdings" charset="2"/>
              <a:buChar char=""/>
            </a:pPr>
            <a:r>
              <a:rPr b="0" lang="de-DE" sz="1400" spc="-1" strike="noStrike">
                <a:solidFill>
                  <a:srgbClr val="333333"/>
                </a:solidFill>
                <a:latin typeface="Arial"/>
                <a:ea typeface="Microsoft YaHei"/>
              </a:rPr>
              <a:t>4.</a:t>
            </a:r>
            <a:r>
              <a:rPr b="0" lang="de-DE" sz="1400" spc="-1" strike="noStrike">
                <a:solidFill>
                  <a:srgbClr val="333333"/>
                </a:solidFill>
                <a:latin typeface="Arial"/>
                <a:ea typeface="Microsoft YaHei"/>
              </a:rPr>
              <a:t>	</a:t>
            </a:r>
            <a:r>
              <a:rPr b="0" lang="de-DE" sz="1400" spc="-1" strike="noStrike">
                <a:solidFill>
                  <a:srgbClr val="333333"/>
                </a:solidFill>
                <a:latin typeface="Arial"/>
                <a:ea typeface="Microsoft YaHei"/>
              </a:rPr>
              <a:t>Extended</a:t>
            </a:r>
            <a:r>
              <a:rPr b="0" lang="en-US" sz="1400" spc="-1" strike="noStrike">
                <a:latin typeface="Arial"/>
              </a:rPr>
              <a:t> design</a:t>
            </a:r>
            <a:endParaRPr b="0" lang="en-US" sz="1400" spc="-1" strike="noStrike">
              <a:latin typeface="Arial"/>
            </a:endParaRPr>
          </a:p>
        </p:txBody>
      </p:sp>
      <p:pic>
        <p:nvPicPr>
          <p:cNvPr id="117" name="" descr=""/>
          <p:cNvPicPr/>
          <p:nvPr/>
        </p:nvPicPr>
        <p:blipFill>
          <a:blip r:embed="rId1"/>
          <a:stretch/>
        </p:blipFill>
        <p:spPr>
          <a:xfrm>
            <a:off x="144000" y="2952000"/>
            <a:ext cx="8486640" cy="3130200"/>
          </a:xfrm>
          <a:prstGeom prst="rect">
            <a:avLst/>
          </a:prstGeom>
          <a:ln>
            <a:noFill/>
          </a:ln>
        </p:spPr>
      </p:pic>
      <p:sp>
        <p:nvSpPr>
          <p:cNvPr id="118" name="Line 3"/>
          <p:cNvSpPr/>
          <p:nvPr/>
        </p:nvSpPr>
        <p:spPr>
          <a:xfrm flipH="1">
            <a:off x="7822080" y="2880000"/>
            <a:ext cx="457920" cy="1374480"/>
          </a:xfrm>
          <a:prstGeom prst="line">
            <a:avLst/>
          </a:prstGeom>
          <a:ln>
            <a:solidFill>
              <a:srgbClr val="0066b3"/>
            </a:solidFill>
            <a:tailEnd len="med" type="triangle" w="med"/>
          </a:ln>
        </p:spPr>
        <p:style>
          <a:lnRef idx="0"/>
          <a:fillRef idx="0"/>
          <a:effectRef idx="0"/>
          <a:fontRef idx="minor"/>
        </p:style>
      </p:sp>
      <p:sp>
        <p:nvSpPr>
          <p:cNvPr id="119" name="TextShape 4"/>
          <p:cNvSpPr txBox="1"/>
          <p:nvPr/>
        </p:nvSpPr>
        <p:spPr>
          <a:xfrm>
            <a:off x="7847640" y="262800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target pipe</a:t>
            </a:r>
            <a:endParaRPr b="0" lang="en-US" sz="1200" spc="-1" strike="noStrike">
              <a:latin typeface="Arial"/>
            </a:endParaRPr>
          </a:p>
        </p:txBody>
      </p:sp>
      <p:sp>
        <p:nvSpPr>
          <p:cNvPr id="120" name="Line 5"/>
          <p:cNvSpPr/>
          <p:nvPr/>
        </p:nvSpPr>
        <p:spPr>
          <a:xfrm>
            <a:off x="2520000" y="3744000"/>
            <a:ext cx="504000" cy="648000"/>
          </a:xfrm>
          <a:prstGeom prst="line">
            <a:avLst/>
          </a:prstGeom>
          <a:ln>
            <a:solidFill>
              <a:srgbClr val="0066b3"/>
            </a:solidFill>
            <a:tailEnd len="med" type="triangle" w="med"/>
          </a:ln>
        </p:spPr>
        <p:style>
          <a:lnRef idx="0"/>
          <a:fillRef idx="0"/>
          <a:effectRef idx="0"/>
          <a:fontRef idx="minor"/>
        </p:style>
      </p:sp>
      <p:sp>
        <p:nvSpPr>
          <p:cNvPr id="121" name="TextShape 6"/>
          <p:cNvSpPr txBox="1"/>
          <p:nvPr/>
        </p:nvSpPr>
        <p:spPr>
          <a:xfrm>
            <a:off x="2232000" y="345600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CSF</a:t>
            </a:r>
            <a:endParaRPr b="0" lang="en-US" sz="1200" spc="-1" strike="noStrike">
              <a:latin typeface="Arial"/>
            </a:endParaRPr>
          </a:p>
        </p:txBody>
      </p:sp>
      <p:sp>
        <p:nvSpPr>
          <p:cNvPr id="122" name="Line 7"/>
          <p:cNvSpPr/>
          <p:nvPr/>
        </p:nvSpPr>
        <p:spPr>
          <a:xfrm>
            <a:off x="3816000" y="2952000"/>
            <a:ext cx="288000" cy="504000"/>
          </a:xfrm>
          <a:prstGeom prst="line">
            <a:avLst/>
          </a:prstGeom>
          <a:ln>
            <a:solidFill>
              <a:srgbClr val="0066b3"/>
            </a:solidFill>
            <a:tailEnd len="med" type="triangle" w="med"/>
          </a:ln>
        </p:spPr>
        <p:style>
          <a:lnRef idx="0"/>
          <a:fillRef idx="0"/>
          <a:effectRef idx="0"/>
          <a:fontRef idx="minor"/>
        </p:style>
      </p:sp>
      <p:sp>
        <p:nvSpPr>
          <p:cNvPr id="123" name="TextShape 8"/>
          <p:cNvSpPr txBox="1"/>
          <p:nvPr/>
        </p:nvSpPr>
        <p:spPr>
          <a:xfrm>
            <a:off x="3491640" y="267372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CT beam</a:t>
            </a:r>
            <a:endParaRPr b="0" lang="en-US" sz="1200" spc="-1" strike="noStrike">
              <a:latin typeface="Arial"/>
            </a:endParaRPr>
          </a:p>
        </p:txBody>
      </p:sp>
      <p:sp>
        <p:nvSpPr>
          <p:cNvPr id="124" name="TextShape 9"/>
          <p:cNvSpPr txBox="1"/>
          <p:nvPr/>
        </p:nvSpPr>
        <p:spPr>
          <a:xfrm>
            <a:off x="6077880" y="608400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CT beam</a:t>
            </a:r>
            <a:endParaRPr b="0" lang="en-US" sz="1200" spc="-1" strike="noStrike">
              <a:latin typeface="Arial"/>
            </a:endParaRPr>
          </a:p>
        </p:txBody>
      </p:sp>
      <p:sp>
        <p:nvSpPr>
          <p:cNvPr id="125" name="Line 10"/>
          <p:cNvSpPr/>
          <p:nvPr/>
        </p:nvSpPr>
        <p:spPr>
          <a:xfrm flipH="1" flipV="1">
            <a:off x="5544000" y="5832000"/>
            <a:ext cx="576000" cy="360000"/>
          </a:xfrm>
          <a:prstGeom prst="line">
            <a:avLst/>
          </a:prstGeom>
          <a:ln>
            <a:solidFill>
              <a:srgbClr val="0066b3"/>
            </a:solidFill>
            <a:tailEnd len="med" type="triangle" w="med"/>
          </a:ln>
        </p:spPr>
        <p:style>
          <a:lnRef idx="0"/>
          <a:fillRef idx="0"/>
          <a:effectRef idx="0"/>
          <a:fontRef idx="minor"/>
        </p:style>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6" name="TextShape 1"/>
          <p:cNvSpPr txBox="1"/>
          <p:nvPr/>
        </p:nvSpPr>
        <p:spPr>
          <a:xfrm>
            <a:off x="422640" y="1332000"/>
            <a:ext cx="8211600" cy="4903200"/>
          </a:xfrm>
          <a:prstGeom prst="rect">
            <a:avLst/>
          </a:prstGeom>
          <a:noFill/>
          <a:ln>
            <a:noFill/>
          </a:ln>
        </p:spPr>
        <p:txBody>
          <a:bodyPr>
            <a:noAutofit/>
          </a:bodyPr>
          <a:p>
            <a:pPr marL="432000" indent="-324000">
              <a:lnSpc>
                <a:spcPct val="150000"/>
              </a:lnSpc>
              <a:spcBef>
                <a:spcPts val="1417"/>
              </a:spcBef>
              <a:buClr>
                <a:srgbClr val="000000"/>
              </a:buClr>
              <a:buSzPct val="45000"/>
              <a:buFont typeface="Wingdings" charset="2"/>
              <a:buChar char=""/>
            </a:pPr>
            <a:r>
              <a:rPr b="0" lang="en-US" sz="1200" spc="-1" strike="noStrike">
                <a:solidFill>
                  <a:srgbClr val="333333"/>
                </a:solidFill>
                <a:latin typeface="Arial"/>
              </a:rPr>
              <a:t>The first component of the CSF is the mainframe. It is splitted no longer in two parts, which makes production and mounting more easily.</a:t>
            </a:r>
            <a:endParaRPr b="0" lang="de-DE" sz="1200" spc="-1" strike="noStrike">
              <a:solidFill>
                <a:srgbClr val="333333"/>
              </a:solidFill>
              <a:latin typeface="Arial"/>
            </a:endParaRPr>
          </a:p>
          <a:p>
            <a:pPr marL="432000" indent="-324000">
              <a:lnSpc>
                <a:spcPct val="150000"/>
              </a:lnSpc>
              <a:spcBef>
                <a:spcPts val="1417"/>
              </a:spcBef>
              <a:buClr>
                <a:srgbClr val="000000"/>
              </a:buClr>
              <a:buSzPct val="45000"/>
              <a:buFont typeface="Wingdings" charset="2"/>
              <a:buChar char=""/>
            </a:pPr>
            <a:r>
              <a:rPr b="0" lang="en-US" sz="1200" spc="-1" strike="noStrike">
                <a:solidFill>
                  <a:srgbClr val="333333"/>
                </a:solidFill>
                <a:latin typeface="Arial"/>
              </a:rPr>
              <a:t>Integrated in the mainframe are several inserts for anchor points of the detectors and the roller and guiding system.</a:t>
            </a:r>
            <a:endParaRPr b="0" lang="de-DE" sz="12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1200" spc="-1" strike="noStrike">
              <a:solidFill>
                <a:srgbClr val="333333"/>
              </a:solidFill>
              <a:latin typeface="Arial"/>
            </a:endParaRPr>
          </a:p>
        </p:txBody>
      </p:sp>
      <p:sp>
        <p:nvSpPr>
          <p:cNvPr id="127" name="TextShape 2"/>
          <p:cNvSpPr txBox="1"/>
          <p:nvPr/>
        </p:nvSpPr>
        <p:spPr>
          <a:xfrm>
            <a:off x="975960" y="412560"/>
            <a:ext cx="6334560" cy="767520"/>
          </a:xfrm>
          <a:prstGeom prst="rect">
            <a:avLst/>
          </a:prstGeom>
          <a:noFill/>
          <a:ln>
            <a:noFill/>
          </a:ln>
        </p:spPr>
        <p:txBody>
          <a:bodyPr lIns="90000" rIns="90000" tIns="45000" bIns="45000">
            <a:spAutoFit/>
          </a:bodyPr>
          <a:p>
            <a:pPr marL="216000" indent="-216000">
              <a:buClr>
                <a:srgbClr val="000000"/>
              </a:buClr>
              <a:buSzPct val="45000"/>
              <a:buFont typeface="Wingdings" charset="2"/>
              <a:buChar char=""/>
            </a:pPr>
            <a:r>
              <a:rPr b="0" lang="de-DE" sz="1400" spc="-1" strike="noStrike">
                <a:solidFill>
                  <a:srgbClr val="333333"/>
                </a:solidFill>
                <a:latin typeface="Arial"/>
                <a:ea typeface="Microsoft YaHei"/>
              </a:rPr>
              <a:t>4.</a:t>
            </a:r>
            <a:r>
              <a:rPr b="0" lang="de-DE" sz="1400" spc="-1" strike="noStrike">
                <a:solidFill>
                  <a:srgbClr val="333333"/>
                </a:solidFill>
                <a:latin typeface="Arial"/>
                <a:ea typeface="Microsoft YaHei"/>
              </a:rPr>
              <a:t>	</a:t>
            </a:r>
            <a:r>
              <a:rPr b="0" lang="de-DE" sz="1400" spc="-1" strike="noStrike">
                <a:solidFill>
                  <a:srgbClr val="333333"/>
                </a:solidFill>
                <a:latin typeface="Arial"/>
                <a:ea typeface="Microsoft YaHei"/>
              </a:rPr>
              <a:t>Extended</a:t>
            </a:r>
            <a:r>
              <a:rPr b="0" lang="en-US" sz="1400" spc="-1" strike="noStrike">
                <a:latin typeface="Arial"/>
              </a:rPr>
              <a:t> design</a:t>
            </a:r>
            <a:endParaRPr b="0" lang="en-US" sz="1400" spc="-1" strike="noStrike">
              <a:latin typeface="Arial"/>
            </a:endParaRPr>
          </a:p>
        </p:txBody>
      </p:sp>
      <p:pic>
        <p:nvPicPr>
          <p:cNvPr id="128" name="" descr=""/>
          <p:cNvPicPr/>
          <p:nvPr/>
        </p:nvPicPr>
        <p:blipFill>
          <a:blip r:embed="rId1"/>
          <a:stretch/>
        </p:blipFill>
        <p:spPr>
          <a:xfrm>
            <a:off x="792000" y="2664000"/>
            <a:ext cx="6696000" cy="3752640"/>
          </a:xfrm>
          <a:prstGeom prst="rect">
            <a:avLst/>
          </a:prstGeom>
          <a:ln>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9" name="TextShape 1"/>
          <p:cNvSpPr txBox="1"/>
          <p:nvPr/>
        </p:nvSpPr>
        <p:spPr>
          <a:xfrm>
            <a:off x="422640" y="1332000"/>
            <a:ext cx="8211600" cy="4903200"/>
          </a:xfrm>
          <a:prstGeom prst="rect">
            <a:avLst/>
          </a:prstGeom>
          <a:noFill/>
          <a:ln>
            <a:noFill/>
          </a:ln>
        </p:spPr>
        <p:txBody>
          <a:bodyPr>
            <a:noAutofit/>
          </a:bodyPr>
          <a:p>
            <a:pPr marL="432000" indent="-324000">
              <a:lnSpc>
                <a:spcPct val="150000"/>
              </a:lnSpc>
              <a:spcBef>
                <a:spcPts val="1417"/>
              </a:spcBef>
              <a:buClr>
                <a:srgbClr val="000000"/>
              </a:buClr>
              <a:buSzPct val="45000"/>
              <a:buFont typeface="Wingdings" charset="2"/>
              <a:buChar char=""/>
            </a:pPr>
            <a:r>
              <a:rPr b="0" lang="en-US" sz="1200" spc="-1" strike="noStrike">
                <a:solidFill>
                  <a:srgbClr val="333333"/>
                </a:solidFill>
                <a:latin typeface="Arial"/>
              </a:rPr>
              <a:t>For the movement rollers with ball-bearings are in charge. Because of the magnetic field and the radiation the rollers and the bearings are made out of technical ceramic.</a:t>
            </a:r>
            <a:endParaRPr b="0" lang="de-DE" sz="1200" spc="-1" strike="noStrike">
              <a:solidFill>
                <a:srgbClr val="333333"/>
              </a:solidFill>
              <a:latin typeface="Arial"/>
            </a:endParaRPr>
          </a:p>
          <a:p>
            <a:pPr marL="432000" indent="-324000">
              <a:spcBef>
                <a:spcPts val="1417"/>
              </a:spcBef>
              <a:buClr>
                <a:srgbClr val="000000"/>
              </a:buClr>
              <a:buSzPct val="45000"/>
              <a:buFont typeface="Wingdings" charset="2"/>
              <a:buChar char=""/>
            </a:pPr>
            <a:endParaRPr b="0" lang="de-DE" sz="1200" spc="-1" strike="noStrike">
              <a:solidFill>
                <a:srgbClr val="333333"/>
              </a:solidFill>
              <a:latin typeface="Arial"/>
            </a:endParaRPr>
          </a:p>
        </p:txBody>
      </p:sp>
      <p:sp>
        <p:nvSpPr>
          <p:cNvPr id="130" name="TextShape 2"/>
          <p:cNvSpPr txBox="1"/>
          <p:nvPr/>
        </p:nvSpPr>
        <p:spPr>
          <a:xfrm>
            <a:off x="975960" y="412560"/>
            <a:ext cx="6334560" cy="767520"/>
          </a:xfrm>
          <a:prstGeom prst="rect">
            <a:avLst/>
          </a:prstGeom>
          <a:noFill/>
          <a:ln>
            <a:noFill/>
          </a:ln>
        </p:spPr>
        <p:txBody>
          <a:bodyPr lIns="90000" rIns="90000" tIns="45000" bIns="45000">
            <a:spAutoFit/>
          </a:bodyPr>
          <a:p>
            <a:pPr marL="216000" indent="-216000">
              <a:buClr>
                <a:srgbClr val="000000"/>
              </a:buClr>
              <a:buSzPct val="45000"/>
              <a:buFont typeface="Wingdings" charset="2"/>
              <a:buChar char=""/>
            </a:pPr>
            <a:r>
              <a:rPr b="0" lang="de-DE" sz="1400" spc="-1" strike="noStrike">
                <a:solidFill>
                  <a:srgbClr val="333333"/>
                </a:solidFill>
                <a:latin typeface="Arial"/>
                <a:ea typeface="Microsoft YaHei"/>
              </a:rPr>
              <a:t>4.</a:t>
            </a:r>
            <a:r>
              <a:rPr b="0" lang="de-DE" sz="1400" spc="-1" strike="noStrike">
                <a:solidFill>
                  <a:srgbClr val="333333"/>
                </a:solidFill>
                <a:latin typeface="Arial"/>
                <a:ea typeface="Microsoft YaHei"/>
              </a:rPr>
              <a:t>	</a:t>
            </a:r>
            <a:r>
              <a:rPr b="0" lang="de-DE" sz="1400" spc="-1" strike="noStrike">
                <a:solidFill>
                  <a:srgbClr val="333333"/>
                </a:solidFill>
                <a:latin typeface="Arial"/>
                <a:ea typeface="Microsoft YaHei"/>
              </a:rPr>
              <a:t>Extended</a:t>
            </a:r>
            <a:r>
              <a:rPr b="0" lang="en-US" sz="1400" spc="-1" strike="noStrike">
                <a:latin typeface="Arial"/>
              </a:rPr>
              <a:t> design</a:t>
            </a:r>
            <a:endParaRPr b="0" lang="en-US" sz="1400" spc="-1" strike="noStrike">
              <a:latin typeface="Arial"/>
            </a:endParaRPr>
          </a:p>
        </p:txBody>
      </p:sp>
      <p:pic>
        <p:nvPicPr>
          <p:cNvPr id="131" name="" descr=""/>
          <p:cNvPicPr/>
          <p:nvPr/>
        </p:nvPicPr>
        <p:blipFill>
          <a:blip r:embed="rId1"/>
          <a:stretch/>
        </p:blipFill>
        <p:spPr>
          <a:xfrm>
            <a:off x="704520" y="2270880"/>
            <a:ext cx="7287480" cy="3964320"/>
          </a:xfrm>
          <a:prstGeom prst="rect">
            <a:avLst/>
          </a:prstGeom>
          <a:ln>
            <a:noFill/>
          </a:ln>
        </p:spPr>
      </p:pic>
      <p:sp>
        <p:nvSpPr>
          <p:cNvPr id="132" name="Line 3"/>
          <p:cNvSpPr/>
          <p:nvPr/>
        </p:nvSpPr>
        <p:spPr>
          <a:xfrm flipV="1">
            <a:off x="3528000" y="3240000"/>
            <a:ext cx="576000" cy="648000"/>
          </a:xfrm>
          <a:prstGeom prst="line">
            <a:avLst/>
          </a:prstGeom>
          <a:ln>
            <a:solidFill>
              <a:srgbClr val="0066b3"/>
            </a:solidFill>
            <a:tailEnd len="med" type="triangle" w="med"/>
          </a:ln>
        </p:spPr>
        <p:style>
          <a:lnRef idx="0"/>
          <a:fillRef idx="0"/>
          <a:effectRef idx="0"/>
          <a:fontRef idx="minor"/>
        </p:style>
      </p:sp>
      <p:sp>
        <p:nvSpPr>
          <p:cNvPr id="133" name="TextShape 4"/>
          <p:cNvSpPr txBox="1"/>
          <p:nvPr/>
        </p:nvSpPr>
        <p:spPr>
          <a:xfrm>
            <a:off x="2699640" y="374400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mainframe</a:t>
            </a:r>
            <a:endParaRPr b="0" lang="en-US" sz="1200" spc="-1" strike="noStrike">
              <a:latin typeface="Arial"/>
            </a:endParaRPr>
          </a:p>
        </p:txBody>
      </p:sp>
      <p:sp>
        <p:nvSpPr>
          <p:cNvPr id="134" name="Line 5"/>
          <p:cNvSpPr/>
          <p:nvPr/>
        </p:nvSpPr>
        <p:spPr>
          <a:xfrm flipH="1" flipV="1">
            <a:off x="7920000" y="2520000"/>
            <a:ext cx="432000" cy="504000"/>
          </a:xfrm>
          <a:prstGeom prst="line">
            <a:avLst/>
          </a:prstGeom>
          <a:ln>
            <a:solidFill>
              <a:srgbClr val="0066b3"/>
            </a:solidFill>
            <a:tailEnd len="med" type="triangle" w="med"/>
          </a:ln>
        </p:spPr>
        <p:style>
          <a:lnRef idx="0"/>
          <a:fillRef idx="0"/>
          <a:effectRef idx="0"/>
          <a:fontRef idx="minor"/>
        </p:style>
      </p:sp>
      <p:sp>
        <p:nvSpPr>
          <p:cNvPr id="135" name="Line 6"/>
          <p:cNvSpPr/>
          <p:nvPr/>
        </p:nvSpPr>
        <p:spPr>
          <a:xfrm flipH="1" flipV="1">
            <a:off x="1080000" y="6192000"/>
            <a:ext cx="360000" cy="288000"/>
          </a:xfrm>
          <a:prstGeom prst="line">
            <a:avLst/>
          </a:prstGeom>
          <a:ln>
            <a:solidFill>
              <a:srgbClr val="0066b3"/>
            </a:solidFill>
            <a:tailEnd len="med" type="triangle" w="med"/>
          </a:ln>
        </p:spPr>
        <p:style>
          <a:lnRef idx="0"/>
          <a:fillRef idx="0"/>
          <a:effectRef idx="0"/>
          <a:fontRef idx="minor"/>
        </p:style>
      </p:sp>
      <p:sp>
        <p:nvSpPr>
          <p:cNvPr id="136" name="TextShape 7"/>
          <p:cNvSpPr txBox="1"/>
          <p:nvPr/>
        </p:nvSpPr>
        <p:spPr>
          <a:xfrm>
            <a:off x="1404000" y="633636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upstream roller</a:t>
            </a:r>
            <a:endParaRPr b="0" lang="en-US" sz="1200" spc="-1" strike="noStrike">
              <a:latin typeface="Arial"/>
            </a:endParaRPr>
          </a:p>
        </p:txBody>
      </p:sp>
      <p:sp>
        <p:nvSpPr>
          <p:cNvPr id="137" name="TextShape 8"/>
          <p:cNvSpPr txBox="1"/>
          <p:nvPr/>
        </p:nvSpPr>
        <p:spPr>
          <a:xfrm>
            <a:off x="7920360" y="2988720"/>
            <a:ext cx="2484360" cy="602280"/>
          </a:xfrm>
          <a:prstGeom prst="rect">
            <a:avLst/>
          </a:prstGeom>
          <a:noFill/>
          <a:ln>
            <a:noFill/>
          </a:ln>
        </p:spPr>
        <p:txBody>
          <a:bodyPr lIns="90000" rIns="90000" tIns="45000" bIns="45000">
            <a:spAutoFit/>
          </a:bodyPr>
          <a:p>
            <a:r>
              <a:rPr b="0" lang="en-US" sz="1200" spc="-1" strike="noStrike">
                <a:solidFill>
                  <a:srgbClr val="0066b3"/>
                </a:solidFill>
                <a:latin typeface="Arial"/>
              </a:rPr>
              <a:t>downstream </a:t>
            </a:r>
            <a:endParaRPr b="0" lang="en-US" sz="1200" spc="-1" strike="noStrike">
              <a:latin typeface="Arial"/>
            </a:endParaRPr>
          </a:p>
          <a:p>
            <a:r>
              <a:rPr b="0" lang="en-US" sz="1200" spc="-1" strike="noStrike">
                <a:solidFill>
                  <a:srgbClr val="0066b3"/>
                </a:solidFill>
                <a:latin typeface="Arial"/>
              </a:rPr>
              <a:t>rollers</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2123</TotalTime>
  <Application>LibreOffice/6.2.6.2$Windows_x86 LibreOffice_project/684e730861356e74889dfe6dbddd3562aae2e6ad</Application>
  <Company>GSI</Company>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2018-06-05T16:44:27Z</dcterms:created>
  <dc:creator/>
  <dc:description/>
  <dc:language>en-US</dc:language>
  <cp:lastModifiedBy/>
  <dcterms:modified xsi:type="dcterms:W3CDTF">2019-06-19T15:59:11Z</dcterms:modified>
  <cp:revision>383</cp:revision>
  <dc:subject/>
  <dc:title>PowerPoint-Präsentation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Company">
    <vt:lpwstr>GSI</vt:lpwstr>
  </property>
  <property fmtid="{D5CDD505-2E9C-101B-9397-08002B2CF9AE}" pid="4" name="HiddenSlides">
    <vt:i4>0</vt:i4>
  </property>
  <property fmtid="{D5CDD505-2E9C-101B-9397-08002B2CF9AE}" pid="5" name="HyperlinksChanged">
    <vt:bool>0</vt:bool>
  </property>
  <property fmtid="{D5CDD505-2E9C-101B-9397-08002B2CF9AE}" pid="6" name="LinksUpToDate">
    <vt:bool>0</vt:bool>
  </property>
  <property fmtid="{D5CDD505-2E9C-101B-9397-08002B2CF9AE}" pid="7" name="MMClips">
    <vt:i4>0</vt:i4>
  </property>
  <property fmtid="{D5CDD505-2E9C-101B-9397-08002B2CF9AE}" pid="8" name="Notes">
    <vt:i4>0</vt:i4>
  </property>
  <property fmtid="{D5CDD505-2E9C-101B-9397-08002B2CF9AE}" pid="9" name="PresentationFormat">
    <vt:lpwstr>Bildschirmpräsentation (4:3)</vt:lpwstr>
  </property>
  <property fmtid="{D5CDD505-2E9C-101B-9397-08002B2CF9AE}" pid="10" name="ScaleCrop">
    <vt:bool>0</vt:bool>
  </property>
  <property fmtid="{D5CDD505-2E9C-101B-9397-08002B2CF9AE}" pid="11" name="ShareDoc">
    <vt:bool>0</vt:bool>
  </property>
  <property fmtid="{D5CDD505-2E9C-101B-9397-08002B2CF9AE}" pid="12" name="Slides">
    <vt:i4>2</vt:i4>
  </property>
</Properties>
</file>