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25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4" autoAdjust="0"/>
    <p:restoredTop sz="94660"/>
  </p:normalViewPr>
  <p:slideViewPr>
    <p:cSldViewPr snapToGrid="0" showGuides="1">
      <p:cViewPr varScale="1">
        <p:scale>
          <a:sx n="63" d="100"/>
          <a:sy n="63" d="100"/>
        </p:scale>
        <p:origin x="714" y="60"/>
      </p:cViewPr>
      <p:guideLst>
        <p:guide orient="horz" pos="3725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C119-ED24-4412-87F5-A4FD7B8F164F}" type="datetimeFigureOut">
              <a:rPr lang="de-DE" smtClean="0"/>
              <a:t>26.11.2019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E915-32A8-424A-AFEB-BD31F24A17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3892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C119-ED24-4412-87F5-A4FD7B8F164F}" type="datetimeFigureOut">
              <a:rPr lang="de-DE" smtClean="0"/>
              <a:t>26.11.2019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E915-32A8-424A-AFEB-BD31F24A17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0858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C119-ED24-4412-87F5-A4FD7B8F164F}" type="datetimeFigureOut">
              <a:rPr lang="de-DE" smtClean="0"/>
              <a:t>26.11.2019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E915-32A8-424A-AFEB-BD31F24A17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8131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C119-ED24-4412-87F5-A4FD7B8F164F}" type="datetimeFigureOut">
              <a:rPr lang="de-DE" smtClean="0"/>
              <a:t>26.11.2019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E915-32A8-424A-AFEB-BD31F24A17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0722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C119-ED24-4412-87F5-A4FD7B8F164F}" type="datetimeFigureOut">
              <a:rPr lang="de-DE" smtClean="0"/>
              <a:t>26.11.2019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E915-32A8-424A-AFEB-BD31F24A17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108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C119-ED24-4412-87F5-A4FD7B8F164F}" type="datetimeFigureOut">
              <a:rPr lang="de-DE" smtClean="0"/>
              <a:t>26.11.2019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E915-32A8-424A-AFEB-BD31F24A17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6996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C119-ED24-4412-87F5-A4FD7B8F164F}" type="datetimeFigureOut">
              <a:rPr lang="de-DE" smtClean="0"/>
              <a:t>26.11.2019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E915-32A8-424A-AFEB-BD31F24A17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9507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C119-ED24-4412-87F5-A4FD7B8F164F}" type="datetimeFigureOut">
              <a:rPr lang="de-DE" smtClean="0"/>
              <a:t>26.11.2019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E915-32A8-424A-AFEB-BD31F24A17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9699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C119-ED24-4412-87F5-A4FD7B8F164F}" type="datetimeFigureOut">
              <a:rPr lang="de-DE" smtClean="0"/>
              <a:t>26.11.2019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E915-32A8-424A-AFEB-BD31F24A17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6991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C119-ED24-4412-87F5-A4FD7B8F164F}" type="datetimeFigureOut">
              <a:rPr lang="de-DE" smtClean="0"/>
              <a:t>26.11.2019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E915-32A8-424A-AFEB-BD31F24A17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4545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C119-ED24-4412-87F5-A4FD7B8F164F}" type="datetimeFigureOut">
              <a:rPr lang="de-DE" smtClean="0"/>
              <a:t>26.11.2019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E915-32A8-424A-AFEB-BD31F24A17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557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FC119-ED24-4412-87F5-A4FD7B8F164F}" type="datetimeFigureOut">
              <a:rPr lang="de-DE" smtClean="0"/>
              <a:t>26.11.2019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7E915-32A8-424A-AFEB-BD31F24A17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1339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2963949"/>
              </p:ext>
            </p:extLst>
          </p:nvPr>
        </p:nvGraphicFramePr>
        <p:xfrm>
          <a:off x="152400" y="600166"/>
          <a:ext cx="11917680" cy="6141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4880">
                  <a:extLst>
                    <a:ext uri="{9D8B030D-6E8A-4147-A177-3AD203B41FA5}">
                      <a16:colId xmlns:a16="http://schemas.microsoft.com/office/drawing/2014/main" val="1099984916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1321258449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100144626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440363555"/>
                    </a:ext>
                  </a:extLst>
                </a:gridCol>
                <a:gridCol w="1539240">
                  <a:extLst>
                    <a:ext uri="{9D8B030D-6E8A-4147-A177-3AD203B41FA5}">
                      <a16:colId xmlns:a16="http://schemas.microsoft.com/office/drawing/2014/main" val="2658869419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3936737044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715167060"/>
                    </a:ext>
                  </a:extLst>
                </a:gridCol>
                <a:gridCol w="2118360">
                  <a:extLst>
                    <a:ext uri="{9D8B030D-6E8A-4147-A177-3AD203B41FA5}">
                      <a16:colId xmlns:a16="http://schemas.microsoft.com/office/drawing/2014/main" val="25576430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err="1" smtClean="0"/>
                        <a:t>pcs</a:t>
                      </a:r>
                      <a:r>
                        <a:rPr lang="de-DE" sz="1600" dirty="0" smtClean="0"/>
                        <a:t> </a:t>
                      </a:r>
                      <a:r>
                        <a:rPr lang="de-DE" sz="1600" dirty="0" err="1" smtClean="0"/>
                        <a:t>need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err="1" smtClean="0"/>
                        <a:t>pcs</a:t>
                      </a:r>
                      <a:r>
                        <a:rPr lang="de-DE" sz="1600" dirty="0" smtClean="0"/>
                        <a:t> </a:t>
                      </a:r>
                      <a:r>
                        <a:rPr lang="de-DE" sz="1600" dirty="0" err="1" smtClean="0"/>
                        <a:t>delivered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err="1" smtClean="0"/>
                        <a:t>magnets</a:t>
                      </a:r>
                      <a:r>
                        <a:rPr lang="de-DE" sz="1600" dirty="0" smtClean="0"/>
                        <a:t> </a:t>
                      </a:r>
                    </a:p>
                    <a:p>
                      <a:pPr algn="ctr"/>
                      <a:r>
                        <a:rPr lang="de-DE" sz="1600" dirty="0" err="1" smtClean="0"/>
                        <a:t>schedule</a:t>
                      </a:r>
                      <a:r>
                        <a:rPr lang="de-DE" sz="1600" dirty="0" smtClean="0"/>
                        <a:t> v12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err="1" smtClean="0"/>
                        <a:t>magnets</a:t>
                      </a:r>
                      <a:endParaRPr lang="de-DE" sz="1600" baseline="0" dirty="0" smtClean="0"/>
                    </a:p>
                    <a:p>
                      <a:pPr algn="ctr"/>
                      <a:r>
                        <a:rPr lang="de-DE" sz="1600" dirty="0" err="1" smtClean="0"/>
                        <a:t>start</a:t>
                      </a:r>
                      <a:r>
                        <a:rPr lang="de-DE" sz="1600" dirty="0" smtClean="0"/>
                        <a:t> </a:t>
                      </a:r>
                      <a:r>
                        <a:rPr lang="de-DE" sz="1600" dirty="0" err="1" smtClean="0"/>
                        <a:t>delivery</a:t>
                      </a:r>
                      <a:r>
                        <a:rPr lang="de-DE" sz="1600" baseline="0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err="1" smtClean="0"/>
                        <a:t>magnets</a:t>
                      </a:r>
                      <a:endParaRPr lang="de-DE" sz="1600" dirty="0" smtClean="0"/>
                    </a:p>
                    <a:p>
                      <a:pPr algn="ctr"/>
                      <a:r>
                        <a:rPr lang="de-DE" sz="1600" baseline="0" dirty="0" smtClean="0"/>
                        <a:t>finish </a:t>
                      </a:r>
                      <a:r>
                        <a:rPr lang="de-DE" sz="1600" baseline="0" dirty="0" err="1" smtClean="0"/>
                        <a:t>delivery</a:t>
                      </a:r>
                      <a:r>
                        <a:rPr lang="de-DE" sz="1600" baseline="0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err="1" smtClean="0"/>
                        <a:t>vacuum</a:t>
                      </a:r>
                      <a:r>
                        <a:rPr lang="de-DE" sz="1600" dirty="0" smtClean="0"/>
                        <a:t> </a:t>
                      </a:r>
                      <a:r>
                        <a:rPr lang="de-DE" sz="1600" dirty="0" err="1" smtClean="0"/>
                        <a:t>chambers</a:t>
                      </a:r>
                      <a:r>
                        <a:rPr lang="de-DE" sz="1600" dirty="0" smtClean="0"/>
                        <a:t> </a:t>
                      </a:r>
                      <a:r>
                        <a:rPr lang="de-DE" sz="1600" dirty="0" err="1" smtClean="0"/>
                        <a:t>schedule</a:t>
                      </a:r>
                      <a:r>
                        <a:rPr lang="de-DE" sz="1600" dirty="0" smtClean="0"/>
                        <a:t> </a:t>
                      </a:r>
                      <a:r>
                        <a:rPr lang="de-DE" sz="1600" dirty="0" err="1" smtClean="0"/>
                        <a:t>contract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>
                          <a:solidFill>
                            <a:srgbClr val="0000CC"/>
                          </a:solidFill>
                        </a:rPr>
                        <a:t>Magnets </a:t>
                      </a:r>
                    </a:p>
                    <a:p>
                      <a:pPr algn="ctr"/>
                      <a:r>
                        <a:rPr lang="de-DE" sz="1600" dirty="0" smtClean="0">
                          <a:solidFill>
                            <a:srgbClr val="0000CC"/>
                          </a:solidFill>
                        </a:rPr>
                        <a:t>(25.11.2019)</a:t>
                      </a:r>
                      <a:endParaRPr lang="de-DE" sz="1600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49958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sz="1600" dirty="0" smtClean="0"/>
                        <a:t>dip10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6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06/2019 – 11/2019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08/2019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01/2020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11/2020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1" dirty="0" smtClean="0">
                          <a:solidFill>
                            <a:srgbClr val="0000CC"/>
                          </a:solidFill>
                        </a:rPr>
                        <a:t>01/2020-11/2020</a:t>
                      </a:r>
                      <a:endParaRPr lang="de-DE" sz="1600" b="1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9626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sz="1600" dirty="0" smtClean="0"/>
                        <a:t>dip15_0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4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4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04/2018</a:t>
                      </a:r>
                      <a:r>
                        <a:rPr lang="de-DE" sz="1600" baseline="0" dirty="0" smtClean="0"/>
                        <a:t> – 05/2019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09/2019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09/2019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03/2020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err="1" smtClean="0"/>
                        <a:t>delivered</a:t>
                      </a:r>
                      <a:endParaRPr lang="de-D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23845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sz="1600" dirty="0" smtClean="0"/>
                        <a:t>dip15_1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1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07/2019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01/2020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02/2020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1" dirty="0" smtClean="0">
                          <a:solidFill>
                            <a:srgbClr val="0000CC"/>
                          </a:solidFill>
                        </a:rPr>
                        <a:t>05/2020</a:t>
                      </a:r>
                      <a:endParaRPr lang="de-DE" sz="1600" b="1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2158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sz="1600" dirty="0" smtClean="0"/>
                        <a:t>dip16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1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07/2019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01/2020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03/2020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1" dirty="0" smtClean="0">
                          <a:solidFill>
                            <a:srgbClr val="0000CC"/>
                          </a:solidFill>
                        </a:rPr>
                        <a:t>07/2020</a:t>
                      </a:r>
                      <a:endParaRPr lang="de-DE" sz="1600" b="1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6893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sz="1600" dirty="0" smtClean="0"/>
                        <a:t>dip17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1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09/2019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01/2020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03/2020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1" dirty="0" smtClean="0">
                          <a:solidFill>
                            <a:srgbClr val="0000CC"/>
                          </a:solidFill>
                        </a:rPr>
                        <a:t>09/2020</a:t>
                      </a:r>
                      <a:endParaRPr lang="de-DE" sz="1600" b="1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9715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sz="1600" dirty="0" smtClean="0"/>
                        <a:t>dip19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4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09/2019</a:t>
                      </a:r>
                      <a:r>
                        <a:rPr lang="de-DE" sz="1600" baseline="0" dirty="0" smtClean="0"/>
                        <a:t> – 02/2020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01/2020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02/2020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07/2020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1" dirty="0" smtClean="0">
                          <a:solidFill>
                            <a:srgbClr val="0000CC"/>
                          </a:solidFill>
                        </a:rPr>
                        <a:t>11/2020-04/2021</a:t>
                      </a:r>
                      <a:endParaRPr lang="de-DE" sz="1600" b="1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49910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sz="1600" dirty="0" smtClean="0"/>
                        <a:t>dip13_0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2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08/2019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01/2020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03/2020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1" dirty="0" smtClean="0">
                          <a:solidFill>
                            <a:srgbClr val="0000CC"/>
                          </a:solidFill>
                        </a:rPr>
                        <a:t>03/2020</a:t>
                      </a:r>
                      <a:endParaRPr lang="de-DE" sz="1600" b="1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80985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sz="1600" dirty="0" smtClean="0"/>
                        <a:t>dip13_3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3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11/2019 – 12/2019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01/2020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03/2020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1" dirty="0" smtClean="0">
                          <a:solidFill>
                            <a:srgbClr val="0000CC"/>
                          </a:solidFill>
                        </a:rPr>
                        <a:t>09/2020</a:t>
                      </a:r>
                      <a:endParaRPr lang="de-DE" sz="1600" b="1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59714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sz="1600" dirty="0" smtClean="0"/>
                        <a:t>quad2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81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22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11/2018 – 12/2020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11/2018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12/2020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10/2020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1" baseline="0" dirty="0" smtClean="0">
                          <a:solidFill>
                            <a:srgbClr val="0000CC"/>
                          </a:solidFill>
                        </a:rPr>
                        <a:t> - </a:t>
                      </a:r>
                      <a:r>
                        <a:rPr lang="de-DE" sz="1600" b="1" dirty="0" smtClean="0">
                          <a:solidFill>
                            <a:srgbClr val="0000CC"/>
                          </a:solidFill>
                        </a:rPr>
                        <a:t>12/2020 (04/2021)</a:t>
                      </a:r>
                      <a:endParaRPr lang="de-DE" sz="1600" b="1" dirty="0" smtClean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23467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sz="1600" dirty="0" smtClean="0"/>
                        <a:t>quad10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4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07/2019 – 01/2020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01/2020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03/2020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1" dirty="0" smtClean="0">
                          <a:solidFill>
                            <a:srgbClr val="0000CC"/>
                          </a:solidFill>
                        </a:rPr>
                        <a:t>01/2020-05/2020</a:t>
                      </a:r>
                      <a:endParaRPr lang="de-DE" sz="1600" b="1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58647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sz="1600" dirty="0" smtClean="0"/>
                        <a:t>quad11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69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12/2018</a:t>
                      </a:r>
                      <a:r>
                        <a:rPr lang="de-DE" sz="1600" baseline="0" dirty="0" smtClean="0"/>
                        <a:t> – 04/2021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07/2019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04/2021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02/2021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1" dirty="0" smtClean="0">
                          <a:solidFill>
                            <a:srgbClr val="0000CC"/>
                          </a:solidFill>
                        </a:rPr>
                        <a:t>- 05/2021</a:t>
                      </a:r>
                      <a:endParaRPr lang="de-DE" sz="1600" b="1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30943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sz="1600" dirty="0" smtClean="0"/>
                        <a:t>quad12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12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11/2019 – 05/2020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01/2020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05/2020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02/2021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1" dirty="0" smtClean="0">
                          <a:solidFill>
                            <a:srgbClr val="0000CC"/>
                          </a:solidFill>
                        </a:rPr>
                        <a:t>08/2020-03/2021</a:t>
                      </a:r>
                      <a:endParaRPr lang="de-DE" sz="1600" b="1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3611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sz="1600" dirty="0" smtClean="0"/>
                        <a:t>s13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5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05/2020 – 09/2020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05/2020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09/2020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01/2021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1" dirty="0" smtClean="0">
                          <a:solidFill>
                            <a:srgbClr val="0000CC"/>
                          </a:solidFill>
                        </a:rPr>
                        <a:t>12/2020-01/2021</a:t>
                      </a:r>
                      <a:endParaRPr lang="de-DE" sz="1600" b="1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51845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sz="1600" dirty="0" smtClean="0"/>
                        <a:t>s18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44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2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06/2019 – 12/2020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07/2019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12/2020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06/2020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1" dirty="0" smtClean="0">
                          <a:solidFill>
                            <a:srgbClr val="0000CC"/>
                          </a:solidFill>
                        </a:rPr>
                        <a:t>- 08/2020</a:t>
                      </a:r>
                      <a:r>
                        <a:rPr lang="de-DE" sz="1600" b="1" baseline="0" dirty="0" smtClean="0">
                          <a:solidFill>
                            <a:srgbClr val="0000CC"/>
                          </a:solidFill>
                        </a:rPr>
                        <a:t> (01/2021)</a:t>
                      </a:r>
                      <a:endParaRPr lang="de-DE" sz="1600" b="1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0711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sz="1600" dirty="0" smtClean="0"/>
                        <a:t>s100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43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4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08/2018 – 05/2020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07/2018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05/2020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06/2020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1" dirty="0" smtClean="0">
                          <a:solidFill>
                            <a:srgbClr val="0000CC"/>
                          </a:solidFill>
                        </a:rPr>
                        <a:t>- 08/2020</a:t>
                      </a:r>
                      <a:endParaRPr lang="de-DE" sz="1600" b="1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7509247"/>
                  </a:ext>
                </a:extLst>
              </a:tr>
            </a:tbl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1828800" y="7257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 err="1" smtClean="0"/>
              <a:t>Delivery</a:t>
            </a:r>
            <a:r>
              <a:rPr lang="de-DE" sz="2400" dirty="0" smtClean="0"/>
              <a:t> </a:t>
            </a:r>
            <a:r>
              <a:rPr lang="de-DE" sz="2400" dirty="0" err="1" smtClean="0"/>
              <a:t>dates</a:t>
            </a:r>
            <a:r>
              <a:rPr lang="de-DE" sz="2400" dirty="0" smtClean="0"/>
              <a:t> </a:t>
            </a:r>
            <a:r>
              <a:rPr lang="de-DE" sz="2400" dirty="0" err="1" smtClean="0"/>
              <a:t>for</a:t>
            </a:r>
            <a:r>
              <a:rPr lang="de-DE" sz="2400" dirty="0" smtClean="0"/>
              <a:t> </a:t>
            </a:r>
            <a:r>
              <a:rPr lang="de-DE" sz="2400" dirty="0" err="1" smtClean="0"/>
              <a:t>magnets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vacuum</a:t>
            </a:r>
            <a:r>
              <a:rPr lang="de-DE" sz="2400" dirty="0" smtClean="0"/>
              <a:t> </a:t>
            </a:r>
            <a:r>
              <a:rPr lang="de-DE" sz="2400" dirty="0" err="1" smtClean="0"/>
              <a:t>chambers</a:t>
            </a:r>
            <a:r>
              <a:rPr lang="de-DE" sz="2400" dirty="0" smtClean="0"/>
              <a:t> HEBT Batch2&amp;3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112028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166</Words>
  <Application>Microsoft Office PowerPoint</Application>
  <PresentationFormat>Breitbild</PresentationFormat>
  <Paragraphs>115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>GSI Helmholtzzentrum für Schwerionenforschung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Hagenbuck, Frank Dr.</dc:creator>
  <cp:lastModifiedBy>Hagenbuck, Frank Dr.</cp:lastModifiedBy>
  <cp:revision>32</cp:revision>
  <dcterms:created xsi:type="dcterms:W3CDTF">2019-11-25T15:53:25Z</dcterms:created>
  <dcterms:modified xsi:type="dcterms:W3CDTF">2019-11-26T05:19:47Z</dcterms:modified>
</cp:coreProperties>
</file>