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65" d="100"/>
          <a:sy n="165" d="100"/>
        </p:scale>
        <p:origin x="-20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03.09.2019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03.09.2019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/>
              <a:t>Zoran </a:t>
            </a:r>
            <a:r>
              <a:rPr lang="de-DE" dirty="0" smtClean="0"/>
              <a:t>Andelkovic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August-20,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not counting on operation in September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go to the last semi-successful state: 50% level as in July 2019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start to evaluate long-term alternatives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user wish: experiment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r>
              <a:rPr lang="en-US" dirty="0" smtClean="0">
                <a:solidFill>
                  <a:schemeClr val="tx1"/>
                </a:solidFill>
              </a:rPr>
              <a:t> still to proceed, also if the experiment installations are not 100% ready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venting </a:t>
            </a:r>
            <a:r>
              <a:rPr lang="en-US" dirty="0" smtClean="0">
                <a:solidFill>
                  <a:schemeClr val="tx1"/>
                </a:solidFill>
              </a:rPr>
              <a:t>done, preparing local baking system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Water leak in YR12QS3 quadrupole magnet requires sizable extra effort and presents a risk to the start of the run </a:t>
            </a:r>
            <a:r>
              <a:rPr lang="en-US" dirty="0" smtClean="0">
                <a:solidFill>
                  <a:schemeClr val="tx1"/>
                </a:solidFill>
              </a:rPr>
              <a:t>end of Sep.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ECR from Giessen: HV problem at the interface to CRYRING@ESR under investigation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no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activity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536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36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845821" y="5770547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25FD6E3464489DD19B8758656FFA" ma:contentTypeVersion="46" ma:contentTypeDescription="Create a new document." ma:contentTypeScope="" ma:versionID="d5bee95bf2d3a1e2444cb5c36954ca8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f96d8a524b558221a8b8950bcb7aaf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YRDOC-16-16366</_dlc_DocId>
    <_dlc_DocIdUrl xmlns="23d37157-d4a8-45c4-b59e-72d947c826ed">
      <Url>https://sps2013.gsi.de/websites/cryring/CryringWiki/CryringDocs/_layouts/15/DocIdRedir.aspx?ID=YRDOC-16-16366</Url>
      <Description>YRDOC-16-16366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1CE149D-F737-4C24-98D2-2C45CECD8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23d37157-d4a8-45c4-b59e-72d947c826ed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http://schemas.openxmlformats.org/package/2006/metadata/core-properties"/>
    <ds:schemaRef ds:uri="01596340-5c18-4703-ad5d-c13476d64025"/>
    <ds:schemaRef ds:uri="http://schemas.microsoft.com/sharepoint/v4"/>
    <ds:schemaRef ds:uri="6940e80f-88f8-43b3-b7c9-f2dce9245b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110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Herfurth, Frank Dr.</cp:lastModifiedBy>
  <cp:revision>124</cp:revision>
  <dcterms:created xsi:type="dcterms:W3CDTF">2018-02-09T14:16:22Z</dcterms:created>
  <dcterms:modified xsi:type="dcterms:W3CDTF">2019-09-03T11:36:44Z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e71bb3b7-5651-4201-854b-2077dbc83aaf</vt:lpwstr>
  </property>
</Properties>
</file>