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25" d="100"/>
          <a:sy n="125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03.09.2019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03.09.2019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i.de/work/beschleunigerbetrieb/dokumente/gsi_beam_experiment_machine_developmen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65211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Overall shutdown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measurement result found a mould infestation of the LA16 air cooling system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todays meeting with J. Dreger, N. Dausend, R. Becker, G. Schreiber, B. Schlitt, M. </a:t>
            </a:r>
            <a:r>
              <a:rPr lang="en-GB" sz="1000" dirty="0" err="1" smtClean="0">
                <a:latin typeface="Calibri" panose="020F0502020204030204" pitchFamily="34" charset="0"/>
              </a:rPr>
              <a:t>Hörr</a:t>
            </a:r>
            <a:r>
              <a:rPr lang="en-GB" sz="1000" dirty="0" smtClean="0">
                <a:latin typeface="Calibri" panose="020F0502020204030204" pitchFamily="34" charset="0"/>
              </a:rPr>
              <a:t>, J. Salvatore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GB" sz="1000" dirty="0" smtClean="0">
              <a:latin typeface="Calibri" panose="020F0502020204030204" pitchFamily="34" charset="0"/>
            </a:endParaRPr>
          </a:p>
          <a:p>
            <a:pPr lvl="3"/>
            <a:r>
              <a:rPr lang="en-GB" sz="800" dirty="0" smtClean="0">
                <a:latin typeface="Calibri" panose="020F0502020204030204" pitchFamily="34" charset="0"/>
              </a:rPr>
              <a:t>health risk for workers on RF gallery + technical risk to contaminate RF amplifiers</a:t>
            </a:r>
          </a:p>
          <a:p>
            <a:pPr lvl="3"/>
            <a:r>
              <a:rPr lang="en-GB" sz="800" dirty="0" smtClean="0">
                <a:latin typeface="Calibri" panose="020F0502020204030204" pitchFamily="34" charset="0"/>
              </a:rPr>
              <a:t>decision has been made, not to switch on LA16 until final result (expected next week)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if further cleaning is necessary, several weeks of delay are expected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nu further issues</a:t>
            </a:r>
            <a:endParaRPr lang="en-GB" sz="1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Preparation Engineering-Run 2019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beam study requests have been evaluated and discussed in machine meetin</a:t>
            </a:r>
            <a:r>
              <a:rPr lang="en-GB" sz="1200" dirty="0" smtClean="0">
                <a:latin typeface="Calibri" panose="020F0502020204030204" pitchFamily="34" charset="0"/>
              </a:rPr>
              <a:t>g </a:t>
            </a:r>
            <a:r>
              <a:rPr lang="en-GB" sz="1200" dirty="0" smtClean="0">
                <a:latin typeface="Calibri" panose="020F0502020204030204" pitchFamily="34" charset="0"/>
              </a:rPr>
              <a:t>last week. The resulting priority list </a:t>
            </a:r>
            <a:r>
              <a:rPr lang="en-GB" sz="1200" dirty="0" smtClean="0">
                <a:latin typeface="Calibri" panose="020F0502020204030204" pitchFamily="34" charset="0"/>
              </a:rPr>
              <a:t>is updated in the table on operations web page: </a:t>
            </a:r>
            <a:r>
              <a:rPr lang="en-GB" sz="1200" dirty="0">
                <a:latin typeface="Calibri" panose="020F0502020204030204" pitchFamily="34" charset="0"/>
                <a:hlinkClick r:id="rId2"/>
              </a:rPr>
              <a:t>https://</a:t>
            </a:r>
            <a:r>
              <a:rPr lang="en-GB" sz="1200" dirty="0" smtClean="0">
                <a:latin typeface="Calibri" panose="020F0502020204030204" pitchFamily="34" charset="0"/>
                <a:hlinkClick r:id="rId2"/>
              </a:rPr>
              <a:t>www.gsi.de/work/beschleunigerbetrieb/dokumente/gsi_beam_experiment_machine_development.htm</a:t>
            </a:r>
            <a:endParaRPr lang="en-GB" sz="1200" dirty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first attempt to schedule A- und B- </a:t>
            </a:r>
            <a:r>
              <a:rPr lang="en-GB" sz="1200" dirty="0" smtClean="0">
                <a:latin typeface="Calibri" panose="020F0502020204030204" pitchFamily="34" charset="0"/>
              </a:rPr>
              <a:t>proposals within e</a:t>
            </a:r>
            <a:r>
              <a:rPr lang="en-GB" sz="1200" dirty="0" smtClean="0">
                <a:latin typeface="Calibri" panose="020F0502020204030204" pitchFamily="34" charset="0"/>
              </a:rPr>
              <a:t>ngineering run looks promising (request for comments)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discussion on impact of delay?</a:t>
            </a: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Physics Run 2020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official request has been send to management beginning this week, but decision can only be made after further clarification of the LA16 problematic</a:t>
            </a: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- </a:t>
            </a:r>
            <a:r>
              <a:rPr lang="en-GB" dirty="0" smtClean="0">
                <a:latin typeface="Calibri" panose="020F0502020204030204" pitchFamily="34" charset="0"/>
              </a:rPr>
              <a:t>03.09.2019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182</Words>
  <Application>Microsoft Office PowerPoint</Application>
  <PresentationFormat>Bildschirmpräsentation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- 03.09.2019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138</cp:revision>
  <cp:lastPrinted>2019-06-18T07:17:53Z</cp:lastPrinted>
  <dcterms:created xsi:type="dcterms:W3CDTF">2018-08-07T05:50:06Z</dcterms:created>
  <dcterms:modified xsi:type="dcterms:W3CDTF">2019-09-03T10:51:46Z</dcterms:modified>
</cp:coreProperties>
</file>