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2" d="100"/>
          <a:sy n="10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27.08.2019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dirty="0" smtClean="0"/>
              <a:t>Zoran Andelkovic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/>
              <a:t>Zoran </a:t>
            </a:r>
            <a:r>
              <a:rPr lang="de-DE" dirty="0" smtClean="0"/>
              <a:t>Andelkovic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August-20,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</a:t>
            </a:r>
            <a:r>
              <a:rPr lang="en-US" dirty="0" smtClean="0">
                <a:solidFill>
                  <a:schemeClr val="tx1"/>
                </a:solidFill>
              </a:rPr>
              <a:t>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not counting on operation in September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go to the last </a:t>
            </a:r>
            <a:r>
              <a:rPr lang="en-US" dirty="0" smtClean="0">
                <a:solidFill>
                  <a:schemeClr val="tx1"/>
                </a:solidFill>
              </a:rPr>
              <a:t>semi-successful state</a:t>
            </a:r>
            <a:r>
              <a:rPr lang="en-US" dirty="0" smtClean="0">
                <a:solidFill>
                  <a:schemeClr val="tx1"/>
                </a:solidFill>
              </a:rPr>
              <a:t>: 50% level as in July 2019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start to evaluate long-term alternatives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user wish: </a:t>
            </a:r>
            <a:r>
              <a:rPr lang="en-US" dirty="0" smtClean="0">
                <a:solidFill>
                  <a:schemeClr val="tx1"/>
                </a:solidFill>
              </a:rPr>
              <a:t>experiment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still </a:t>
            </a:r>
            <a:r>
              <a:rPr lang="en-US" dirty="0" smtClean="0">
                <a:solidFill>
                  <a:schemeClr val="tx1"/>
                </a:solidFill>
              </a:rPr>
              <a:t>to proceed, </a:t>
            </a:r>
            <a:r>
              <a:rPr lang="en-US" dirty="0" smtClean="0">
                <a:solidFill>
                  <a:schemeClr val="tx1"/>
                </a:solidFill>
              </a:rPr>
              <a:t>also </a:t>
            </a:r>
            <a:r>
              <a:rPr lang="en-US" dirty="0" smtClean="0">
                <a:solidFill>
                  <a:schemeClr val="tx1"/>
                </a:solidFill>
              </a:rPr>
              <a:t>if the experiment installations are not </a:t>
            </a:r>
            <a:r>
              <a:rPr lang="en-US" dirty="0" smtClean="0">
                <a:solidFill>
                  <a:schemeClr val="tx1"/>
                </a:solidFill>
              </a:rPr>
              <a:t>100% ready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venting </a:t>
            </a:r>
            <a:r>
              <a:rPr lang="en-US" dirty="0" smtClean="0">
                <a:solidFill>
                  <a:schemeClr val="tx1"/>
                </a:solidFill>
              </a:rPr>
              <a:t>done, preparing local baking system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XUV laser, scrapers, detector, etc. in implementation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timing not available since one week is severely hindering preparations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laser </a:t>
            </a:r>
            <a:r>
              <a:rPr lang="en-US" dirty="0" err="1" smtClean="0">
                <a:solidFill>
                  <a:schemeClr val="tx1"/>
                </a:solidFill>
              </a:rPr>
              <a:t>spectr</a:t>
            </a:r>
            <a:r>
              <a:rPr lang="en-US" dirty="0" smtClean="0">
                <a:solidFill>
                  <a:schemeClr val="tx1"/>
                </a:solidFill>
              </a:rPr>
              <a:t>. in 09.2019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 graduate students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in autumn </a:t>
            </a:r>
            <a:r>
              <a:rPr lang="en-US" dirty="0" smtClean="0">
                <a:solidFill>
                  <a:schemeClr val="tx1"/>
                </a:solidFill>
              </a:rPr>
              <a:t>confirmed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536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236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845821" y="5770547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103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123</cp:revision>
  <dcterms:created xsi:type="dcterms:W3CDTF">2018-02-09T14:16:22Z</dcterms:created>
  <dcterms:modified xsi:type="dcterms:W3CDTF">2019-08-27T11:03:08Z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