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13.08.2019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13.08.2019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i.de/work/beschleunigerbetrieb/dokumente/gsi_beam_experiment_machine_developmen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65211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several weeks </a:t>
            </a:r>
            <a:r>
              <a:rPr lang="en-GB" sz="1200" dirty="0" smtClean="0">
                <a:latin typeface="Calibri" panose="020F0502020204030204" pitchFamily="34" charset="0"/>
              </a:rPr>
              <a:t>delay because </a:t>
            </a:r>
            <a:r>
              <a:rPr lang="en-GB" sz="1200" dirty="0" smtClean="0">
                <a:latin typeface="Calibri" panose="020F0502020204030204" pitchFamily="34" charset="0"/>
              </a:rPr>
              <a:t>roof </a:t>
            </a:r>
            <a:r>
              <a:rPr lang="en-GB" sz="1200" dirty="0" smtClean="0">
                <a:latin typeface="Calibri" panose="020F0502020204030204" pitchFamily="34" charset="0"/>
              </a:rPr>
              <a:t>works &amp; some delay due to QQ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RFQ conditioning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expected to start on 06.09. still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UNILAC vacuum upgrade is slightly delayed as well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Critical Status of Cryring because of the Cooler-Issue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rest is progressing well</a:t>
            </a:r>
            <a:endParaRPr lang="en-GB" sz="1200" dirty="0">
              <a:latin typeface="Calibri" panose="020F0502020204030204" pitchFamily="34" charset="0"/>
            </a:endParaRPr>
          </a:p>
          <a:p>
            <a:pPr lvl="1"/>
            <a:endParaRPr lang="en-GB" sz="1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Preparation Engineering-Run 2019</a:t>
            </a: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O</a:t>
            </a:r>
            <a:r>
              <a:rPr lang="en-US" sz="1200" dirty="0" smtClean="0">
                <a:latin typeface="Calibri" panose="020F0502020204030204" pitchFamily="34" charset="0"/>
              </a:rPr>
              <a:t>n-call plans are prepared, will be sent to HR this week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Beam Studies: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discussion is planned on Aug. 20</a:t>
            </a:r>
            <a:r>
              <a:rPr lang="en-GB" sz="12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th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GB" sz="1200" dirty="0" smtClean="0">
                <a:latin typeface="Calibri" panose="020F0502020204030204" pitchFamily="34" charset="0"/>
              </a:rPr>
              <a:t/>
            </a:r>
            <a:br>
              <a:rPr lang="en-GB" sz="1200" dirty="0" smtClean="0">
                <a:latin typeface="Calibri" panose="020F0502020204030204" pitchFamily="34" charset="0"/>
              </a:rPr>
            </a:b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GB" sz="12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www.gsi.de/work/beschleunigerbetrieb/dokumente/gsi_beam_experiment_machine_development.htm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</a:t>
            </a:r>
            <a:r>
              <a:rPr lang="en-GB" dirty="0" smtClean="0">
                <a:latin typeface="Calibri" panose="020F0502020204030204" pitchFamily="34" charset="0"/>
              </a:rPr>
              <a:t>13</a:t>
            </a:r>
            <a:r>
              <a:rPr lang="en-GB" dirty="0" smtClean="0">
                <a:latin typeface="Calibri" panose="020F0502020204030204" pitchFamily="34" charset="0"/>
              </a:rPr>
              <a:t>.08.2019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76</Words>
  <Application>Microsoft Office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- 13.08.2019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133</cp:revision>
  <cp:lastPrinted>2019-06-18T07:17:53Z</cp:lastPrinted>
  <dcterms:created xsi:type="dcterms:W3CDTF">2018-08-07T05:50:06Z</dcterms:created>
  <dcterms:modified xsi:type="dcterms:W3CDTF">2019-08-13T11:06:26Z</dcterms:modified>
</cp:coreProperties>
</file>