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55" d="100"/>
          <a:sy n="155" d="100"/>
        </p:scale>
        <p:origin x="19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13.08.2019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13.08.2019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1E49FD-723B-46FD-B982-E0D8DA5C057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1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C0291C6-80EB-48B8-BFF8-2ABE354010B1}" type="datetime1">
              <a:rPr lang="en-US" noProof="0" smtClean="0"/>
              <a:t>8/13/2019</a:t>
            </a:fld>
            <a:endParaRPr lang="en-GB" noProof="0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A942402-DB4C-43B0-8F38-3024B5E854D4}" type="datetime1">
              <a:rPr lang="en-US" noProof="0" smtClean="0"/>
              <a:t>8/13/2019</a:t>
            </a:fld>
            <a:endParaRPr lang="en-GB" noProof="0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GB" dirty="0" smtClean="0"/>
              <a:t>15.5.2018</a:t>
            </a:r>
            <a:endParaRPr lang="en-GB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 smtClean="0"/>
              <a:t>Peter Spiller - SIS18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536F-118C-48DF-B346-38E5E90C7A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70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89C103A9-B55C-4E21-AF38-70FE0BD2550A}" type="datetime1">
              <a:rPr lang="en-US" noProof="0" smtClean="0"/>
              <a:t>8/13/2019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  <p:pic>
        <p:nvPicPr>
          <p:cNvPr id="13" name="Grafi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76" y="255219"/>
            <a:ext cx="658369" cy="548641"/>
          </a:xfrm>
          <a:prstGeom prst="rect">
            <a:avLst/>
          </a:prstGeom>
        </p:spPr>
      </p:pic>
      <p:pic>
        <p:nvPicPr>
          <p:cNvPr id="14" name="Bild 6" descr="GSI_Logo_rg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1"/>
            <a:ext cx="2249774" cy="1304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e 2"/>
          <p:cNvSpPr/>
          <p:nvPr/>
        </p:nvSpPr>
        <p:spPr>
          <a:xfrm>
            <a:off x="8037147" y="243942"/>
            <a:ext cx="657925" cy="399055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-36512" y="6607175"/>
            <a:ext cx="2958886" cy="2508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6th Aug. </a:t>
            </a:r>
            <a:r>
              <a:rPr lang="de-DE" dirty="0"/>
              <a:t>2019 – SIS100/SIS18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19762" y="1548643"/>
            <a:ext cx="84753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+mj-lt"/>
              </a:rPr>
              <a:t>SIS18</a:t>
            </a:r>
          </a:p>
          <a:p>
            <a:endParaRPr lang="de-DE" sz="1600" dirty="0" smtClean="0">
              <a:latin typeface="+mj-lt"/>
            </a:endParaRP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>
                <a:latin typeface="+mj-lt"/>
              </a:rPr>
              <a:t>A</a:t>
            </a:r>
            <a:r>
              <a:rPr lang="de-DE" sz="1600" dirty="0" smtClean="0">
                <a:latin typeface="+mj-lt"/>
              </a:rPr>
              <a:t> high </a:t>
            </a:r>
            <a:r>
              <a:rPr lang="de-DE" sz="1600" dirty="0" err="1" smtClean="0">
                <a:latin typeface="+mj-lt"/>
              </a:rPr>
              <a:t>priority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set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r>
              <a:rPr lang="de-DE" sz="1600" dirty="0" smtClean="0">
                <a:latin typeface="+mj-lt"/>
              </a:rPr>
              <a:t> an immediate </a:t>
            </a:r>
            <a:r>
              <a:rPr lang="de-DE" sz="1600" dirty="0" err="1" smtClean="0">
                <a:latin typeface="+mj-lt"/>
              </a:rPr>
              <a:t>start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procurement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a </a:t>
            </a:r>
            <a:r>
              <a:rPr lang="de-DE" sz="1600" dirty="0" err="1" smtClean="0">
                <a:latin typeface="+mj-lt"/>
              </a:rPr>
              <a:t>transformer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which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serves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SIS18 </a:t>
            </a:r>
            <a:r>
              <a:rPr lang="de-DE" sz="1600" dirty="0" err="1" smtClean="0">
                <a:latin typeface="+mj-lt"/>
              </a:rPr>
              <a:t>quadrupole</a:t>
            </a:r>
            <a:r>
              <a:rPr lang="de-DE" sz="1600" dirty="0" smtClean="0">
                <a:latin typeface="+mj-lt"/>
              </a:rPr>
              <a:t> power </a:t>
            </a:r>
            <a:r>
              <a:rPr lang="de-DE" sz="1600" dirty="0" err="1" smtClean="0">
                <a:latin typeface="+mj-lt"/>
              </a:rPr>
              <a:t>converter</a:t>
            </a:r>
            <a:r>
              <a:rPr lang="de-DE" sz="1600" dirty="0" smtClean="0">
                <a:latin typeface="+mj-lt"/>
              </a:rPr>
              <a:t>. The </a:t>
            </a:r>
            <a:r>
              <a:rPr lang="de-DE" sz="1600" dirty="0" err="1" smtClean="0">
                <a:latin typeface="+mj-lt"/>
              </a:rPr>
              <a:t>transformer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identified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critical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component</a:t>
            </a:r>
            <a:r>
              <a:rPr lang="de-DE" sz="1600" dirty="0" smtClean="0">
                <a:latin typeface="+mj-lt"/>
              </a:rPr>
              <a:t>. A </a:t>
            </a:r>
            <a:r>
              <a:rPr lang="de-DE" sz="1600" dirty="0" err="1" smtClean="0">
                <a:latin typeface="+mj-lt"/>
              </a:rPr>
              <a:t>process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advanced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provision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budget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2020 </a:t>
            </a:r>
            <a:r>
              <a:rPr lang="de-DE" sz="1600" dirty="0" err="1" smtClean="0">
                <a:latin typeface="+mj-lt"/>
              </a:rPr>
              <a:t>has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launched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with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goal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an immediate </a:t>
            </a:r>
            <a:r>
              <a:rPr lang="de-DE" sz="1600" dirty="0" err="1" smtClean="0">
                <a:latin typeface="+mj-lt"/>
              </a:rPr>
              <a:t>start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procurement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process</a:t>
            </a:r>
            <a:r>
              <a:rPr lang="de-DE" sz="1600" dirty="0" smtClean="0">
                <a:latin typeface="+mj-lt"/>
              </a:rPr>
              <a:t>.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err="1" smtClean="0">
                <a:latin typeface="+mj-lt"/>
              </a:rPr>
              <a:t>Negotiations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design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extraction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septum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ongoing</a:t>
            </a:r>
            <a:r>
              <a:rPr lang="de-DE" sz="1600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The </a:t>
            </a:r>
            <a:r>
              <a:rPr lang="de-DE" sz="1600" dirty="0" err="1" smtClean="0">
                <a:latin typeface="+mj-lt"/>
              </a:rPr>
              <a:t>fixation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coil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TS1MU1 </a:t>
            </a:r>
            <a:r>
              <a:rPr lang="de-DE" sz="1600" dirty="0" err="1" smtClean="0">
                <a:latin typeface="+mj-lt"/>
              </a:rPr>
              <a:t>magnet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is</a:t>
            </a:r>
            <a:r>
              <a:rPr lang="de-DE" sz="1600" dirty="0" smtClean="0">
                <a:latin typeface="+mj-lt"/>
              </a:rPr>
              <a:t> still </a:t>
            </a:r>
            <a:r>
              <a:rPr lang="de-DE" sz="1600" dirty="0" err="1" smtClean="0">
                <a:latin typeface="+mj-lt"/>
              </a:rPr>
              <a:t>under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preparation</a:t>
            </a:r>
            <a:r>
              <a:rPr lang="de-DE" sz="1600" dirty="0" smtClean="0">
                <a:latin typeface="+mj-lt"/>
              </a:rPr>
              <a:t>. I </a:t>
            </a:r>
            <a:r>
              <a:rPr lang="de-DE" sz="1600" dirty="0" err="1" smtClean="0">
                <a:latin typeface="+mj-lt"/>
              </a:rPr>
              <a:t>first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attempt</a:t>
            </a:r>
            <a:r>
              <a:rPr lang="de-DE" sz="1600" dirty="0" smtClean="0">
                <a:latin typeface="+mj-lt"/>
              </a:rPr>
              <a:t> in </a:t>
            </a:r>
            <a:r>
              <a:rPr lang="de-DE" sz="1600" dirty="0" err="1" smtClean="0">
                <a:latin typeface="+mj-lt"/>
              </a:rPr>
              <a:t>July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could</a:t>
            </a:r>
            <a:r>
              <a:rPr lang="de-DE" sz="1600" dirty="0" smtClean="0">
                <a:latin typeface="+mj-lt"/>
              </a:rPr>
              <a:t> not </a:t>
            </a:r>
            <a:r>
              <a:rPr lang="de-DE" sz="1600" dirty="0" err="1" smtClean="0">
                <a:latin typeface="+mj-lt"/>
              </a:rPr>
              <a:t>be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completed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successfully</a:t>
            </a:r>
            <a:r>
              <a:rPr lang="de-DE" sz="1600" dirty="0" smtClean="0">
                <a:latin typeface="+mj-lt"/>
              </a:rPr>
              <a:t>. Further </a:t>
            </a:r>
            <a:r>
              <a:rPr lang="de-DE" sz="1600" dirty="0" err="1" smtClean="0">
                <a:latin typeface="+mj-lt"/>
              </a:rPr>
              <a:t>components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have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procured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manufacturer</a:t>
            </a:r>
            <a:r>
              <a:rPr lang="de-DE" sz="1600" dirty="0" smtClean="0">
                <a:latin typeface="+mj-lt"/>
              </a:rPr>
              <a:t> DANFYSIK.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The beam </a:t>
            </a:r>
            <a:r>
              <a:rPr lang="de-DE" sz="1600" dirty="0" err="1" smtClean="0">
                <a:latin typeface="+mj-lt"/>
              </a:rPr>
              <a:t>pipe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installed</a:t>
            </a:r>
            <a:r>
              <a:rPr lang="de-DE" sz="1600" dirty="0" smtClean="0">
                <a:latin typeface="+mj-lt"/>
              </a:rPr>
              <a:t> in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micro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spill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structure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cavity</a:t>
            </a:r>
            <a:r>
              <a:rPr lang="de-DE" sz="1600" dirty="0" smtClean="0">
                <a:latin typeface="+mj-lt"/>
              </a:rPr>
              <a:t>.</a:t>
            </a:r>
            <a:endParaRPr lang="de-DE" sz="1600" dirty="0">
              <a:latin typeface="+mj-lt"/>
            </a:endParaRPr>
          </a:p>
          <a:p>
            <a:endParaRPr lang="de-DE" sz="1600" dirty="0"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22565" y="214530"/>
            <a:ext cx="4856207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sz="2400" b="1" dirty="0" smtClean="0"/>
              <a:t>SIS18 Status Report </a:t>
            </a:r>
            <a:r>
              <a:rPr lang="de-DE" sz="2400" b="1" dirty="0" smtClean="0"/>
              <a:t>KW33</a:t>
            </a:r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323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-Template-V03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MAC-Template-V03</Template>
  <TotalTime>0</TotalTime>
  <Words>131</Words>
  <Application>Microsoft Office PowerPoint</Application>
  <PresentationFormat>Bildschirmpräsentation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MAC-Template-V03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Carvas</dc:creator>
  <cp:lastModifiedBy>Spiller, Peter Dr.</cp:lastModifiedBy>
  <cp:revision>156</cp:revision>
  <dcterms:created xsi:type="dcterms:W3CDTF">2017-05-03T12:35:34Z</dcterms:created>
  <dcterms:modified xsi:type="dcterms:W3CDTF">2019-08-13T09:00:36Z</dcterms:modified>
</cp:coreProperties>
</file>