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55" d="100"/>
          <a:sy n="155" d="100"/>
        </p:scale>
        <p:origin x="19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06.08.2019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06.08.2019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1E49FD-723B-46FD-B982-E0D8DA5C0576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12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fair-mesh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9" r="5373" b="5511"/>
          <a:stretch/>
        </p:blipFill>
        <p:spPr>
          <a:xfrm>
            <a:off x="110437" y="1417154"/>
            <a:ext cx="8926586" cy="50562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GB" noProof="0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9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C0291C6-80EB-48B8-BFF8-2ABE354010B1}" type="datetime1">
              <a:rPr lang="en-US" noProof="0" smtClean="0"/>
              <a:t>8/6/2019</a:t>
            </a:fld>
            <a:endParaRPr lang="en-GB" noProof="0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1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10" name="Datumsplatzhalter 4"/>
          <p:cNvSpPr>
            <a:spLocks noGrp="1"/>
          </p:cNvSpPr>
          <p:nvPr>
            <p:ph type="dt" sz="half" idx="10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2A942402-DB4C-43B0-8F38-3024B5E854D4}" type="datetime1">
              <a:rPr lang="en-US" noProof="0" smtClean="0"/>
              <a:t>8/6/2019</a:t>
            </a:fld>
            <a:endParaRPr lang="en-GB" noProof="0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2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GB" dirty="0" smtClean="0"/>
              <a:t>15.5.2018</a:t>
            </a:r>
            <a:endParaRPr lang="en-GB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dirty="0" smtClean="0"/>
              <a:t>Peter Spiller - SIS18 Status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536F-118C-48DF-B346-38E5E90C7A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70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en-GB" noProof="0" smtClean="0"/>
              <a:pPr/>
              <a:t>‹Nr.›</a:t>
            </a:fld>
            <a:endParaRPr lang="en-GB" noProof="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870411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fld id="{89C103A9-B55C-4E21-AF38-70FE0BD2550A}" type="datetime1">
              <a:rPr lang="en-US" noProof="0" smtClean="0"/>
              <a:t>8/6/2019</a:t>
            </a:fld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2565" y="6551086"/>
            <a:ext cx="6676434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en-GB" smtClean="0"/>
              <a:t>Peter Spiller / SIS18 and SIS100</a:t>
            </a:r>
            <a:endParaRPr lang="en-GB" dirty="0"/>
          </a:p>
        </p:txBody>
      </p:sp>
      <p:pic>
        <p:nvPicPr>
          <p:cNvPr id="13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976" y="255219"/>
            <a:ext cx="658369" cy="548641"/>
          </a:xfrm>
          <a:prstGeom prst="rect">
            <a:avLst/>
          </a:prstGeom>
        </p:spPr>
      </p:pic>
      <p:pic>
        <p:nvPicPr>
          <p:cNvPr id="14" name="Bild 6" descr="GSI_Logo_rgb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65" y="259790"/>
            <a:ext cx="1349516" cy="44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tabLst>
          <a:tab pos="0" algn="l"/>
        </a:tabLst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"/>
            <a:ext cx="2249774" cy="1304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lipse 2"/>
          <p:cNvSpPr/>
          <p:nvPr/>
        </p:nvSpPr>
        <p:spPr>
          <a:xfrm>
            <a:off x="8037147" y="243942"/>
            <a:ext cx="657925" cy="399055"/>
          </a:xfrm>
          <a:prstGeom prst="ellipse">
            <a:avLst/>
          </a:pr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-36512" y="6607175"/>
            <a:ext cx="2958886" cy="2508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6th Aug. </a:t>
            </a:r>
            <a:r>
              <a:rPr lang="de-DE" dirty="0"/>
              <a:t>2019 – SIS100/SIS18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19762" y="1579581"/>
            <a:ext cx="84753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+mj-lt"/>
              </a:rPr>
              <a:t>SIS18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Assembly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TK </a:t>
            </a:r>
            <a:r>
              <a:rPr lang="de-DE" sz="1600" dirty="0" err="1" smtClean="0">
                <a:latin typeface="+mj-lt"/>
              </a:rPr>
              <a:t>chopper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completed</a:t>
            </a:r>
            <a:r>
              <a:rPr lang="de-DE" sz="1600" dirty="0" smtClean="0">
                <a:latin typeface="+mj-lt"/>
              </a:rPr>
              <a:t>. A </a:t>
            </a:r>
            <a:r>
              <a:rPr lang="de-DE" sz="1600" dirty="0" err="1" smtClean="0">
                <a:latin typeface="+mj-lt"/>
              </a:rPr>
              <a:t>few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thausend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chopper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pulses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have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generated</a:t>
            </a:r>
            <a:r>
              <a:rPr lang="de-DE" sz="1600" dirty="0" smtClean="0">
                <a:latin typeface="+mj-lt"/>
              </a:rPr>
              <a:t>. The </a:t>
            </a:r>
            <a:r>
              <a:rPr lang="de-DE" sz="1600" dirty="0" err="1" smtClean="0">
                <a:latin typeface="+mj-lt"/>
              </a:rPr>
              <a:t>rise</a:t>
            </a:r>
            <a:r>
              <a:rPr lang="de-DE" sz="1600" dirty="0" smtClean="0">
                <a:latin typeface="+mj-lt"/>
              </a:rPr>
              <a:t> time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significantly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shorter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tha</a:t>
            </a:r>
            <a:r>
              <a:rPr lang="de-DE" sz="1600" dirty="0" err="1" smtClean="0">
                <a:latin typeface="+mj-lt"/>
              </a:rPr>
              <a:t>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old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chopper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, </a:t>
            </a:r>
            <a:r>
              <a:rPr lang="de-DE" sz="1600" dirty="0" err="1" smtClean="0">
                <a:latin typeface="+mj-lt"/>
              </a:rPr>
              <a:t>leading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less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uncontrolled</a:t>
            </a:r>
            <a:r>
              <a:rPr lang="de-DE" sz="1600" dirty="0" smtClean="0">
                <a:latin typeface="+mj-lt"/>
              </a:rPr>
              <a:t> beam </a:t>
            </a:r>
            <a:r>
              <a:rPr lang="de-DE" sz="1600" dirty="0" err="1" smtClean="0">
                <a:latin typeface="+mj-lt"/>
              </a:rPr>
              <a:t>loss</a:t>
            </a:r>
            <a:r>
              <a:rPr lang="de-DE" sz="1600" dirty="0" smtClean="0">
                <a:latin typeface="+mj-lt"/>
              </a:rPr>
              <a:t>. </a:t>
            </a: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err="1" smtClean="0">
                <a:latin typeface="+mj-lt"/>
              </a:rPr>
              <a:t>One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offer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has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been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received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for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smtClean="0">
                <a:latin typeface="+mj-lt"/>
              </a:rPr>
              <a:t>design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, </a:t>
            </a:r>
            <a:r>
              <a:rPr lang="de-DE" sz="1600" dirty="0" err="1" smtClean="0">
                <a:latin typeface="+mj-lt"/>
              </a:rPr>
              <a:t>prolongated</a:t>
            </a:r>
            <a:r>
              <a:rPr lang="de-DE" sz="1600" dirty="0" smtClean="0">
                <a:latin typeface="+mj-lt"/>
              </a:rPr>
              <a:t> SIS18 </a:t>
            </a:r>
            <a:r>
              <a:rPr lang="de-DE" sz="1600" dirty="0" err="1" smtClean="0">
                <a:latin typeface="+mj-lt"/>
              </a:rPr>
              <a:t>electrostatic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extraction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septum</a:t>
            </a:r>
            <a:r>
              <a:rPr lang="de-DE" sz="1600" dirty="0" smtClean="0">
                <a:latin typeface="+mj-lt"/>
              </a:rPr>
              <a:t>.</a:t>
            </a: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The </a:t>
            </a:r>
            <a:r>
              <a:rPr lang="de-DE" sz="1600" dirty="0" err="1" smtClean="0">
                <a:latin typeface="+mj-lt"/>
              </a:rPr>
              <a:t>new</a:t>
            </a:r>
            <a:r>
              <a:rPr lang="de-DE" sz="1600" dirty="0" smtClean="0">
                <a:latin typeface="+mj-lt"/>
              </a:rPr>
              <a:t> IPM power </a:t>
            </a:r>
            <a:r>
              <a:rPr lang="de-DE" sz="1600" dirty="0" err="1" smtClean="0">
                <a:latin typeface="+mj-lt"/>
              </a:rPr>
              <a:t>converters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connected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magnets</a:t>
            </a:r>
            <a:r>
              <a:rPr lang="de-DE" sz="1600" dirty="0" smtClean="0">
                <a:latin typeface="+mj-lt"/>
              </a:rPr>
              <a:t>. Power </a:t>
            </a:r>
            <a:r>
              <a:rPr lang="de-DE" sz="1600" dirty="0" err="1" smtClean="0">
                <a:latin typeface="+mj-lt"/>
              </a:rPr>
              <a:t>tests</a:t>
            </a:r>
            <a:r>
              <a:rPr lang="de-DE" sz="1600" dirty="0" smtClean="0">
                <a:latin typeface="+mj-lt"/>
              </a:rPr>
              <a:t> will </a:t>
            </a:r>
            <a:r>
              <a:rPr lang="de-DE" sz="1600" dirty="0" err="1" smtClean="0">
                <a:latin typeface="+mj-lt"/>
              </a:rPr>
              <a:t>be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conducted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soon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PSU </a:t>
            </a:r>
            <a:r>
              <a:rPr lang="de-DE" sz="1600" dirty="0" err="1" smtClean="0">
                <a:latin typeface="+mj-lt"/>
              </a:rPr>
              <a:t>controls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</a:t>
            </a:r>
            <a:r>
              <a:rPr lang="de-DE" sz="1600" dirty="0" smtClean="0">
                <a:latin typeface="+mj-lt"/>
              </a:rPr>
              <a:t> operational (&gt;A. </a:t>
            </a:r>
            <a:r>
              <a:rPr lang="de-DE" sz="1600" dirty="0" err="1" smtClean="0">
                <a:latin typeface="+mj-lt"/>
              </a:rPr>
              <a:t>Kainberger</a:t>
            </a:r>
            <a:r>
              <a:rPr lang="de-DE" sz="1600" dirty="0" smtClean="0">
                <a:latin typeface="+mj-lt"/>
              </a:rPr>
              <a:t>). After </a:t>
            </a:r>
            <a:r>
              <a:rPr lang="de-DE" sz="1600" dirty="0" err="1" smtClean="0">
                <a:latin typeface="+mj-lt"/>
              </a:rPr>
              <a:t>completion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</a:t>
            </a:r>
            <a:r>
              <a:rPr lang="de-DE" sz="1600" dirty="0" err="1" smtClean="0">
                <a:latin typeface="+mj-lt"/>
              </a:rPr>
              <a:t>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tests</a:t>
            </a:r>
            <a:r>
              <a:rPr lang="de-DE" sz="1600" dirty="0" smtClean="0">
                <a:latin typeface="+mj-lt"/>
              </a:rPr>
              <a:t>,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IPM </a:t>
            </a:r>
            <a:r>
              <a:rPr lang="de-DE" sz="1600" dirty="0" err="1" smtClean="0">
                <a:latin typeface="+mj-lt"/>
              </a:rPr>
              <a:t>system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can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moved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into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tunnel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DE" sz="1600" dirty="0" smtClean="0">
                <a:latin typeface="+mj-lt"/>
              </a:rPr>
              <a:t>Visite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Darmstadt </a:t>
            </a:r>
            <a:r>
              <a:rPr lang="de-DE" sz="1600" dirty="0" err="1" smtClean="0">
                <a:latin typeface="+mj-lt"/>
              </a:rPr>
              <a:t>fire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brigade</a:t>
            </a:r>
            <a:r>
              <a:rPr lang="de-DE" sz="1600" dirty="0" smtClean="0">
                <a:latin typeface="+mj-lt"/>
              </a:rPr>
              <a:t>. </a:t>
            </a:r>
            <a:r>
              <a:rPr lang="de-DE" sz="1600" dirty="0" err="1" smtClean="0">
                <a:latin typeface="+mj-lt"/>
              </a:rPr>
              <a:t>Inspection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smtClean="0">
                <a:latin typeface="+mj-lt"/>
              </a:rPr>
              <a:t>of </a:t>
            </a:r>
            <a:r>
              <a:rPr lang="de-DE" sz="1600" dirty="0" err="1" smtClean="0">
                <a:latin typeface="+mj-lt"/>
              </a:rPr>
              <a:t>the</a:t>
            </a:r>
            <a:r>
              <a:rPr lang="de-DE" sz="1600" dirty="0" smtClean="0">
                <a:latin typeface="+mj-lt"/>
              </a:rPr>
              <a:t> SIS18 </a:t>
            </a:r>
            <a:r>
              <a:rPr lang="de-DE" sz="1600" dirty="0" err="1" smtClean="0">
                <a:latin typeface="+mj-lt"/>
              </a:rPr>
              <a:t>tunnel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identify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suitable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attack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routes</a:t>
            </a:r>
            <a:r>
              <a:rPr lang="de-DE" sz="1600" dirty="0" smtClean="0">
                <a:latin typeface="+mj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>
              <a:latin typeface="+mj-lt"/>
            </a:endParaRPr>
          </a:p>
          <a:p>
            <a:endParaRPr lang="de-DE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DE" sz="1600" dirty="0" smtClean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22565" y="214530"/>
            <a:ext cx="4856207" cy="46166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de-DE" sz="2400" b="1" dirty="0" smtClean="0"/>
              <a:t>SIS18 Status Report </a:t>
            </a:r>
            <a:r>
              <a:rPr lang="de-DE" sz="2400" b="1" dirty="0" smtClean="0"/>
              <a:t>KW32</a:t>
            </a:r>
            <a:endParaRPr lang="de-D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63231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-Template-V03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MAC-Template-V03</Template>
  <TotalTime>0</TotalTime>
  <Words>132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MAC-Template-V03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Carvas</dc:creator>
  <cp:lastModifiedBy>Spiller, Peter Dr.</cp:lastModifiedBy>
  <cp:revision>154</cp:revision>
  <dcterms:created xsi:type="dcterms:W3CDTF">2017-05-03T12:35:34Z</dcterms:created>
  <dcterms:modified xsi:type="dcterms:W3CDTF">2019-08-06T11:54:24Z</dcterms:modified>
</cp:coreProperties>
</file>