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3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7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4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68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7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51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5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95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2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A5A8C-51D7-40EB-BEF4-F9D8F945265D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D49A-666C-4873-B4D9-176ECCEA79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8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599" y="0"/>
            <a:ext cx="6400800" cy="64807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MM </a:t>
            </a:r>
            <a:r>
              <a:rPr lang="de-DE" sz="2400" b="1" dirty="0" smtClean="0">
                <a:solidFill>
                  <a:schemeClr val="tx1"/>
                </a:solidFill>
              </a:rPr>
              <a:t>06.08.2019 </a:t>
            </a:r>
            <a:r>
              <a:rPr lang="de-DE" sz="2400" b="1" dirty="0">
                <a:solidFill>
                  <a:schemeClr val="tx1"/>
                </a:solidFill>
              </a:rPr>
              <a:t>- PSU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311159"/>
            <a:ext cx="5868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ym typeface="Symbol"/>
              </a:rPr>
              <a:t>Alvarez 2.0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sym typeface="Symbol"/>
              </a:rPr>
              <a:t>FoS</a:t>
            </a:r>
            <a:endParaRPr lang="en-GB" dirty="0" smtClean="0">
              <a:sym typeface="Symbo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Equip and prepare Z7 to continue SAT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Announcement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8" y="5178914"/>
            <a:ext cx="6742956" cy="12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28" y="1782669"/>
            <a:ext cx="2160000" cy="289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28" y="1772816"/>
            <a:ext cx="2160000" cy="29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meeting 10.4.</dc:title>
  <dc:creator>Gerhard, Peter Dr.</dc:creator>
  <cp:lastModifiedBy>Mickat, Sascha</cp:lastModifiedBy>
  <cp:revision>235</cp:revision>
  <dcterms:created xsi:type="dcterms:W3CDTF">2018-04-10T08:40:39Z</dcterms:created>
  <dcterms:modified xsi:type="dcterms:W3CDTF">2019-08-06T10:39:09Z</dcterms:modified>
</cp:coreProperties>
</file>