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724650" cy="9774238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655" autoAdjust="0"/>
  </p:normalViewPr>
  <p:slideViewPr>
    <p:cSldViewPr snapToGrid="0" snapToObjects="1">
      <p:cViewPr varScale="1">
        <p:scale>
          <a:sx n="131" d="100"/>
          <a:sy n="131" d="100"/>
        </p:scale>
        <p:origin x="10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23.07.2019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23.07.2019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33425"/>
            <a:ext cx="4886325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2465" y="4642763"/>
            <a:ext cx="5379720" cy="4398407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09079" y="9283829"/>
            <a:ext cx="2914015" cy="488712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50716A1C-18EB-1742-BCAC-8F37B2C6FF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6754" y="1212688"/>
            <a:ext cx="8427665" cy="535779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Stephan Reimann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Stephan Reimann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Stephan Reimann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31.03.14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Stephan Reimann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si.de/work/beschleunigerbetrieb/dokumente/gsi_beam_experiment_machine_development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2565" y="1295400"/>
            <a:ext cx="8211834" cy="5265211"/>
          </a:xfrm>
        </p:spPr>
        <p:txBody>
          <a:bodyPr>
            <a:normAutofit/>
          </a:bodyPr>
          <a:lstStyle/>
          <a:p>
            <a:r>
              <a:rPr lang="en-GB" sz="1600" dirty="0" smtClean="0">
                <a:latin typeface="Calibri" panose="020F0502020204030204" pitchFamily="34" charset="0"/>
              </a:rPr>
              <a:t>Overall shutdown</a:t>
            </a:r>
          </a:p>
          <a:p>
            <a:pPr lvl="1"/>
            <a:r>
              <a:rPr lang="en-GB" sz="1200" dirty="0" smtClean="0">
                <a:latin typeface="Calibri" panose="020F0502020204030204" pitchFamily="34" charset="0"/>
              </a:rPr>
              <a:t>no major issues</a:t>
            </a:r>
            <a:endParaRPr lang="en-GB" sz="1200" dirty="0">
              <a:latin typeface="Calibri" panose="020F0502020204030204" pitchFamily="34" charset="0"/>
            </a:endParaRPr>
          </a:p>
          <a:p>
            <a:pPr lvl="1"/>
            <a:endParaRPr lang="en-GB" sz="10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endParaRPr lang="en-GB" sz="1200" dirty="0" smtClean="0">
              <a:latin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</a:rPr>
              <a:t>Preparation Engineering-Run 2019</a:t>
            </a:r>
          </a:p>
          <a:p>
            <a:pPr lvl="1"/>
            <a:r>
              <a:rPr lang="en-GB" sz="1200" dirty="0" smtClean="0">
                <a:latin typeface="Calibri" panose="020F0502020204030204" pitchFamily="34" charset="0"/>
              </a:rPr>
              <a:t>latest planning sheet: only 2 Weeks reserved, standby for </a:t>
            </a:r>
            <a:r>
              <a:rPr lang="en-GB" sz="1200" dirty="0" err="1" smtClean="0">
                <a:latin typeface="Calibri" panose="020F0502020204030204" pitchFamily="34" charset="0"/>
              </a:rPr>
              <a:t>Ar</a:t>
            </a:r>
            <a:r>
              <a:rPr lang="en-GB" sz="1200" dirty="0" smtClean="0">
                <a:latin typeface="Calibri" panose="020F0502020204030204" pitchFamily="34" charset="0"/>
              </a:rPr>
              <a:t>-Test in Sept</a:t>
            </a:r>
            <a:r>
              <a:rPr lang="en-GB" sz="1200" dirty="0" smtClean="0">
                <a:latin typeface="Calibri" panose="020F0502020204030204" pitchFamily="34" charset="0"/>
              </a:rPr>
              <a:t>. (depends on RFQ conditioning)</a:t>
            </a:r>
            <a:endParaRPr lang="en-GB" sz="1200" dirty="0" smtClean="0">
              <a:latin typeface="Calibri" panose="020F0502020204030204" pitchFamily="34" charset="0"/>
              <a:sym typeface="Wingdings" panose="05000000000000000000" pitchFamily="2" charset="2"/>
            </a:endParaRPr>
          </a:p>
          <a:p>
            <a:pPr lvl="1"/>
            <a:r>
              <a:rPr lang="en-GB" sz="1200" dirty="0" smtClean="0">
                <a:latin typeface="Calibri" panose="020F0502020204030204" pitchFamily="34" charset="0"/>
              </a:rPr>
              <a:t>Shift planning </a:t>
            </a:r>
            <a:r>
              <a:rPr lang="en-GB" sz="1200" dirty="0" smtClean="0">
                <a:latin typeface="Calibri" panose="020F0502020204030204" pitchFamily="34" charset="0"/>
              </a:rPr>
              <a:t>(23.08</a:t>
            </a:r>
            <a:r>
              <a:rPr lang="en-GB" sz="1200" dirty="0" smtClean="0">
                <a:latin typeface="Calibri" panose="020F0502020204030204" pitchFamily="34" charset="0"/>
              </a:rPr>
              <a:t>. – 19.12.): </a:t>
            </a:r>
            <a:r>
              <a:rPr lang="en-GB" sz="1200" dirty="0" smtClean="0">
                <a:latin typeface="Calibri" panose="020F0502020204030204" pitchFamily="34" charset="0"/>
              </a:rPr>
              <a:t>done  (23.08. – 26.08. will be </a:t>
            </a:r>
            <a:r>
              <a:rPr lang="en-GB" sz="1200" dirty="0" err="1" smtClean="0">
                <a:latin typeface="Calibri" panose="020F0502020204030204" pitchFamily="34" charset="0"/>
              </a:rPr>
              <a:t>canceled</a:t>
            </a:r>
            <a:r>
              <a:rPr lang="en-GB" sz="1200" dirty="0" smtClean="0">
                <a:latin typeface="Calibri" panose="020F0502020204030204" pitchFamily="34" charset="0"/>
              </a:rPr>
              <a:t>)</a:t>
            </a:r>
            <a:endParaRPr lang="en-GB" sz="1200" dirty="0" smtClean="0">
              <a:latin typeface="Calibri" panose="020F0502020204030204" pitchFamily="34" charset="0"/>
            </a:endParaRPr>
          </a:p>
          <a:p>
            <a:pPr lvl="1"/>
            <a:r>
              <a:rPr lang="en-GB" sz="12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Request for on-call planning (RFQ-Commissioning  + Cryring Beam time) has been sent out last week / Deadline Aug. 16</a:t>
            </a:r>
            <a:r>
              <a:rPr lang="en-GB" sz="1200" baseline="30000" dirty="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th</a:t>
            </a:r>
            <a:r>
              <a:rPr lang="en-GB" sz="1200" dirty="0" smtClean="0">
                <a:latin typeface="Calibri" panose="020F0502020204030204" pitchFamily="34" charset="0"/>
              </a:rPr>
              <a:t> </a:t>
            </a:r>
          </a:p>
          <a:p>
            <a:pPr lvl="1"/>
            <a:r>
              <a:rPr lang="en-GB" sz="1200" dirty="0" smtClean="0">
                <a:latin typeface="Calibri" panose="020F0502020204030204" pitchFamily="34" charset="0"/>
              </a:rPr>
              <a:t>Beam Studies: 38,5 shifts already requested (even more are announced), but only. 35 - max. 55 shifts available  </a:t>
            </a:r>
            <a:r>
              <a:rPr lang="en-GB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GB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discussion is planned on Aug. 20</a:t>
            </a:r>
            <a:r>
              <a:rPr lang="en-GB" sz="1200" baseline="30000" dirty="0" smtClean="0">
                <a:latin typeface="Calibri" panose="020F0502020204030204" pitchFamily="34" charset="0"/>
                <a:sym typeface="Wingdings" panose="05000000000000000000" pitchFamily="2" charset="2"/>
              </a:rPr>
              <a:t>th</a:t>
            </a:r>
            <a:r>
              <a:rPr lang="en-GB" sz="1200" dirty="0" smtClean="0">
                <a:latin typeface="Calibri" panose="020F0502020204030204" pitchFamily="34" charset="0"/>
                <a:sym typeface="Wingdings" panose="05000000000000000000" pitchFamily="2" charset="2"/>
              </a:rPr>
              <a:t>.</a:t>
            </a:r>
            <a:r>
              <a:rPr lang="en-GB" sz="1200" dirty="0" smtClean="0">
                <a:latin typeface="Calibri" panose="020F0502020204030204" pitchFamily="34" charset="0"/>
              </a:rPr>
              <a:t/>
            </a:r>
            <a:br>
              <a:rPr lang="en-GB" sz="1200" dirty="0" smtClean="0">
                <a:latin typeface="Calibri" panose="020F0502020204030204" pitchFamily="34" charset="0"/>
              </a:rPr>
            </a:br>
            <a:r>
              <a:rPr lang="en-GB" sz="1200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GB" sz="12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GB" sz="1200" dirty="0" smtClean="0">
                <a:latin typeface="Calibri" panose="020F0502020204030204" pitchFamily="34" charset="0"/>
                <a:hlinkClick r:id="rId2"/>
              </a:rPr>
              <a:t>www.gsi.de/work/beschleunigerbetrieb/dokumente/gsi_beam_experiment_machine_development.htm</a:t>
            </a:r>
            <a:endParaRPr lang="en-GB" sz="1000" dirty="0" smtClean="0">
              <a:latin typeface="Calibri" panose="020F0502020204030204" pitchFamily="34" charset="0"/>
            </a:endParaRPr>
          </a:p>
          <a:p>
            <a:pPr lvl="2"/>
            <a:endParaRPr lang="en-GB" sz="1000" dirty="0" smtClean="0">
              <a:latin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alibri" panose="020F0502020204030204" pitchFamily="34" charset="0"/>
              </a:rPr>
              <a:t>Operations - </a:t>
            </a:r>
            <a:r>
              <a:rPr lang="en-GB" dirty="0" smtClean="0">
                <a:latin typeface="Calibri" panose="020F0502020204030204" pitchFamily="34" charset="0"/>
              </a:rPr>
              <a:t>23</a:t>
            </a:r>
            <a:r>
              <a:rPr lang="en-GB" dirty="0" smtClean="0">
                <a:latin typeface="Calibri" panose="020F0502020204030204" pitchFamily="34" charset="0"/>
              </a:rPr>
              <a:t>.07.2019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l"/>
            <a:r>
              <a:rPr lang="de-DE" dirty="0" smtClean="0"/>
              <a:t>Markus Vossberg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004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8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3" id="{2187FC39-6E23-A544-8598-51FCED494874}" vid="{08B53125-47F3-1D4E-B45D-09522840DC96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fair-gsi-folienmaster_2018</Template>
  <TotalTime>0</TotalTime>
  <Words>107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fair-gsi-folienmaster_2018</vt:lpstr>
      <vt:lpstr>Operations - 23.07.2019</vt:lpstr>
    </vt:vector>
  </TitlesOfParts>
  <Company>GSI Helmholzzentrum für Schwerionenforschung 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- 07.08.2018</dc:title>
  <dc:creator>Stephan Reimann</dc:creator>
  <cp:lastModifiedBy>Vossberg, Markus Dr.</cp:lastModifiedBy>
  <cp:revision>127</cp:revision>
  <cp:lastPrinted>2019-06-18T07:17:53Z</cp:lastPrinted>
  <dcterms:created xsi:type="dcterms:W3CDTF">2018-08-07T05:50:06Z</dcterms:created>
  <dcterms:modified xsi:type="dcterms:W3CDTF">2019-07-23T11:26:11Z</dcterms:modified>
</cp:coreProperties>
</file>