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258" d="100"/>
          <a:sy n="258" d="100"/>
        </p:scale>
        <p:origin x="-3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43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78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42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68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7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51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50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95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2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A5A8C-51D7-40EB-BEF4-F9D8F945265D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82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599" y="0"/>
            <a:ext cx="6400800" cy="648072"/>
          </a:xfrm>
        </p:spPr>
        <p:txBody>
          <a:bodyPr>
            <a:normAutofit/>
          </a:bodyPr>
          <a:lstStyle/>
          <a:p>
            <a:r>
              <a:rPr lang="de-DE" sz="2400" b="1" dirty="0" err="1" smtClean="0">
                <a:solidFill>
                  <a:schemeClr val="tx1"/>
                </a:solidFill>
              </a:rPr>
              <a:t>Machine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meeting</a:t>
            </a:r>
            <a:r>
              <a:rPr lang="de-DE" sz="2400" b="1" dirty="0" smtClean="0">
                <a:solidFill>
                  <a:schemeClr val="tx1"/>
                </a:solidFill>
              </a:rPr>
              <a:t> 16.7.19 - UNILAC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476672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LEBT </a:t>
            </a:r>
            <a:r>
              <a:rPr lang="en-US" sz="2000" b="1" dirty="0"/>
              <a:t>QQ </a:t>
            </a:r>
            <a:r>
              <a:rPr lang="en-US" sz="2000" b="1" dirty="0" smtClean="0"/>
              <a:t>beam pipe</a:t>
            </a:r>
            <a:r>
              <a:rPr lang="en-US" sz="2000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A-Tube: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try for mounting the cooling jacket last week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Meeting 20. August for discussion of measurement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/>
            <a:endParaRPr lang="en-U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HSI </a:t>
            </a:r>
            <a:r>
              <a:rPr lang="en-US" sz="2000" b="1" dirty="0"/>
              <a:t>RFQ:</a:t>
            </a:r>
            <a:r>
              <a:rPr lang="en-US" sz="20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Setup </a:t>
            </a:r>
            <a:r>
              <a:rPr lang="en-US" sz="2000" dirty="0"/>
              <a:t>for LLRF </a:t>
            </a:r>
            <a:r>
              <a:rPr lang="en-US" sz="2000" dirty="0" smtClean="0"/>
              <a:t>measurements completed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LLRF </a:t>
            </a:r>
            <a:r>
              <a:rPr lang="en-US" sz="2000" dirty="0" smtClean="0"/>
              <a:t>measurements started end of last </a:t>
            </a:r>
            <a:r>
              <a:rPr lang="en-US" sz="2000" dirty="0" smtClean="0"/>
              <a:t>week, RFQ looks good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Differences between some measurements not understood, so far no severe problem </a:t>
            </a:r>
            <a:r>
              <a:rPr lang="en-US" sz="2000" dirty="0" smtClean="0"/>
              <a:t>assumed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Vacuum controls </a:t>
            </a:r>
            <a:r>
              <a:rPr lang="en-US" sz="2000" b="1" dirty="0" smtClean="0"/>
              <a:t>upgrade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ongoing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>
          <a:xfrm>
            <a:off x="6924262" y="548680"/>
            <a:ext cx="1913272" cy="1335547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3788951" y="4869160"/>
            <a:ext cx="5355049" cy="1986707"/>
            <a:chOff x="3635896" y="4869160"/>
            <a:chExt cx="4516562" cy="16756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869160"/>
              <a:ext cx="2234332" cy="167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533" y="4869160"/>
              <a:ext cx="2232925" cy="167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90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599" y="0"/>
            <a:ext cx="6400800" cy="648072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MM </a:t>
            </a:r>
            <a:r>
              <a:rPr lang="de-DE" sz="2400" b="1" dirty="0" smtClean="0">
                <a:solidFill>
                  <a:schemeClr val="tx1"/>
                </a:solidFill>
              </a:rPr>
              <a:t>23.07.2019 </a:t>
            </a:r>
            <a:r>
              <a:rPr lang="de-DE" sz="2400" b="1" dirty="0">
                <a:solidFill>
                  <a:schemeClr val="tx1"/>
                </a:solidFill>
              </a:rPr>
              <a:t>- PSU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311159"/>
            <a:ext cx="5868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ym typeface="Symbol"/>
              </a:rPr>
              <a:t>Alvarez 2.0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err="1" smtClean="0">
                <a:sym typeface="Symbol"/>
              </a:rPr>
              <a:t>FoS</a:t>
            </a:r>
            <a:endParaRPr lang="en-GB" dirty="0" smtClean="0">
              <a:sym typeface="Symbo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Vacuum </a:t>
            </a:r>
            <a:r>
              <a:rPr lang="en-GB" dirty="0" smtClean="0"/>
              <a:t>test successful (rubber sealed)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Yesterday: </a:t>
            </a:r>
            <a:r>
              <a:rPr lang="en-GB" dirty="0" err="1" smtClean="0"/>
              <a:t>FoS</a:t>
            </a:r>
            <a:r>
              <a:rPr lang="en-GB" dirty="0" smtClean="0"/>
              <a:t> is taken home (Z7)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next steps: SAT to be continued @Z7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Visit of BMBF (</a:t>
            </a:r>
            <a:r>
              <a:rPr lang="en-GB" b="1" dirty="0" smtClean="0"/>
              <a:t>17.7</a:t>
            </a:r>
            <a:r>
              <a:rPr lang="en-GB" b="1" dirty="0" smtClean="0"/>
              <a:t>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Mr </a:t>
            </a:r>
            <a:r>
              <a:rPr lang="en-GB" dirty="0" err="1" smtClean="0"/>
              <a:t>Landvogt</a:t>
            </a:r>
            <a:r>
              <a:rPr lang="en-GB" dirty="0" smtClean="0"/>
              <a:t>, “Controlling; Interne </a:t>
            </a:r>
            <a:r>
              <a:rPr lang="en-GB" dirty="0" err="1" smtClean="0"/>
              <a:t>Prüfsysteme</a:t>
            </a:r>
            <a:r>
              <a:rPr lang="en-GB" dirty="0" smtClean="0"/>
              <a:t>; </a:t>
            </a:r>
            <a:r>
              <a:rPr lang="en-GB" dirty="0" err="1" smtClean="0"/>
              <a:t>Qualitätsmanagement</a:t>
            </a:r>
            <a:r>
              <a:rPr lang="en-GB" dirty="0" smtClean="0"/>
              <a:t>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immediately understanding for substitution, positive feedback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097615"/>
            <a:ext cx="6156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ROSE </a:t>
            </a:r>
            <a:r>
              <a:rPr lang="de-DE" b="1" dirty="0"/>
              <a:t>4D </a:t>
            </a:r>
            <a:r>
              <a:rPr lang="de-DE" b="1" dirty="0" err="1"/>
              <a:t>emittance</a:t>
            </a:r>
            <a:r>
              <a:rPr lang="de-DE" b="1" dirty="0"/>
              <a:t> </a:t>
            </a:r>
            <a:r>
              <a:rPr lang="de-DE" b="1" dirty="0" err="1"/>
              <a:t>scanner</a:t>
            </a:r>
            <a:r>
              <a:rPr lang="de-DE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SAT </a:t>
            </a:r>
            <a:r>
              <a:rPr lang="de-DE" dirty="0" err="1"/>
              <a:t>completed</a:t>
            </a:r>
            <a:r>
              <a:rPr lang="de-DE" dirty="0"/>
              <a:t> at HIT / </a:t>
            </a:r>
            <a:r>
              <a:rPr lang="de-DE" dirty="0" smtClean="0"/>
              <a:t>Heidelberg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Further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NTG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invitation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“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“ at IBIC </a:t>
            </a:r>
            <a:r>
              <a:rPr lang="de-DE" dirty="0" smtClean="0"/>
              <a:t>2019</a:t>
            </a:r>
            <a:br>
              <a:rPr lang="de-DE" dirty="0" smtClean="0"/>
            </a:br>
            <a:r>
              <a:rPr lang="de-DE" dirty="0" smtClean="0"/>
              <a:t>(NTG, GSI)</a:t>
            </a:r>
            <a:endParaRPr lang="de-DE" dirty="0"/>
          </a:p>
          <a:p>
            <a:pPr lvl="2"/>
            <a:endParaRPr lang="en-US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572000" y="3429000"/>
            <a:ext cx="4500000" cy="2168620"/>
            <a:chOff x="3343347" y="3573016"/>
            <a:chExt cx="4500000" cy="21686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347" y="3581636"/>
              <a:ext cx="288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347" y="3573016"/>
              <a:ext cx="162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75" y="1356104"/>
            <a:ext cx="2784576" cy="20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Bildschirmpräsentation 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meeting 10.4.</dc:title>
  <dc:creator>Gerhard, Peter Dr.</dc:creator>
  <cp:lastModifiedBy>Gerhard, Peter Dr.</cp:lastModifiedBy>
  <cp:revision>231</cp:revision>
  <dcterms:created xsi:type="dcterms:W3CDTF">2018-04-10T08:40:39Z</dcterms:created>
  <dcterms:modified xsi:type="dcterms:W3CDTF">2019-07-23T11:31:06Z</dcterms:modified>
</cp:coreProperties>
</file>