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55" autoAdjust="0"/>
  </p:normalViewPr>
  <p:slideViewPr>
    <p:cSldViewPr snapToGrid="0" snapToObjects="1">
      <p:cViewPr varScale="1">
        <p:scale>
          <a:sx n="151" d="100"/>
          <a:sy n="151" d="100"/>
        </p:scale>
        <p:origin x="-43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xmlns="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xmlns="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xmlns="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xmlns="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xmlns="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xmlns="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schedules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BS&amp;TGA </a:t>
            </a:r>
            <a:r>
              <a:rPr lang="de-DE" dirty="0" err="1" smtClean="0"/>
              <a:t>renovation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92" y="1087438"/>
            <a:ext cx="5908443" cy="36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refurbishment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Großmontage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permit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replacement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„</a:t>
            </a:r>
            <a:r>
              <a:rPr lang="de-DE" b="1" dirty="0" err="1" smtClean="0"/>
              <a:t>Testinghalle</a:t>
            </a:r>
            <a:r>
              <a:rPr lang="de-DE" dirty="0" smtClean="0"/>
              <a:t>“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 not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granted</a:t>
            </a:r>
            <a:endParaRPr lang="de-DE" dirty="0" smtClean="0"/>
          </a:p>
          <a:p>
            <a:r>
              <a:rPr lang="de-DE" dirty="0" err="1" smtClean="0"/>
              <a:t>therefore</a:t>
            </a:r>
            <a:r>
              <a:rPr lang="de-DE" dirty="0" smtClean="0"/>
              <a:t>, </a:t>
            </a:r>
            <a:r>
              <a:rPr lang="de-DE" dirty="0" err="1" smtClean="0"/>
              <a:t>compliance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original </a:t>
            </a:r>
            <a:r>
              <a:rPr lang="de-DE" dirty="0" err="1" smtClean="0"/>
              <a:t>timetable</a:t>
            </a:r>
            <a:r>
              <a:rPr lang="de-DE" dirty="0" smtClean="0"/>
              <a:t> (</a:t>
            </a:r>
            <a:r>
              <a:rPr lang="de-DE" b="1" dirty="0" smtClean="0">
                <a:solidFill>
                  <a:srgbClr val="0070C0"/>
                </a:solidFill>
              </a:rPr>
              <a:t>09/2019-12/2019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uncertain</a:t>
            </a:r>
            <a:endParaRPr lang="de-DE" dirty="0" smtClean="0"/>
          </a:p>
          <a:p>
            <a:r>
              <a:rPr lang="en-US" u="sng" dirty="0" smtClean="0"/>
              <a:t>the </a:t>
            </a:r>
            <a:r>
              <a:rPr lang="en-US" u="sng" dirty="0"/>
              <a:t>time window for the replacement area in the </a:t>
            </a:r>
            <a:r>
              <a:rPr lang="de-DE" u="sng" dirty="0"/>
              <a:t>„</a:t>
            </a:r>
            <a:r>
              <a:rPr lang="de-DE" b="1" u="sng" dirty="0" err="1" smtClean="0"/>
              <a:t>Testinghalle</a:t>
            </a:r>
            <a:r>
              <a:rPr lang="de-DE" u="sng" dirty="0" smtClean="0"/>
              <a:t>“ </a:t>
            </a:r>
            <a:r>
              <a:rPr lang="en-US" u="sng" dirty="0" smtClean="0"/>
              <a:t>closes 01/2020!</a:t>
            </a:r>
            <a:endParaRPr lang="de-DE" u="sng" dirty="0" smtClean="0"/>
          </a:p>
          <a:p>
            <a:r>
              <a:rPr lang="de-DE" dirty="0" smtClean="0"/>
              <a:t>COM/TRI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on a plan B</a:t>
            </a:r>
          </a:p>
          <a:p>
            <a:r>
              <a:rPr lang="de-DE" dirty="0" err="1" smtClean="0"/>
              <a:t>implications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smtClean="0"/>
              <a:t>ACC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shutdown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in 2020:</a:t>
            </a:r>
          </a:p>
          <a:p>
            <a:pPr lvl="1"/>
            <a:r>
              <a:rPr lang="de-DE" b="1" dirty="0" smtClean="0"/>
              <a:t>???? – must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discussed</a:t>
            </a:r>
            <a:r>
              <a:rPr lang="de-DE" b="1" dirty="0" smtClean="0"/>
              <a:t> in </a:t>
            </a:r>
            <a:r>
              <a:rPr lang="de-DE" b="1" dirty="0" err="1" smtClean="0"/>
              <a:t>detail</a:t>
            </a: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34796996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80</Words>
  <Application>Microsoft Office PowerPoint</Application>
  <PresentationFormat>Bildschirmpräsentation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fair-gsi-folienmaster_2017_onering</vt:lpstr>
      <vt:lpstr>New schedules for BS&amp;TGA renovation</vt:lpstr>
      <vt:lpstr>Possible delay for the refurbishment of Großmontage</vt:lpstr>
    </vt:vector>
  </TitlesOfParts>
  <Company>GSI Helmholtzzentrum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Postponed schedules for BS&amp;TGA renovation</dc:title>
  <dc:creator>Lindenberg, Jan</dc:creator>
  <cp:lastModifiedBy>Walter, Gertrud Dr.</cp:lastModifiedBy>
  <cp:revision>5</cp:revision>
  <dcterms:created xsi:type="dcterms:W3CDTF">2019-07-23T10:04:17Z</dcterms:created>
  <dcterms:modified xsi:type="dcterms:W3CDTF">2019-07-23T11:22:37Z</dcterms:modified>
</cp:coreProperties>
</file>