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58" d="100"/>
          <a:sy n="158" d="100"/>
        </p:scale>
        <p:origin x="-487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43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3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78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42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68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79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51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50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95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2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5A8C-51D7-40EB-BEF4-F9D8F945265D}" type="datetimeFigureOut">
              <a:rPr lang="de-DE" smtClean="0"/>
              <a:t>16.07.2019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82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599" y="0"/>
            <a:ext cx="6400800" cy="648072"/>
          </a:xfrm>
        </p:spPr>
        <p:txBody>
          <a:bodyPr>
            <a:normAutofit/>
          </a:bodyPr>
          <a:lstStyle/>
          <a:p>
            <a:r>
              <a:rPr lang="de-DE" sz="2400" b="1" dirty="0" err="1" smtClean="0">
                <a:solidFill>
                  <a:schemeClr val="tx1"/>
                </a:solidFill>
              </a:rPr>
              <a:t>Machine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meeting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smtClean="0">
                <a:solidFill>
                  <a:schemeClr val="tx1"/>
                </a:solidFill>
              </a:rPr>
              <a:t>16.7.19 </a:t>
            </a:r>
            <a:r>
              <a:rPr lang="de-DE" sz="2400" b="1" dirty="0" smtClean="0">
                <a:solidFill>
                  <a:schemeClr val="tx1"/>
                </a:solidFill>
              </a:rPr>
              <a:t>- UNILAC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476672"/>
            <a:ext cx="896448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LEBT </a:t>
            </a:r>
            <a:r>
              <a:rPr lang="en-US" sz="2000" b="1" dirty="0"/>
              <a:t>QQ </a:t>
            </a:r>
            <a:r>
              <a:rPr lang="en-US" sz="2000" b="1" dirty="0" smtClean="0"/>
              <a:t>beam pipe</a:t>
            </a:r>
            <a:r>
              <a:rPr lang="en-US" sz="2000" dirty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A-pipe</a:t>
            </a:r>
            <a:r>
              <a:rPr lang="en-US" sz="2000" dirty="0" smtClean="0"/>
              <a:t>: welding finished, leak tested, </a:t>
            </a:r>
            <a:r>
              <a:rPr lang="en-US" sz="2000" dirty="0" smtClean="0"/>
              <a:t>okay,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mounting</a:t>
            </a:r>
            <a:r>
              <a:rPr lang="en-US" sz="2000" dirty="0" smtClean="0"/>
              <a:t> </a:t>
            </a:r>
            <a:r>
              <a:rPr lang="en-US" sz="2000" dirty="0" smtClean="0"/>
              <a:t>of cooling jacket </a:t>
            </a:r>
            <a:r>
              <a:rPr lang="en-US" sz="2000" dirty="0" smtClean="0"/>
              <a:t>successful, but...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test </a:t>
            </a:r>
            <a:r>
              <a:rPr lang="en-US" sz="2000" dirty="0" smtClean="0"/>
              <a:t>with backup </a:t>
            </a:r>
            <a:r>
              <a:rPr lang="en-US" sz="2000" dirty="0" smtClean="0"/>
              <a:t>tube done (8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July)</a:t>
            </a:r>
            <a:endParaRPr lang="en-US" sz="20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test </a:t>
            </a:r>
            <a:r>
              <a:rPr lang="en-US" sz="2000" dirty="0" smtClean="0"/>
              <a:t>with unloaded </a:t>
            </a:r>
            <a:r>
              <a:rPr lang="en-US" sz="2000" dirty="0" smtClean="0"/>
              <a:t>magnet done (11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and 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July)</a:t>
            </a:r>
            <a:endParaRPr lang="en-US" sz="2000" dirty="0" smtClean="0"/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HSI </a:t>
            </a:r>
            <a:r>
              <a:rPr lang="en-US" sz="2000" b="1" dirty="0"/>
              <a:t>RFQ:</a:t>
            </a:r>
            <a:r>
              <a:rPr lang="en-US" sz="2000" dirty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9 </a:t>
            </a:r>
            <a:r>
              <a:rPr lang="en-US" sz="2000" dirty="0"/>
              <a:t>sections </a:t>
            </a:r>
            <a:r>
              <a:rPr lang="en-US" sz="2000" dirty="0" smtClean="0"/>
              <a:t>re-assembled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now working on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section 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...for setup </a:t>
            </a:r>
            <a:r>
              <a:rPr lang="en-US" sz="2000" dirty="0"/>
              <a:t>for LLRF </a:t>
            </a:r>
            <a:r>
              <a:rPr lang="en-US" sz="2000" dirty="0" smtClean="0"/>
              <a:t>measurements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Vacuum controls </a:t>
            </a:r>
            <a:r>
              <a:rPr lang="en-US" sz="2000" b="1" dirty="0" smtClean="0"/>
              <a:t>upgrade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connecting of contactor controllers continued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 smtClean="0"/>
          </a:p>
          <a:p>
            <a:pPr lvl="2"/>
            <a:endParaRPr lang="en-US" sz="2000" dirty="0"/>
          </a:p>
          <a:p>
            <a:pPr lvl="2"/>
            <a:endParaRPr lang="en-US" sz="2000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24" t="17051" r="23245"/>
          <a:stretch/>
        </p:blipFill>
        <p:spPr>
          <a:xfrm>
            <a:off x="7763715" y="5373216"/>
            <a:ext cx="1052764" cy="127346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525" y="3573016"/>
            <a:ext cx="2880319" cy="2160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604" y="1275353"/>
            <a:ext cx="1610716" cy="120803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63" b="20252"/>
          <a:stretch/>
        </p:blipFill>
        <p:spPr>
          <a:xfrm rot="10800000">
            <a:off x="7013329" y="812132"/>
            <a:ext cx="1824203" cy="67978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8"/>
          <a:stretch/>
        </p:blipFill>
        <p:spPr>
          <a:xfrm>
            <a:off x="6924262" y="2508542"/>
            <a:ext cx="1913272" cy="133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33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599" y="0"/>
            <a:ext cx="6400800" cy="648072"/>
          </a:xfrm>
        </p:spPr>
        <p:txBody>
          <a:bodyPr>
            <a:normAutofit/>
          </a:bodyPr>
          <a:lstStyle/>
          <a:p>
            <a:r>
              <a:rPr lang="de-DE" sz="2400" b="1" dirty="0" err="1" smtClean="0">
                <a:solidFill>
                  <a:schemeClr val="tx1"/>
                </a:solidFill>
              </a:rPr>
              <a:t>Machine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meeting</a:t>
            </a:r>
            <a:r>
              <a:rPr lang="de-DE" sz="2400" b="1" dirty="0" smtClean="0">
                <a:solidFill>
                  <a:schemeClr val="tx1"/>
                </a:solidFill>
              </a:rPr>
              <a:t> 2.7.19 - UNILAC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-396552" y="476672"/>
            <a:ext cx="937939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Vacuum </a:t>
            </a:r>
            <a:r>
              <a:rPr lang="en-US" sz="2000" b="1" dirty="0"/>
              <a:t>controls upgrade</a:t>
            </a:r>
            <a:r>
              <a:rPr lang="en-US" sz="2000" dirty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LSB2: on schedule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Equipping and connecting of new racks in progress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connecting of contactor controllers continued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LSB4: on schedule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New racks in place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Mounting of contactor controllers continued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ym typeface="Symbol"/>
              </a:rPr>
              <a:t>FoS</a:t>
            </a:r>
            <a:r>
              <a:rPr lang="en-US" dirty="0" smtClean="0">
                <a:sym typeface="Symbol"/>
              </a:rPr>
              <a:t>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ready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UHV FAT -&gt;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/>
              <a:t>M</a:t>
            </a:r>
            <a:r>
              <a:rPr lang="de-DE" dirty="0" err="1" smtClean="0"/>
              <a:t>onday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VAC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Cu cathode </a:t>
            </a:r>
            <a:r>
              <a:rPr lang="en-US" dirty="0"/>
              <a:t>supports </a:t>
            </a:r>
            <a:r>
              <a:rPr lang="en-US" dirty="0" smtClean="0"/>
              <a:t>production proceeds well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drift</a:t>
            </a:r>
            <a:r>
              <a:rPr lang="de-DE" dirty="0" smtClean="0"/>
              <a:t> </a:t>
            </a:r>
            <a:r>
              <a:rPr lang="de-DE" dirty="0" err="1" smtClean="0"/>
              <a:t>tube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quadrupole</a:t>
            </a:r>
            <a:r>
              <a:rPr lang="de-DE" dirty="0" smtClean="0"/>
              <a:t> </a:t>
            </a:r>
            <a:r>
              <a:rPr lang="de-DE" dirty="0" err="1" smtClean="0"/>
              <a:t>ordered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1" y="4149080"/>
            <a:ext cx="3402731" cy="255204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585" y="2204865"/>
            <a:ext cx="2519958" cy="1417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8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Bildschirmpräsentation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GSI Helmholzzentrum für Schwerionenforschung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meeting 10.4.</dc:title>
  <dc:creator>Gerhard, Peter Dr.</dc:creator>
  <cp:lastModifiedBy>Vormann, Hartmut Dr.</cp:lastModifiedBy>
  <cp:revision>202</cp:revision>
  <dcterms:created xsi:type="dcterms:W3CDTF">2018-04-10T08:40:39Z</dcterms:created>
  <dcterms:modified xsi:type="dcterms:W3CDTF">2019-07-16T09:20:20Z</dcterms:modified>
</cp:coreProperties>
</file>