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58" d="100"/>
          <a:sy n="158" d="100"/>
        </p:scale>
        <p:origin x="-4872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5A8C-51D7-40EB-BEF4-F9D8F945265D}" type="datetimeFigureOut">
              <a:rPr lang="de-DE" smtClean="0"/>
              <a:t>16.07.2019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D49A-666C-4873-B4D9-176ECCEA79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8434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5A8C-51D7-40EB-BEF4-F9D8F945265D}" type="datetimeFigureOut">
              <a:rPr lang="de-DE" smtClean="0"/>
              <a:t>16.07.2019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D49A-666C-4873-B4D9-176ECCEA79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864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5A8C-51D7-40EB-BEF4-F9D8F945265D}" type="datetimeFigureOut">
              <a:rPr lang="de-DE" smtClean="0"/>
              <a:t>16.07.2019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D49A-666C-4873-B4D9-176ECCEA79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630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5A8C-51D7-40EB-BEF4-F9D8F945265D}" type="datetimeFigureOut">
              <a:rPr lang="de-DE" smtClean="0"/>
              <a:t>16.07.2019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D49A-666C-4873-B4D9-176ECCEA79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781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5A8C-51D7-40EB-BEF4-F9D8F945265D}" type="datetimeFigureOut">
              <a:rPr lang="de-DE" smtClean="0"/>
              <a:t>16.07.2019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D49A-666C-4873-B4D9-176ECCEA79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8423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5A8C-51D7-40EB-BEF4-F9D8F945265D}" type="datetimeFigureOut">
              <a:rPr lang="de-DE" smtClean="0"/>
              <a:t>16.07.2019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D49A-666C-4873-B4D9-176ECCEA79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2682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5A8C-51D7-40EB-BEF4-F9D8F945265D}" type="datetimeFigureOut">
              <a:rPr lang="de-DE" smtClean="0"/>
              <a:t>16.07.2019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D49A-666C-4873-B4D9-176ECCEA79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8791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5A8C-51D7-40EB-BEF4-F9D8F945265D}" type="datetimeFigureOut">
              <a:rPr lang="de-DE" smtClean="0"/>
              <a:t>16.07.2019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D49A-666C-4873-B4D9-176ECCEA79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5516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5A8C-51D7-40EB-BEF4-F9D8F945265D}" type="datetimeFigureOut">
              <a:rPr lang="de-DE" smtClean="0"/>
              <a:t>16.07.2019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D49A-666C-4873-B4D9-176ECCEA79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2501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5A8C-51D7-40EB-BEF4-F9D8F945265D}" type="datetimeFigureOut">
              <a:rPr lang="de-DE" smtClean="0"/>
              <a:t>16.07.2019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D49A-666C-4873-B4D9-176ECCEA79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5951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A5A8C-51D7-40EB-BEF4-F9D8F945265D}" type="datetimeFigureOut">
              <a:rPr lang="de-DE" smtClean="0"/>
              <a:t>16.07.2019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CDD49A-666C-4873-B4D9-176ECCEA79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022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A5A8C-51D7-40EB-BEF4-F9D8F945265D}" type="datetimeFigureOut">
              <a:rPr lang="de-DE" smtClean="0"/>
              <a:t>16.07.2019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DD49A-666C-4873-B4D9-176ECCEA79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4282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599" y="0"/>
            <a:ext cx="6400800" cy="648072"/>
          </a:xfrm>
        </p:spPr>
        <p:txBody>
          <a:bodyPr>
            <a:normAutofit/>
          </a:bodyPr>
          <a:lstStyle/>
          <a:p>
            <a:r>
              <a:rPr lang="de-DE" sz="2400" b="1" dirty="0" err="1" smtClean="0">
                <a:solidFill>
                  <a:schemeClr val="tx1"/>
                </a:solidFill>
              </a:rPr>
              <a:t>Machine</a:t>
            </a:r>
            <a:r>
              <a:rPr lang="de-DE" sz="2400" b="1" dirty="0" smtClean="0">
                <a:solidFill>
                  <a:schemeClr val="tx1"/>
                </a:solidFill>
              </a:rPr>
              <a:t> </a:t>
            </a:r>
            <a:r>
              <a:rPr lang="de-DE" sz="2400" b="1" dirty="0" err="1" smtClean="0">
                <a:solidFill>
                  <a:schemeClr val="tx1"/>
                </a:solidFill>
              </a:rPr>
              <a:t>meeting</a:t>
            </a:r>
            <a:r>
              <a:rPr lang="de-DE" sz="2400" b="1" dirty="0" smtClean="0">
                <a:solidFill>
                  <a:schemeClr val="tx1"/>
                </a:solidFill>
              </a:rPr>
              <a:t> </a:t>
            </a:r>
            <a:r>
              <a:rPr lang="de-DE" sz="2400" b="1" dirty="0" smtClean="0">
                <a:solidFill>
                  <a:schemeClr val="tx1"/>
                </a:solidFill>
              </a:rPr>
              <a:t>16.7.19 </a:t>
            </a:r>
            <a:r>
              <a:rPr lang="de-DE" sz="2400" b="1" dirty="0" smtClean="0">
                <a:solidFill>
                  <a:schemeClr val="tx1"/>
                </a:solidFill>
              </a:rPr>
              <a:t>- UNILAC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0" y="476672"/>
            <a:ext cx="896448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LEBT </a:t>
            </a:r>
            <a:r>
              <a:rPr lang="en-US" sz="2000" b="1" dirty="0"/>
              <a:t>QQ </a:t>
            </a:r>
            <a:r>
              <a:rPr lang="en-US" sz="2000" b="1" dirty="0" smtClean="0"/>
              <a:t>beam pipe</a:t>
            </a:r>
            <a:r>
              <a:rPr lang="en-US" sz="2000" dirty="0"/>
              <a:t>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A-pipe</a:t>
            </a:r>
            <a:r>
              <a:rPr lang="en-US" sz="2000" dirty="0" smtClean="0"/>
              <a:t>: welding finished, leak tested, </a:t>
            </a:r>
            <a:r>
              <a:rPr lang="en-US" sz="2000" dirty="0" smtClean="0"/>
              <a:t>okay,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mounting</a:t>
            </a:r>
            <a:r>
              <a:rPr lang="en-US" sz="2000" dirty="0" smtClean="0"/>
              <a:t> </a:t>
            </a:r>
            <a:r>
              <a:rPr lang="en-US" sz="2000" dirty="0" smtClean="0"/>
              <a:t>of cooling jacket </a:t>
            </a:r>
            <a:r>
              <a:rPr lang="en-US" sz="2000" dirty="0" smtClean="0"/>
              <a:t>successful, but...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test </a:t>
            </a:r>
            <a:r>
              <a:rPr lang="en-US" sz="2000" dirty="0" smtClean="0"/>
              <a:t>with backup </a:t>
            </a:r>
            <a:r>
              <a:rPr lang="en-US" sz="2000" dirty="0" smtClean="0"/>
              <a:t>tube done (8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– 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July)</a:t>
            </a:r>
            <a:endParaRPr lang="en-US" sz="20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test </a:t>
            </a:r>
            <a:r>
              <a:rPr lang="en-US" sz="2000" dirty="0" smtClean="0"/>
              <a:t>with unloaded </a:t>
            </a:r>
            <a:r>
              <a:rPr lang="en-US" sz="2000" dirty="0" smtClean="0"/>
              <a:t>magnet done (11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and 12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July)</a:t>
            </a:r>
            <a:endParaRPr lang="en-US" sz="2000" dirty="0" smtClean="0"/>
          </a:p>
          <a:p>
            <a:pPr lvl="1"/>
            <a:endParaRPr lang="en-US" sz="2000" b="1" dirty="0" smtClean="0"/>
          </a:p>
          <a:p>
            <a:pPr lvl="1"/>
            <a:endParaRPr lang="en-US" sz="2000" b="1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HSI </a:t>
            </a:r>
            <a:r>
              <a:rPr lang="en-US" sz="2000" b="1" dirty="0"/>
              <a:t>RFQ:</a:t>
            </a:r>
            <a:r>
              <a:rPr lang="en-US" sz="2000" dirty="0"/>
              <a:t>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9 </a:t>
            </a:r>
            <a:r>
              <a:rPr lang="en-US" sz="2000" dirty="0"/>
              <a:t>sections </a:t>
            </a:r>
            <a:r>
              <a:rPr lang="en-US" sz="2000" dirty="0" smtClean="0"/>
              <a:t>re-assembled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now working on 10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section </a:t>
            </a:r>
            <a:endParaRPr lang="en-US" sz="20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...for setup </a:t>
            </a:r>
            <a:r>
              <a:rPr lang="en-US" sz="2000" dirty="0"/>
              <a:t>for LLRF </a:t>
            </a:r>
            <a:r>
              <a:rPr lang="en-US" sz="2000" dirty="0" smtClean="0"/>
              <a:t>measurements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Vacuum controls </a:t>
            </a:r>
            <a:r>
              <a:rPr lang="en-US" sz="2000" b="1" dirty="0" smtClean="0"/>
              <a:t>upgrade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connecting of contactor controllers continued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2"/>
            <a:endParaRPr lang="en-US" sz="2000" dirty="0" smtClean="0"/>
          </a:p>
          <a:p>
            <a:pPr lvl="2"/>
            <a:endParaRPr lang="en-US" sz="2000" dirty="0"/>
          </a:p>
          <a:p>
            <a:pPr lvl="2"/>
            <a:endParaRPr lang="en-US" sz="2000" dirty="0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324" t="17051" r="23245"/>
          <a:stretch/>
        </p:blipFill>
        <p:spPr>
          <a:xfrm>
            <a:off x="7763715" y="5373216"/>
            <a:ext cx="1052764" cy="1273464"/>
          </a:xfrm>
          <a:prstGeom prst="rect">
            <a:avLst/>
          </a:prstGeom>
        </p:spPr>
      </p:pic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1525" y="3573016"/>
            <a:ext cx="2880319" cy="2160240"/>
          </a:xfrm>
          <a:prstGeom prst="rect">
            <a:avLst/>
          </a:prstGeom>
        </p:spPr>
      </p:pic>
      <p:pic>
        <p:nvPicPr>
          <p:cNvPr id="6" name="Grafi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604" y="1275353"/>
            <a:ext cx="1610716" cy="1208037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063" b="20252"/>
          <a:stretch/>
        </p:blipFill>
        <p:spPr>
          <a:xfrm rot="10800000">
            <a:off x="7013329" y="812132"/>
            <a:ext cx="1824203" cy="679784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928"/>
          <a:stretch/>
        </p:blipFill>
        <p:spPr>
          <a:xfrm>
            <a:off x="6924262" y="2508542"/>
            <a:ext cx="1913272" cy="1335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335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599" y="0"/>
            <a:ext cx="6400800" cy="648072"/>
          </a:xfrm>
        </p:spPr>
        <p:txBody>
          <a:bodyPr>
            <a:normAutofit/>
          </a:bodyPr>
          <a:lstStyle/>
          <a:p>
            <a:r>
              <a:rPr lang="de-DE" sz="2400" b="1" dirty="0" err="1" smtClean="0">
                <a:solidFill>
                  <a:schemeClr val="tx1"/>
                </a:solidFill>
              </a:rPr>
              <a:t>Machine</a:t>
            </a:r>
            <a:r>
              <a:rPr lang="de-DE" sz="2400" b="1" dirty="0" smtClean="0">
                <a:solidFill>
                  <a:schemeClr val="tx1"/>
                </a:solidFill>
              </a:rPr>
              <a:t> </a:t>
            </a:r>
            <a:r>
              <a:rPr lang="de-DE" sz="2400" b="1" dirty="0" err="1" smtClean="0">
                <a:solidFill>
                  <a:schemeClr val="tx1"/>
                </a:solidFill>
              </a:rPr>
              <a:t>meeting</a:t>
            </a:r>
            <a:r>
              <a:rPr lang="de-DE" sz="2400" b="1" dirty="0" smtClean="0">
                <a:solidFill>
                  <a:schemeClr val="tx1"/>
                </a:solidFill>
              </a:rPr>
              <a:t> 2.7.19 - UNILAC</a:t>
            </a:r>
            <a:endParaRPr lang="de-DE" sz="2400" b="1" dirty="0">
              <a:solidFill>
                <a:schemeClr val="tx1"/>
              </a:solidFill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-396552" y="476672"/>
            <a:ext cx="937939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 smtClean="0"/>
              <a:t>Vacuum </a:t>
            </a:r>
            <a:r>
              <a:rPr lang="en-US" sz="2000" b="1" dirty="0"/>
              <a:t>controls upgrade</a:t>
            </a:r>
            <a:r>
              <a:rPr lang="en-US" sz="2000" dirty="0"/>
              <a:t>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LSB2: on schedule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dirty="0"/>
              <a:t>Equipping and connecting of new racks in progress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dirty="0"/>
              <a:t>connecting of contactor controllers continued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/>
              <a:t>LSB4: on schedule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dirty="0"/>
              <a:t>New racks in place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2000" dirty="0"/>
              <a:t>Mounting of contactor controllers continued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B050"/>
              </a:solidFill>
              <a:sym typeface="Symbo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b="1" dirty="0" err="1" smtClean="0">
                <a:sym typeface="Symbol"/>
              </a:rPr>
              <a:t>FoS</a:t>
            </a:r>
            <a:r>
              <a:rPr lang="en-US" dirty="0" smtClean="0">
                <a:sym typeface="Symbol"/>
              </a:rPr>
              <a:t>: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ready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UHV FAT -&gt; </a:t>
            </a:r>
            <a:r>
              <a:rPr lang="de-DE" dirty="0" err="1" smtClean="0"/>
              <a:t>next</a:t>
            </a:r>
            <a:r>
              <a:rPr lang="de-DE" dirty="0" smtClean="0"/>
              <a:t> </a:t>
            </a:r>
            <a:r>
              <a:rPr lang="de-DE" dirty="0" err="1"/>
              <a:t>M</a:t>
            </a:r>
            <a:r>
              <a:rPr lang="de-DE" dirty="0" err="1" smtClean="0"/>
              <a:t>onday</a:t>
            </a:r>
            <a:r>
              <a:rPr lang="de-DE" dirty="0" smtClean="0"/>
              <a:t> </a:t>
            </a:r>
            <a:r>
              <a:rPr lang="de-DE" dirty="0" err="1" smtClean="0"/>
              <a:t>together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VAC</a:t>
            </a: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 smtClean="0"/>
              <a:t>Cu cathode </a:t>
            </a:r>
            <a:r>
              <a:rPr lang="en-US" dirty="0"/>
              <a:t>supports </a:t>
            </a:r>
            <a:r>
              <a:rPr lang="en-US" dirty="0" smtClean="0"/>
              <a:t>production proceeds well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de-DE" dirty="0" err="1" smtClean="0"/>
              <a:t>drift</a:t>
            </a:r>
            <a:r>
              <a:rPr lang="de-DE" dirty="0" smtClean="0"/>
              <a:t> </a:t>
            </a:r>
            <a:r>
              <a:rPr lang="de-DE" dirty="0" err="1" smtClean="0"/>
              <a:t>tube</a:t>
            </a:r>
            <a:r>
              <a:rPr lang="de-DE" dirty="0" smtClean="0"/>
              <a:t> </a:t>
            </a:r>
            <a:r>
              <a:rPr lang="de-DE" dirty="0" err="1" smtClean="0"/>
              <a:t>with</a:t>
            </a:r>
            <a:r>
              <a:rPr lang="de-DE" dirty="0" smtClean="0"/>
              <a:t> </a:t>
            </a:r>
            <a:r>
              <a:rPr lang="de-DE" dirty="0" err="1" smtClean="0"/>
              <a:t>quadrupole</a:t>
            </a:r>
            <a:r>
              <a:rPr lang="de-DE" dirty="0" smtClean="0"/>
              <a:t> </a:t>
            </a:r>
            <a:r>
              <a:rPr lang="de-DE" dirty="0" err="1" smtClean="0"/>
              <a:t>ordered</a:t>
            </a: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2"/>
            <a:endParaRPr lang="en-US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1" y="4149080"/>
            <a:ext cx="3402731" cy="2552048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585" y="2204865"/>
            <a:ext cx="2519958" cy="1417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1851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</Words>
  <Application>Microsoft Office PowerPoint</Application>
  <PresentationFormat>Bildschirmpräsentation (4:3)</PresentationFormat>
  <Paragraphs>34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Larissa</vt:lpstr>
      <vt:lpstr>PowerPoint-Präsentation</vt:lpstr>
      <vt:lpstr>PowerPoint-Präsentation</vt:lpstr>
    </vt:vector>
  </TitlesOfParts>
  <Company>GSI Helmholzzentrum für Schwerionenforschung GmbH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meeting 10.4.</dc:title>
  <dc:creator>Gerhard, Peter Dr.</dc:creator>
  <cp:lastModifiedBy>Vormann, Hartmut Dr.</cp:lastModifiedBy>
  <cp:revision>202</cp:revision>
  <dcterms:created xsi:type="dcterms:W3CDTF">2018-04-10T08:40:39Z</dcterms:created>
  <dcterms:modified xsi:type="dcterms:W3CDTF">2019-07-16T09:20:20Z</dcterms:modified>
</cp:coreProperties>
</file>