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>
        <p:scale>
          <a:sx n="109" d="100"/>
          <a:sy n="109" d="100"/>
        </p:scale>
        <p:origin x="-7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16.07.2019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16.07.2019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1E49FD-723B-46FD-B982-E0D8DA5C0576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31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fair-mesh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9" r="5373" b="5511"/>
          <a:stretch/>
        </p:blipFill>
        <p:spPr>
          <a:xfrm>
            <a:off x="110437" y="1417154"/>
            <a:ext cx="8926586" cy="50562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17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GB" noProof="0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9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fld id="{2C0291C6-80EB-48B8-BFF8-2ABE354010B1}" type="datetime1">
              <a:rPr lang="en-US" noProof="0" smtClean="0"/>
              <a:t>7/16/2019</a:t>
            </a:fld>
            <a:endParaRPr lang="en-GB" noProof="0" dirty="0"/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1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smtClean="0"/>
              <a:t>Peter Spiller / SIS18 and SIS100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0" name="Datumsplatzhalter 4"/>
          <p:cNvSpPr>
            <a:spLocks noGrp="1"/>
          </p:cNvSpPr>
          <p:nvPr>
            <p:ph type="dt" sz="half" idx="10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fld id="{2A942402-DB4C-43B0-8F38-3024B5E854D4}" type="datetime1">
              <a:rPr lang="en-US" noProof="0" smtClean="0"/>
              <a:t>7/16/2019</a:t>
            </a:fld>
            <a:endParaRPr lang="en-GB" noProof="0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2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smtClean="0"/>
              <a:t>Peter Spiller / SIS18 and SIS100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GB" dirty="0" smtClean="0"/>
              <a:t>15.5.2018</a:t>
            </a:r>
            <a:endParaRPr lang="en-GB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dirty="0" smtClean="0"/>
              <a:t>Peter Spiller - SIS18 Status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B536F-118C-48DF-B346-38E5E90C7A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370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fld id="{89C103A9-B55C-4E21-AF38-70FE0BD2550A}" type="datetime1">
              <a:rPr lang="en-US" noProof="0" smtClean="0"/>
              <a:t>7/16/2019</a:t>
            </a:fld>
            <a:endParaRPr lang="en-GB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smtClean="0"/>
              <a:t>Peter Spiller / SIS18 and SIS100</a:t>
            </a:r>
            <a:endParaRPr lang="en-GB" dirty="0"/>
          </a:p>
        </p:txBody>
      </p:sp>
      <p:pic>
        <p:nvPicPr>
          <p:cNvPr id="13" name="Grafik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976" y="255219"/>
            <a:ext cx="658369" cy="548641"/>
          </a:xfrm>
          <a:prstGeom prst="rect">
            <a:avLst/>
          </a:prstGeom>
        </p:spPr>
      </p:pic>
      <p:pic>
        <p:nvPicPr>
          <p:cNvPr id="14" name="Bild 6" descr="GSI_Logo_rgb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965" y="259790"/>
            <a:ext cx="1349516" cy="44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260" y="1"/>
            <a:ext cx="2249774" cy="13047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llipse 2"/>
          <p:cNvSpPr/>
          <p:nvPr/>
        </p:nvSpPr>
        <p:spPr>
          <a:xfrm>
            <a:off x="8037147" y="243942"/>
            <a:ext cx="657925" cy="399055"/>
          </a:xfrm>
          <a:prstGeom prst="ellipse">
            <a:avLst/>
          </a:pr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Fußzeilenplatzhalter 1"/>
          <p:cNvSpPr>
            <a:spLocks noGrp="1"/>
          </p:cNvSpPr>
          <p:nvPr>
            <p:ph type="ftr" sz="quarter" idx="10"/>
          </p:nvPr>
        </p:nvSpPr>
        <p:spPr>
          <a:xfrm>
            <a:off x="-36513" y="6607175"/>
            <a:ext cx="4392613" cy="250825"/>
          </a:xfrm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219762" y="1579581"/>
            <a:ext cx="847531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latin typeface="+mj-lt"/>
              </a:rPr>
              <a:t>SIS18</a:t>
            </a:r>
            <a:endParaRPr lang="de-DE" sz="1600" b="1" dirty="0" smtClean="0">
              <a:latin typeface="+mj-lt"/>
            </a:endParaRPr>
          </a:p>
          <a:p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+mj-lt"/>
              </a:rPr>
              <a:t>FAT </a:t>
            </a:r>
            <a:r>
              <a:rPr lang="de-DE" sz="1600" dirty="0" err="1" smtClean="0">
                <a:latin typeface="+mj-lt"/>
              </a:rPr>
              <a:t>and</a:t>
            </a:r>
            <a:r>
              <a:rPr lang="de-DE" sz="1600" dirty="0" smtClean="0">
                <a:latin typeface="+mj-lt"/>
              </a:rPr>
              <a:t> SAT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IPM </a:t>
            </a:r>
            <a:r>
              <a:rPr lang="de-DE" sz="1600" dirty="0" err="1" smtClean="0">
                <a:latin typeface="+mj-lt"/>
              </a:rPr>
              <a:t>and</a:t>
            </a:r>
            <a:r>
              <a:rPr lang="de-DE" sz="1600" dirty="0" smtClean="0">
                <a:latin typeface="+mj-lt"/>
              </a:rPr>
              <a:t> TS1MU1 power </a:t>
            </a:r>
            <a:r>
              <a:rPr lang="de-DE" sz="1600" dirty="0" err="1" smtClean="0">
                <a:latin typeface="+mj-lt"/>
              </a:rPr>
              <a:t>converters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completed</a:t>
            </a:r>
            <a:r>
              <a:rPr lang="de-DE" sz="1600" dirty="0" smtClean="0">
                <a:latin typeface="+mj-lt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+mj-lt"/>
              </a:rPr>
              <a:t>Revision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IPM </a:t>
            </a:r>
            <a:r>
              <a:rPr lang="de-DE" sz="1600" dirty="0" err="1" smtClean="0">
                <a:latin typeface="+mj-lt"/>
              </a:rPr>
              <a:t>vacuum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chamber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by</a:t>
            </a:r>
            <a:r>
              <a:rPr lang="de-DE" sz="1600" dirty="0" smtClean="0">
                <a:latin typeface="+mj-lt"/>
              </a:rPr>
              <a:t> Pfeiffer </a:t>
            </a:r>
            <a:r>
              <a:rPr lang="de-DE" sz="1600" dirty="0" err="1" smtClean="0">
                <a:latin typeface="+mj-lt"/>
              </a:rPr>
              <a:t>completed</a:t>
            </a:r>
            <a:r>
              <a:rPr lang="de-DE" sz="1600" dirty="0" smtClean="0">
                <a:latin typeface="+mj-lt"/>
              </a:rPr>
              <a:t>.</a:t>
            </a:r>
            <a:endParaRPr lang="de-DE" sz="16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+mj-lt"/>
              </a:rPr>
              <a:t>Details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>
                <a:latin typeface="+mj-lt"/>
              </a:rPr>
              <a:t> </a:t>
            </a:r>
            <a:r>
              <a:rPr lang="de-DE" sz="1600" dirty="0" smtClean="0">
                <a:latin typeface="+mj-lt"/>
              </a:rPr>
              <a:t>SIS18 </a:t>
            </a:r>
            <a:r>
              <a:rPr lang="de-DE" sz="1600" dirty="0" err="1" smtClean="0">
                <a:latin typeface="+mj-lt"/>
              </a:rPr>
              <a:t>shut</a:t>
            </a:r>
            <a:r>
              <a:rPr lang="de-DE" sz="1600" dirty="0" smtClean="0">
                <a:latin typeface="+mj-lt"/>
              </a:rPr>
              <a:t> down </a:t>
            </a:r>
            <a:r>
              <a:rPr lang="de-DE" sz="1600" dirty="0" err="1" smtClean="0">
                <a:latin typeface="+mj-lt"/>
              </a:rPr>
              <a:t>activities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discussed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and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scheduled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with</a:t>
            </a:r>
            <a:r>
              <a:rPr lang="de-DE" sz="1600" dirty="0" smtClean="0">
                <a:latin typeface="+mj-lt"/>
              </a:rPr>
              <a:t> all </a:t>
            </a:r>
            <a:r>
              <a:rPr lang="de-DE" sz="1600" dirty="0" err="1" smtClean="0">
                <a:latin typeface="+mj-lt"/>
              </a:rPr>
              <a:t>involved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technical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departments</a:t>
            </a:r>
            <a:r>
              <a:rPr lang="de-DE" sz="1600" dirty="0" smtClean="0">
                <a:latin typeface="+mj-lt"/>
              </a:rPr>
              <a:t>. </a:t>
            </a:r>
            <a:r>
              <a:rPr lang="de-DE" sz="1600" dirty="0" err="1" smtClean="0">
                <a:latin typeface="+mj-lt"/>
              </a:rPr>
              <a:t>No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resource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issues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communicated</a:t>
            </a:r>
            <a:r>
              <a:rPr lang="de-DE" sz="1600" dirty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by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technical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departments</a:t>
            </a:r>
            <a:r>
              <a:rPr lang="de-DE" sz="1600" dirty="0">
                <a:latin typeface="+mj-lt"/>
              </a:rPr>
              <a:t> </a:t>
            </a:r>
            <a:r>
              <a:rPr lang="de-DE" sz="1600" dirty="0" smtClean="0">
                <a:latin typeface="+mj-lt"/>
              </a:rPr>
              <a:t>(</a:t>
            </a:r>
            <a:r>
              <a:rPr lang="de-DE" sz="1600" dirty="0" err="1" smtClean="0">
                <a:latin typeface="+mj-lt"/>
              </a:rPr>
              <a:t>see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minutes</a:t>
            </a:r>
            <a:r>
              <a:rPr lang="de-DE" sz="1600" dirty="0" smtClean="0">
                <a:latin typeface="+mj-lt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+mj-lt"/>
              </a:rPr>
              <a:t>„Anlagenverantwortlicher“ </a:t>
            </a:r>
            <a:r>
              <a:rPr lang="de-DE" sz="1600" dirty="0" err="1" smtClean="0">
                <a:latin typeface="+mj-lt"/>
              </a:rPr>
              <a:t>for</a:t>
            </a:r>
            <a:r>
              <a:rPr lang="de-DE" sz="1600" dirty="0" smtClean="0">
                <a:latin typeface="+mj-lt"/>
              </a:rPr>
              <a:t> Nitrogen </a:t>
            </a:r>
            <a:r>
              <a:rPr lang="de-DE" sz="1600" dirty="0" err="1" smtClean="0">
                <a:latin typeface="+mj-lt"/>
              </a:rPr>
              <a:t>fire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protection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system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assigned</a:t>
            </a:r>
            <a:r>
              <a:rPr lang="de-DE" sz="1600" dirty="0" smtClean="0">
                <a:latin typeface="+mj-lt"/>
              </a:rPr>
              <a:t> in </a:t>
            </a:r>
            <a:r>
              <a:rPr lang="de-DE" sz="1600" dirty="0" err="1">
                <a:latin typeface="+mj-lt"/>
              </a:rPr>
              <a:t>d</a:t>
            </a:r>
            <a:r>
              <a:rPr lang="de-DE" sz="1600" dirty="0" err="1" smtClean="0">
                <a:latin typeface="+mj-lt"/>
              </a:rPr>
              <a:t>pt</a:t>
            </a:r>
            <a:r>
              <a:rPr lang="de-DE" sz="1600" dirty="0" smtClean="0">
                <a:latin typeface="+mj-lt"/>
              </a:rPr>
              <a:t>. GAT (A. Sachs).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+mj-lt"/>
              </a:rPr>
              <a:t>Expertise </a:t>
            </a:r>
            <a:r>
              <a:rPr lang="de-DE" sz="1600" dirty="0" err="1" smtClean="0">
                <a:latin typeface="+mj-lt"/>
              </a:rPr>
              <a:t>finalized</a:t>
            </a:r>
            <a:r>
              <a:rPr lang="de-DE" sz="1600" dirty="0" smtClean="0">
                <a:latin typeface="+mj-lt"/>
              </a:rPr>
              <a:t> on </a:t>
            </a:r>
            <a:r>
              <a:rPr lang="de-DE" sz="1600" dirty="0" err="1" smtClean="0">
                <a:latin typeface="+mj-lt"/>
              </a:rPr>
              <a:t>mitigation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options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for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water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leak</a:t>
            </a:r>
            <a:r>
              <a:rPr lang="de-DE" sz="1600" dirty="0" smtClean="0">
                <a:latin typeface="+mj-lt"/>
              </a:rPr>
              <a:t> (</a:t>
            </a:r>
            <a:r>
              <a:rPr lang="de-DE" sz="1600" dirty="0" err="1" smtClean="0">
                <a:latin typeface="+mj-lt"/>
              </a:rPr>
              <a:t>building</a:t>
            </a:r>
            <a:r>
              <a:rPr lang="de-DE" sz="1600" dirty="0" smtClean="0">
                <a:latin typeface="+mj-lt"/>
              </a:rPr>
              <a:t>) on top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kicker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room</a:t>
            </a:r>
            <a:r>
              <a:rPr lang="de-DE" sz="1600" dirty="0" smtClean="0">
                <a:latin typeface="+mj-lt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+mj-lt"/>
              </a:rPr>
              <a:t>GAF </a:t>
            </a:r>
            <a:r>
              <a:rPr lang="de-DE" sz="1600" dirty="0" err="1" smtClean="0">
                <a:latin typeface="+mj-lt"/>
              </a:rPr>
              <a:t>work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continues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till</a:t>
            </a:r>
            <a:r>
              <a:rPr lang="de-DE" sz="1600" dirty="0" smtClean="0">
                <a:latin typeface="+mj-lt"/>
              </a:rPr>
              <a:t> 18th August. </a:t>
            </a:r>
            <a:r>
              <a:rPr lang="de-DE" sz="1600" dirty="0" err="1" smtClean="0">
                <a:latin typeface="+mj-lt"/>
              </a:rPr>
              <a:t>Authoritie‘s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checks</a:t>
            </a:r>
            <a:r>
              <a:rPr lang="de-DE" sz="1600" dirty="0" smtClean="0">
                <a:latin typeface="+mj-lt"/>
              </a:rPr>
              <a:t> will </a:t>
            </a:r>
            <a:r>
              <a:rPr lang="de-DE" sz="1600" dirty="0" err="1" smtClean="0">
                <a:latin typeface="+mj-lt"/>
              </a:rPr>
              <a:t>start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first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week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September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>
              <a:latin typeface="+mj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22565" y="214530"/>
            <a:ext cx="4856207" cy="46166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de-DE" sz="2400" b="1" dirty="0" smtClean="0"/>
              <a:t>SIS18 Status Report </a:t>
            </a:r>
            <a:r>
              <a:rPr lang="de-DE" sz="2400" b="1" dirty="0" smtClean="0"/>
              <a:t>KW29</a:t>
            </a:r>
            <a:endParaRPr lang="de-DE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3231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-Template-V03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MAC-Template-V03</Template>
  <TotalTime>0</TotalTime>
  <Words>104</Words>
  <Application>Microsoft Office PowerPoint</Application>
  <PresentationFormat>Bildschirmpräsentation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MAC-Template-V03</vt:lpstr>
      <vt:lpstr>PowerPoint-Präsentation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Carvas</dc:creator>
  <cp:lastModifiedBy>Dr. Jens Stadlmann</cp:lastModifiedBy>
  <cp:revision>150</cp:revision>
  <dcterms:created xsi:type="dcterms:W3CDTF">2017-05-03T12:35:34Z</dcterms:created>
  <dcterms:modified xsi:type="dcterms:W3CDTF">2019-07-16T11:47:27Z</dcterms:modified>
</cp:coreProperties>
</file>