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774" r:id="rId2"/>
    <p:sldId id="773" r:id="rId3"/>
    <p:sldId id="675" r:id="rId4"/>
    <p:sldId id="673" r:id="rId5"/>
    <p:sldId id="769" r:id="rId6"/>
    <p:sldId id="777" r:id="rId7"/>
    <p:sldId id="676" r:id="rId8"/>
    <p:sldId id="677" r:id="rId9"/>
    <p:sldId id="682" r:id="rId10"/>
    <p:sldId id="779" r:id="rId11"/>
    <p:sldId id="780" r:id="rId12"/>
    <p:sldId id="781" r:id="rId13"/>
    <p:sldId id="782" r:id="rId14"/>
    <p:sldId id="767" r:id="rId15"/>
    <p:sldId id="681" r:id="rId16"/>
    <p:sldId id="742" r:id="rId17"/>
    <p:sldId id="697" r:id="rId18"/>
    <p:sldId id="778" r:id="rId19"/>
    <p:sldId id="744" r:id="rId20"/>
    <p:sldId id="722" r:id="rId21"/>
    <p:sldId id="746" r:id="rId22"/>
    <p:sldId id="727" r:id="rId23"/>
    <p:sldId id="728" r:id="rId24"/>
    <p:sldId id="754" r:id="rId25"/>
    <p:sldId id="760" r:id="rId26"/>
    <p:sldId id="684" r:id="rId27"/>
    <p:sldId id="716" r:id="rId2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99D"/>
    <a:srgbClr val="92D050"/>
    <a:srgbClr val="148A17"/>
    <a:srgbClr val="FFC000"/>
    <a:srgbClr val="FF6600"/>
    <a:srgbClr val="CC6600"/>
    <a:srgbClr val="009900"/>
    <a:srgbClr val="FF9933"/>
    <a:srgbClr val="0066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 autoAdjust="0"/>
    <p:restoredTop sz="86410" autoAdjust="0"/>
  </p:normalViewPr>
  <p:slideViewPr>
    <p:cSldViewPr snapToObjects="1">
      <p:cViewPr varScale="1">
        <p:scale>
          <a:sx n="127" d="100"/>
          <a:sy n="127" d="100"/>
        </p:scale>
        <p:origin x="1264" y="184"/>
      </p:cViewPr>
      <p:guideLst>
        <p:guide orient="horz" pos="1228"/>
        <p:guide pos="2880"/>
      </p:guideLst>
    </p:cSldViewPr>
  </p:slideViewPr>
  <p:outlineViewPr>
    <p:cViewPr>
      <p:scale>
        <a:sx n="33" d="100"/>
        <a:sy n="33" d="100"/>
      </p:scale>
      <p:origin x="0" y="6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38"/>
    </p:cViewPr>
  </p:sorterViewPr>
  <p:notesViewPr>
    <p:cSldViewPr snapToObjects="1">
      <p:cViewPr varScale="1">
        <p:scale>
          <a:sx n="82" d="100"/>
          <a:sy n="82" d="100"/>
        </p:scale>
        <p:origin x="-391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5632495082799"/>
          <c:y val="3.3449348539817403E-2"/>
          <c:w val="0.55598396345718204"/>
          <c:h val="0.6566609936060749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6A7-485C-AF71-40984A544435}"/>
              </c:ext>
            </c:extLst>
          </c:dPt>
          <c:dPt>
            <c:idx val="1"/>
            <c:bubble3D val="0"/>
            <c:spPr>
              <a:solidFill>
                <a:srgbClr val="148A17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6A7-485C-AF71-40984A54443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6A7-485C-AF71-40984A544435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6A7-485C-AF71-40984A544435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6A7-485C-AF71-40984A544435}"/>
              </c:ext>
            </c:extLst>
          </c:dPt>
          <c:dLbls>
            <c:dLbl>
              <c:idx val="0"/>
              <c:layout>
                <c:manualLayout>
                  <c:x val="-2.51489336339644E-2"/>
                  <c:y val="-0.15725293211590999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A7-485C-AF71-40984A544435}"/>
                </c:ext>
              </c:extLst>
            </c:dLbl>
            <c:dLbl>
              <c:idx val="1"/>
              <c:layout>
                <c:manualLayout>
                  <c:x val="0.18083723955112899"/>
                  <c:y val="8.27828115120267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A7-485C-AF71-40984A544435}"/>
                </c:ext>
              </c:extLst>
            </c:dLbl>
            <c:dLbl>
              <c:idx val="2"/>
              <c:layout>
                <c:manualLayout>
                  <c:x val="-0.108101308523833"/>
                  <c:y val="0.12582929743060101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A7-485C-AF71-40984A544435}"/>
                </c:ext>
              </c:extLst>
            </c:dLbl>
            <c:dLbl>
              <c:idx val="3"/>
              <c:layout>
                <c:manualLayout>
                  <c:x val="-0.16613443984613799"/>
                  <c:y val="3.91326546707429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A7-485C-AF71-40984A544435}"/>
                </c:ext>
              </c:extLst>
            </c:dLbl>
            <c:dLbl>
              <c:idx val="4"/>
              <c:layout>
                <c:manualLayout>
                  <c:x val="9.4707924651927303E-2"/>
                  <c:y val="9.52793653928712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A7-485C-AF71-40984A5444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secured/expected FAIR</c:v>
                </c:pt>
                <c:pt idx="1">
                  <c:v>secured external</c:v>
                </c:pt>
                <c:pt idx="2">
                  <c:v>EoI</c:v>
                </c:pt>
                <c:pt idx="3">
                  <c:v>to be assigned</c:v>
                </c:pt>
              </c:strCache>
            </c:strRef>
          </c:cat>
          <c:val>
            <c:numRef>
              <c:f>Tabelle1!$B$2:$B$5</c:f>
              <c:numCache>
                <c:formatCode>0.000</c:formatCode>
                <c:ptCount val="4"/>
                <c:pt idx="0">
                  <c:v>0.48</c:v>
                </c:pt>
                <c:pt idx="1">
                  <c:v>0.24</c:v>
                </c:pt>
                <c:pt idx="2">
                  <c:v>0.18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A7-485C-AF71-40984A544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legend>
      <c:legendPos val="b"/>
      <c:layout>
        <c:manualLayout>
          <c:xMode val="edge"/>
          <c:yMode val="edge"/>
          <c:x val="0"/>
          <c:y val="0.65415313936311603"/>
          <c:w val="0.82933196884324201"/>
          <c:h val="0.234799528447456"/>
        </c:manualLayout>
      </c:layout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096983069035303"/>
          <c:y val="8.3953911997632497E-2"/>
          <c:w val="0.65660316196715496"/>
          <c:h val="0.831587537141322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secured external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Tabelle1!$A$2:$A$9</c:f>
              <c:strCache>
                <c:ptCount val="8"/>
                <c:pt idx="0">
                  <c:v>RRB 1</c:v>
                </c:pt>
                <c:pt idx="1">
                  <c:v>RRB 2</c:v>
                </c:pt>
                <c:pt idx="2">
                  <c:v>RRB 3</c:v>
                </c:pt>
                <c:pt idx="3">
                  <c:v>RRB 4</c:v>
                </c:pt>
                <c:pt idx="4">
                  <c:v>RRB 5</c:v>
                </c:pt>
                <c:pt idx="5">
                  <c:v>RRB 6</c:v>
                </c:pt>
                <c:pt idx="6">
                  <c:v>RRB 7</c:v>
                </c:pt>
                <c:pt idx="7">
                  <c:v>RRB 8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5.0704000000000002</c:v>
                </c:pt>
                <c:pt idx="1">
                  <c:v>7.2750000000000004</c:v>
                </c:pt>
                <c:pt idx="2">
                  <c:v>7.1629999999999994</c:v>
                </c:pt>
                <c:pt idx="3">
                  <c:v>7.1275999999999993</c:v>
                </c:pt>
                <c:pt idx="4">
                  <c:v>8.8110000000000035</c:v>
                </c:pt>
                <c:pt idx="5">
                  <c:v>8.9075000000000006</c:v>
                </c:pt>
                <c:pt idx="6">
                  <c:v>9.8169000000000004</c:v>
                </c:pt>
                <c:pt idx="7">
                  <c:v>10.4239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B-4929-B1D6-2EAFCE02EF4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secured/expected FAIR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5"/>
              <c:layout>
                <c:manualLayout>
                  <c:x val="1.63294464536235E-3"/>
                  <c:y val="-4.9681500506496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B-4929-B1D6-2EAFCE02EF4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Tabelle1!$A$2:$A$9</c:f>
              <c:strCache>
                <c:ptCount val="8"/>
                <c:pt idx="0">
                  <c:v>RRB 1</c:v>
                </c:pt>
                <c:pt idx="1">
                  <c:v>RRB 2</c:v>
                </c:pt>
                <c:pt idx="2">
                  <c:v>RRB 3</c:v>
                </c:pt>
                <c:pt idx="3">
                  <c:v>RRB 4</c:v>
                </c:pt>
                <c:pt idx="4">
                  <c:v>RRB 5</c:v>
                </c:pt>
                <c:pt idx="5">
                  <c:v>RRB 6</c:v>
                </c:pt>
                <c:pt idx="6">
                  <c:v>RRB 7</c:v>
                </c:pt>
                <c:pt idx="7">
                  <c:v>RRB 8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18.355599999999999</c:v>
                </c:pt>
                <c:pt idx="1">
                  <c:v>22.7468</c:v>
                </c:pt>
                <c:pt idx="2">
                  <c:v>23.010999999999999</c:v>
                </c:pt>
                <c:pt idx="3">
                  <c:v>21.5824</c:v>
                </c:pt>
                <c:pt idx="4">
                  <c:v>20.399999999999999</c:v>
                </c:pt>
                <c:pt idx="5">
                  <c:v>20.6264</c:v>
                </c:pt>
                <c:pt idx="6">
                  <c:v>21.101099999999999</c:v>
                </c:pt>
                <c:pt idx="7">
                  <c:v>21.101099999999999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B-4929-B1D6-2EAFCE02EF4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EoI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Tabelle1!$A$2:$A$9</c:f>
              <c:strCache>
                <c:ptCount val="8"/>
                <c:pt idx="0">
                  <c:v>RRB 1</c:v>
                </c:pt>
                <c:pt idx="1">
                  <c:v>RRB 2</c:v>
                </c:pt>
                <c:pt idx="2">
                  <c:v>RRB 3</c:v>
                </c:pt>
                <c:pt idx="3">
                  <c:v>RRB 4</c:v>
                </c:pt>
                <c:pt idx="4">
                  <c:v>RRB 5</c:v>
                </c:pt>
                <c:pt idx="5">
                  <c:v>RRB 6</c:v>
                </c:pt>
                <c:pt idx="6">
                  <c:v>RRB 7</c:v>
                </c:pt>
                <c:pt idx="7">
                  <c:v>RRB 8</c:v>
                </c:pt>
              </c:strCache>
            </c:str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15.558400000000001</c:v>
                </c:pt>
                <c:pt idx="1">
                  <c:v>10.496</c:v>
                </c:pt>
                <c:pt idx="2">
                  <c:v>10.433</c:v>
                </c:pt>
                <c:pt idx="3">
                  <c:v>12.79</c:v>
                </c:pt>
                <c:pt idx="4">
                  <c:v>11.859</c:v>
                </c:pt>
                <c:pt idx="5">
                  <c:v>9.8496000000000006</c:v>
                </c:pt>
                <c:pt idx="6">
                  <c:v>7.9499000000000004</c:v>
                </c:pt>
                <c:pt idx="7">
                  <c:v>8.1389999999999993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3B-4929-B1D6-2EAFCE02EF4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to be assigned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Tabelle1!$A$2:$A$9</c:f>
              <c:strCache>
                <c:ptCount val="8"/>
                <c:pt idx="0">
                  <c:v>RRB 1</c:v>
                </c:pt>
                <c:pt idx="1">
                  <c:v>RRB 2</c:v>
                </c:pt>
                <c:pt idx="2">
                  <c:v>RRB 3</c:v>
                </c:pt>
                <c:pt idx="3">
                  <c:v>RRB 4</c:v>
                </c:pt>
                <c:pt idx="4">
                  <c:v>RRB 5</c:v>
                </c:pt>
                <c:pt idx="5">
                  <c:v>RRB 6</c:v>
                </c:pt>
                <c:pt idx="6">
                  <c:v>RRB 7</c:v>
                </c:pt>
                <c:pt idx="7">
                  <c:v>RRB 8</c:v>
                </c:pt>
              </c:strCache>
            </c:strRef>
          </c:cat>
          <c:val>
            <c:numRef>
              <c:f>Tabelle1!$E$2:$E$9</c:f>
              <c:numCache>
                <c:formatCode>General</c:formatCode>
                <c:ptCount val="8"/>
                <c:pt idx="0">
                  <c:v>8.2528000000000024</c:v>
                </c:pt>
                <c:pt idx="1">
                  <c:v>6.7279999999999989</c:v>
                </c:pt>
                <c:pt idx="2">
                  <c:v>6.7279999999999989</c:v>
                </c:pt>
                <c:pt idx="3">
                  <c:v>4.7190000000000003</c:v>
                </c:pt>
                <c:pt idx="4">
                  <c:v>4.9139999999999997</c:v>
                </c:pt>
                <c:pt idx="5">
                  <c:v>6.2457000000000003</c:v>
                </c:pt>
                <c:pt idx="6">
                  <c:v>6.7361000000000004</c:v>
                </c:pt>
                <c:pt idx="7">
                  <c:v>4.3723000000000001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3B-4929-B1D6-2EAFCE02E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-2135930728"/>
        <c:axId val="-2135927576"/>
      </c:barChart>
      <c:catAx>
        <c:axId val="-2135930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-2135927576"/>
        <c:crosses val="autoZero"/>
        <c:auto val="1"/>
        <c:lblAlgn val="ctr"/>
        <c:lblOffset val="100"/>
        <c:noMultiLvlLbl val="0"/>
      </c:catAx>
      <c:valAx>
        <c:axId val="-2135927576"/>
        <c:scaling>
          <c:orientation val="minMax"/>
          <c:max val="5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de-DE" sz="2400" dirty="0" err="1"/>
                  <a:t>Cost</a:t>
                </a:r>
                <a:r>
                  <a:rPr lang="de-DE" sz="2400" dirty="0"/>
                  <a:t> (MEUR 2005)</a:t>
                </a:r>
              </a:p>
            </c:rich>
          </c:tx>
          <c:layout>
            <c:manualLayout>
              <c:xMode val="edge"/>
              <c:yMode val="edge"/>
              <c:x val="0.235514229934978"/>
              <c:y val="0.324595452734408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5930728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"/>
          <c:y val="2.8478257595450598E-2"/>
          <c:w val="0.27454936875589497"/>
          <c:h val="0.25743858222298099"/>
        </c:manualLayout>
      </c:layout>
      <c:overlay val="1"/>
      <c:spPr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5632495082799"/>
          <c:y val="3.3449348539817403E-2"/>
          <c:w val="0.55598396345718204"/>
          <c:h val="0.6566609936060749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8AC8-43D4-8737-D783D64D9AF0}"/>
              </c:ext>
            </c:extLst>
          </c:dPt>
          <c:dPt>
            <c:idx val="1"/>
            <c:bubble3D val="0"/>
            <c:spPr>
              <a:solidFill>
                <a:srgbClr val="148A17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8AC8-43D4-8737-D783D64D9AF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8AC8-43D4-8737-D783D64D9AF0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8AC8-43D4-8737-D783D64D9AF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8AC8-43D4-8737-D783D64D9AF0}"/>
              </c:ext>
            </c:extLst>
          </c:dPt>
          <c:dLbls>
            <c:dLbl>
              <c:idx val="0"/>
              <c:layout>
                <c:manualLayout>
                  <c:x val="0.11070939564144347"/>
                  <c:y val="-0.1616079009053863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C8-43D4-8737-D783D64D9AF0}"/>
                </c:ext>
              </c:extLst>
            </c:dLbl>
            <c:dLbl>
              <c:idx val="1"/>
              <c:layout>
                <c:manualLayout>
                  <c:x val="8.0793734265824951E-2"/>
                  <c:y val="0.137217435374121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C8-43D4-8737-D783D64D9AF0}"/>
                </c:ext>
              </c:extLst>
            </c:dLbl>
            <c:dLbl>
              <c:idx val="2"/>
              <c:layout>
                <c:manualLayout>
                  <c:x val="-2.540984370939118E-3"/>
                  <c:y val="-9.169420133016780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C8-43D4-8737-D783D64D9AF0}"/>
                </c:ext>
              </c:extLst>
            </c:dLbl>
            <c:dLbl>
              <c:idx val="3"/>
              <c:layout>
                <c:manualLayout>
                  <c:x val="-0.16613443984613796"/>
                  <c:y val="5.43742739146953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C8-43D4-8737-D783D64D9AF0}"/>
                </c:ext>
              </c:extLst>
            </c:dLbl>
            <c:dLbl>
              <c:idx val="4"/>
              <c:layout>
                <c:manualLayout>
                  <c:x val="9.4707924651927303E-2"/>
                  <c:y val="9.52793653928712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C8-43D4-8737-D783D64D9AF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secured/expected FAIR</c:v>
                </c:pt>
                <c:pt idx="1">
                  <c:v>secured external</c:v>
                </c:pt>
                <c:pt idx="2">
                  <c:v>EoI</c:v>
                </c:pt>
                <c:pt idx="3">
                  <c:v>to be assigned</c:v>
                </c:pt>
              </c:strCache>
            </c:strRef>
          </c:cat>
          <c:val>
            <c:numRef>
              <c:f>Tabelle1!$B$2:$B$5</c:f>
              <c:numCache>
                <c:formatCode>0.000</c:formatCode>
                <c:ptCount val="4"/>
                <c:pt idx="0">
                  <c:v>0.59</c:v>
                </c:pt>
                <c:pt idx="1">
                  <c:v>0.24</c:v>
                </c:pt>
                <c:pt idx="2">
                  <c:v>0.04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C8-43D4-8737-D783D64D9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legend>
      <c:legendPos val="b"/>
      <c:layout>
        <c:manualLayout>
          <c:xMode val="edge"/>
          <c:yMode val="edge"/>
          <c:x val="0"/>
          <c:y val="0.65415313936311603"/>
          <c:w val="0.82221542860409702"/>
          <c:h val="0.24786392046974201"/>
        </c:manualLayout>
      </c:layout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5632495082799"/>
          <c:y val="3.3449348539817403E-2"/>
          <c:w val="0.55598396345718204"/>
          <c:h val="0.6566609936060749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7BB-413D-A9F5-49CFEC240F2A}"/>
              </c:ext>
            </c:extLst>
          </c:dPt>
          <c:dPt>
            <c:idx val="1"/>
            <c:bubble3D val="0"/>
            <c:spPr>
              <a:solidFill>
                <a:srgbClr val="148A17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7BB-413D-A9F5-49CFEC240F2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7BB-413D-A9F5-49CFEC240F2A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7BB-413D-A9F5-49CFEC240F2A}"/>
              </c:ext>
            </c:extLst>
          </c:dPt>
          <c:dPt>
            <c:idx val="4"/>
            <c:bubble3D val="0"/>
            <c:spPr>
              <a:solidFill>
                <a:srgbClr val="12599D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7BB-413D-A9F5-49CFEC240F2A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47BB-413D-A9F5-49CFEC240F2A}"/>
              </c:ext>
            </c:extLst>
          </c:dPt>
          <c:dLbls>
            <c:dLbl>
              <c:idx val="0"/>
              <c:layout>
                <c:manualLayout>
                  <c:x val="0.12615721828908669"/>
                  <c:y val="-0.1616079009053863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BB-413D-A9F5-49CFEC240F2A}"/>
                </c:ext>
              </c:extLst>
            </c:dLbl>
            <c:dLbl>
              <c:idx val="1"/>
              <c:layout>
                <c:manualLayout>
                  <c:x val="9.3666919805527674E-2"/>
                  <c:y val="0.137217435374121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BB-413D-A9F5-49CFEC240F2A}"/>
                </c:ext>
              </c:extLst>
            </c:dLbl>
            <c:dLbl>
              <c:idx val="2"/>
              <c:layout>
                <c:manualLayout>
                  <c:x val="-2.9042717486894693E-3"/>
                  <c:y val="-1.57017018685166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7619839221008"/>
                      <c:h val="6.66175980446616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BB-413D-A9F5-49CFEC240F2A}"/>
                </c:ext>
              </c:extLst>
            </c:dLbl>
            <c:dLbl>
              <c:idx val="3"/>
              <c:layout>
                <c:manualLayout>
                  <c:x val="3.2112617465283863E-2"/>
                  <c:y val="6.471674615029057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BB-413D-A9F5-49CFEC240F2A}"/>
                </c:ext>
              </c:extLst>
            </c:dLbl>
            <c:dLbl>
              <c:idx val="4"/>
              <c:layout>
                <c:manualLayout>
                  <c:x val="3.80659082772353E-2"/>
                  <c:y val="-2.703574774270622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BB-413D-A9F5-49CFEC240F2A}"/>
                </c:ext>
              </c:extLst>
            </c:dLbl>
            <c:dLbl>
              <c:idx val="5"/>
              <c:layout>
                <c:manualLayout>
                  <c:x val="2.5747790170724795E-2"/>
                  <c:y val="-1.30885662909882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BB-413D-A9F5-49CFEC240F2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Tabelle1!$A$2:$A$7</c:f>
              <c:strCache>
                <c:ptCount val="6"/>
                <c:pt idx="0">
                  <c:v>secured/expected FAIR</c:v>
                </c:pt>
                <c:pt idx="1">
                  <c:v>secured external</c:v>
                </c:pt>
                <c:pt idx="2">
                  <c:v>EoI</c:v>
                </c:pt>
                <c:pt idx="3">
                  <c:v>to be assigned</c:v>
                </c:pt>
                <c:pt idx="4">
                  <c:v>Infrastructure Common Fund</c:v>
                </c:pt>
                <c:pt idx="5">
                  <c:v>R3B multiplet</c:v>
                </c:pt>
              </c:strCache>
            </c:strRef>
          </c:cat>
          <c:val>
            <c:numRef>
              <c:f>Tabelle1!$B$2:$B$7</c:f>
              <c:numCache>
                <c:formatCode>0.000</c:formatCode>
                <c:ptCount val="6"/>
                <c:pt idx="0">
                  <c:v>0.59</c:v>
                </c:pt>
                <c:pt idx="1">
                  <c:v>0.24</c:v>
                </c:pt>
                <c:pt idx="2">
                  <c:v>0.04</c:v>
                </c:pt>
                <c:pt idx="3">
                  <c:v>0.02</c:v>
                </c:pt>
                <c:pt idx="4">
                  <c:v>7.0000000000000007E-2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BB-413D-A9F5-49CFEC240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legend>
      <c:legendPos val="b"/>
      <c:layout>
        <c:manualLayout>
          <c:xMode val="edge"/>
          <c:yMode val="edge"/>
          <c:x val="9.5261572993800198E-2"/>
          <c:y val="0.65415313936311603"/>
          <c:w val="0.82221542860409702"/>
          <c:h val="0.34584686063688402"/>
        </c:manualLayout>
      </c:layout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5632495082799"/>
          <c:y val="3.3449348539817403E-2"/>
          <c:w val="0.55598396345718204"/>
          <c:h val="0.6566609936060749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EF4-4A83-8511-AFB740BBD3AC}"/>
              </c:ext>
            </c:extLst>
          </c:dPt>
          <c:dPt>
            <c:idx val="1"/>
            <c:bubble3D val="0"/>
            <c:spPr>
              <a:solidFill>
                <a:srgbClr val="148A17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EF4-4A83-8511-AFB740BBD3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EF4-4A83-8511-AFB740BBD3AC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EF4-4A83-8511-AFB740BBD3AC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EF4-4A83-8511-AFB740BBD3AC}"/>
              </c:ext>
            </c:extLst>
          </c:dPt>
          <c:dLbls>
            <c:dLbl>
              <c:idx val="0"/>
              <c:layout>
                <c:manualLayout>
                  <c:x val="0.15705286358437301"/>
                  <c:y val="-0.1463661102127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4-4A83-8511-AFB740BBD3AC}"/>
                </c:ext>
              </c:extLst>
            </c:dLbl>
            <c:dLbl>
              <c:idx val="1"/>
              <c:layout>
                <c:manualLayout>
                  <c:x val="-8.6557677750310494E-2"/>
                  <c:y val="0.132862638033359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F4-4A83-8511-AFB740BBD3AC}"/>
                </c:ext>
              </c:extLst>
            </c:dLbl>
            <c:dLbl>
              <c:idx val="2"/>
              <c:layout>
                <c:manualLayout>
                  <c:x val="2.0630749600525699E-2"/>
                  <c:y val="-2.44112108256832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4-4A83-8511-AFB740BBD3AC}"/>
                </c:ext>
              </c:extLst>
            </c:dLbl>
            <c:dLbl>
              <c:idx val="3"/>
              <c:layout>
                <c:manualLayout>
                  <c:x val="4.2411165897046098E-2"/>
                  <c:y val="2.116705825552990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4-4A83-8511-AFB740BBD3AC}"/>
                </c:ext>
              </c:extLst>
            </c:dLbl>
            <c:dLbl>
              <c:idx val="4"/>
              <c:layout>
                <c:manualLayout>
                  <c:x val="9.4707924651927303E-2"/>
                  <c:y val="9.52793653928712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F4-4A83-8511-AFB740BBD3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secured/expected FAIR</c:v>
                </c:pt>
                <c:pt idx="1">
                  <c:v>secured external</c:v>
                </c:pt>
                <c:pt idx="2">
                  <c:v>EoI</c:v>
                </c:pt>
                <c:pt idx="3">
                  <c:v>to be assigned</c:v>
                </c:pt>
              </c:strCache>
            </c:strRef>
          </c:cat>
          <c:val>
            <c:numRef>
              <c:f>Tabelle1!$B$2:$B$5</c:f>
              <c:numCache>
                <c:formatCode>0.000</c:formatCode>
                <c:ptCount val="4"/>
                <c:pt idx="0">
                  <c:v>0.65</c:v>
                </c:pt>
                <c:pt idx="1">
                  <c:v>0.28999999999999998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F4-4A83-8511-AFB740BBD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legend>
      <c:legendPos val="b"/>
      <c:layout>
        <c:manualLayout>
          <c:xMode val="edge"/>
          <c:yMode val="edge"/>
          <c:x val="0"/>
          <c:y val="0.65415313936311603"/>
          <c:w val="0.82221542860409702"/>
          <c:h val="0.234799528447456"/>
        </c:manualLayout>
      </c:layout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5632495082799"/>
          <c:y val="3.3449348539817403E-2"/>
          <c:w val="0.55598396345718204"/>
          <c:h val="0.6566609936060749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EF4-4A83-8511-AFB740BBD3AC}"/>
              </c:ext>
            </c:extLst>
          </c:dPt>
          <c:dPt>
            <c:idx val="1"/>
            <c:bubble3D val="0"/>
            <c:spPr>
              <a:solidFill>
                <a:srgbClr val="148A17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EF4-4A83-8511-AFB740BBD3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EF4-4A83-8511-AFB740BBD3AC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EF4-4A83-8511-AFB740BBD3AC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EF4-4A83-8511-AFB740BBD3AC}"/>
              </c:ext>
            </c:extLst>
          </c:dPt>
          <c:dLbls>
            <c:dLbl>
              <c:idx val="0"/>
              <c:layout>
                <c:manualLayout>
                  <c:x val="0.15705286358437301"/>
                  <c:y val="-0.1463661102127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4-4A83-8511-AFB740BBD3AC}"/>
                </c:ext>
              </c:extLst>
            </c:dLbl>
            <c:dLbl>
              <c:idx val="1"/>
              <c:layout>
                <c:manualLayout>
                  <c:x val="-8.6557677750310494E-2"/>
                  <c:y val="0.132862638033359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F4-4A83-8511-AFB740BBD3AC}"/>
                </c:ext>
              </c:extLst>
            </c:dLbl>
            <c:dLbl>
              <c:idx val="2"/>
              <c:layout>
                <c:manualLayout>
                  <c:x val="2.8354660924347502E-2"/>
                  <c:y val="-3.52982041775879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4-4A83-8511-AFB740BBD3AC}"/>
                </c:ext>
              </c:extLst>
            </c:dLbl>
            <c:dLbl>
              <c:idx val="3"/>
              <c:layout>
                <c:manualLayout>
                  <c:x val="3.2112617465284002E-2"/>
                  <c:y val="-1.31250848671134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4-4A83-8511-AFB740BBD3AC}"/>
                </c:ext>
              </c:extLst>
            </c:dLbl>
            <c:dLbl>
              <c:idx val="4"/>
              <c:layout>
                <c:manualLayout>
                  <c:x val="2.77673598454731E-2"/>
                  <c:y val="2.995740528144329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F4-4A83-8511-AFB740BBD3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secured/expected FAIR</c:v>
                </c:pt>
                <c:pt idx="1">
                  <c:v>secured external</c:v>
                </c:pt>
                <c:pt idx="2">
                  <c:v>EoI</c:v>
                </c:pt>
                <c:pt idx="3">
                  <c:v>Common Fund</c:v>
                </c:pt>
                <c:pt idx="4">
                  <c:v>to be assigned</c:v>
                </c:pt>
              </c:strCache>
            </c:strRef>
          </c:cat>
          <c:val>
            <c:numRef>
              <c:f>Tabelle1!$B$2:$B$6</c:f>
              <c:numCache>
                <c:formatCode>0.000</c:formatCode>
                <c:ptCount val="5"/>
                <c:pt idx="0">
                  <c:v>0.65</c:v>
                </c:pt>
                <c:pt idx="1">
                  <c:v>0.28999999999999998</c:v>
                </c:pt>
                <c:pt idx="2">
                  <c:v>0.02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F4-4A83-8511-AFB740BBD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legend>
      <c:legendPos val="b"/>
      <c:layout>
        <c:manualLayout>
          <c:xMode val="edge"/>
          <c:yMode val="edge"/>
          <c:x val="0"/>
          <c:y val="0.65415313936311603"/>
          <c:w val="0.82221542860409702"/>
          <c:h val="0.29576669121812299"/>
        </c:manualLayout>
      </c:layout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7AE54-EA23-4ABD-9AD0-D17942040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001C24D-6CD0-4AA1-B8F2-5EBC387F00ED}">
      <dgm:prSet phldrT="[Text]"/>
      <dgm:spPr>
        <a:solidFill>
          <a:srgbClr val="0066CC"/>
        </a:solidFill>
      </dgm:spPr>
      <dgm:t>
        <a:bodyPr/>
        <a:lstStyle/>
        <a:p>
          <a:r>
            <a:rPr lang="de-DE" dirty="0"/>
            <a:t>Work </a:t>
          </a:r>
          <a:r>
            <a:rPr lang="de-DE" dirty="0" err="1"/>
            <a:t>package</a:t>
          </a:r>
          <a:endParaRPr lang="de-DE" dirty="0"/>
        </a:p>
      </dgm:t>
    </dgm:pt>
    <dgm:pt modelId="{215376D4-422F-424F-8697-9E7EE724AD88}" type="parTrans" cxnId="{C9EAC07C-64A5-4CFB-8F8B-1B4F2E956DBA}">
      <dgm:prSet/>
      <dgm:spPr/>
      <dgm:t>
        <a:bodyPr/>
        <a:lstStyle/>
        <a:p>
          <a:endParaRPr lang="de-DE"/>
        </a:p>
      </dgm:t>
    </dgm:pt>
    <dgm:pt modelId="{4FCF390C-C5D1-41AD-BF6E-7B46DF31E926}" type="sibTrans" cxnId="{C9EAC07C-64A5-4CFB-8F8B-1B4F2E956DBA}">
      <dgm:prSet/>
      <dgm:spPr/>
      <dgm:t>
        <a:bodyPr/>
        <a:lstStyle/>
        <a:p>
          <a:endParaRPr lang="de-DE"/>
        </a:p>
      </dgm:t>
    </dgm:pt>
    <dgm:pt modelId="{1A4E37BE-BC12-40F0-AE90-F4FECB341EEE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err="1"/>
            <a:t>Funding</a:t>
          </a:r>
          <a:endParaRPr lang="de-DE" dirty="0"/>
        </a:p>
      </dgm:t>
    </dgm:pt>
    <dgm:pt modelId="{54B898E0-07BB-46FE-A230-9DFE81DB6AD0}" type="parTrans" cxnId="{BAA60656-3546-45EA-9E36-69B3C198A092}">
      <dgm:prSet/>
      <dgm:spPr/>
      <dgm:t>
        <a:bodyPr/>
        <a:lstStyle/>
        <a:p>
          <a:endParaRPr lang="de-DE"/>
        </a:p>
      </dgm:t>
    </dgm:pt>
    <dgm:pt modelId="{04EAD3F2-4217-4488-8709-74FCEEBE0483}" type="sibTrans" cxnId="{BAA60656-3546-45EA-9E36-69B3C198A092}">
      <dgm:prSet/>
      <dgm:spPr/>
      <dgm:t>
        <a:bodyPr/>
        <a:lstStyle/>
        <a:p>
          <a:endParaRPr lang="de-DE"/>
        </a:p>
      </dgm:t>
    </dgm:pt>
    <dgm:pt modelId="{DAF60149-E24A-4B18-8376-B4954BE7DEEF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Schedule</a:t>
          </a:r>
        </a:p>
      </dgm:t>
    </dgm:pt>
    <dgm:pt modelId="{C8770764-EE7E-46C9-8C3E-60ADDF8B4A35}" type="parTrans" cxnId="{D429EF01-A5DF-4CFF-8D58-7BCDED6386AA}">
      <dgm:prSet/>
      <dgm:spPr/>
      <dgm:t>
        <a:bodyPr/>
        <a:lstStyle/>
        <a:p>
          <a:endParaRPr lang="de-DE"/>
        </a:p>
      </dgm:t>
    </dgm:pt>
    <dgm:pt modelId="{5ECCD2E2-4DE6-455A-9137-0BE709084355}" type="sibTrans" cxnId="{D429EF01-A5DF-4CFF-8D58-7BCDED6386AA}">
      <dgm:prSet/>
      <dgm:spPr/>
      <dgm:t>
        <a:bodyPr/>
        <a:lstStyle/>
        <a:p>
          <a:endParaRPr lang="de-DE"/>
        </a:p>
      </dgm:t>
    </dgm:pt>
    <dgm:pt modelId="{822CF02E-ADB9-4E68-957E-7A9C63560334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Components</a:t>
          </a:r>
        </a:p>
      </dgm:t>
    </dgm:pt>
    <dgm:pt modelId="{C93BE023-FD35-481A-9B4C-D174E80CE383}" type="parTrans" cxnId="{A1D8BF03-F33C-47CD-9308-D72C66F8238D}">
      <dgm:prSet/>
      <dgm:spPr/>
      <dgm:t>
        <a:bodyPr/>
        <a:lstStyle/>
        <a:p>
          <a:endParaRPr lang="de-DE"/>
        </a:p>
      </dgm:t>
    </dgm:pt>
    <dgm:pt modelId="{E9E33D40-5358-4E65-B120-6C7CD20965A3}" type="sibTrans" cxnId="{A1D8BF03-F33C-47CD-9308-D72C66F8238D}">
      <dgm:prSet/>
      <dgm:spPr/>
      <dgm:t>
        <a:bodyPr/>
        <a:lstStyle/>
        <a:p>
          <a:endParaRPr lang="de-DE"/>
        </a:p>
      </dgm:t>
    </dgm:pt>
    <dgm:pt modelId="{BAB02F1E-F5C6-4519-A91A-DD787C1A5C09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Teams</a:t>
          </a:r>
        </a:p>
      </dgm:t>
    </dgm:pt>
    <dgm:pt modelId="{D8DCA1CE-3B0B-4E50-AC5D-B98141DBA7ED}" type="parTrans" cxnId="{D4ED3F64-664A-450A-BEC9-17271E2B00C7}">
      <dgm:prSet/>
      <dgm:spPr/>
      <dgm:t>
        <a:bodyPr/>
        <a:lstStyle/>
        <a:p>
          <a:endParaRPr lang="de-DE"/>
        </a:p>
      </dgm:t>
    </dgm:pt>
    <dgm:pt modelId="{65820470-BCCF-431E-8DFD-C1F0F7116655}" type="sibTrans" cxnId="{D4ED3F64-664A-450A-BEC9-17271E2B00C7}">
      <dgm:prSet/>
      <dgm:spPr/>
      <dgm:t>
        <a:bodyPr/>
        <a:lstStyle/>
        <a:p>
          <a:endParaRPr lang="de-DE"/>
        </a:p>
      </dgm:t>
    </dgm:pt>
    <dgm:pt modelId="{0CB13255-2B58-40CE-B2C0-84E29D946F02}" type="pres">
      <dgm:prSet presAssocID="{2567AE54-EA23-4ABD-9AD0-D17942040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2EA2F4-6DF3-4F2E-8A3F-E3450B5E973C}" type="pres">
      <dgm:prSet presAssocID="{9001C24D-6CD0-4AA1-B8F2-5EBC387F00ED}" presName="hierRoot1" presStyleCnt="0">
        <dgm:presLayoutVars>
          <dgm:hierBranch val="init"/>
        </dgm:presLayoutVars>
      </dgm:prSet>
      <dgm:spPr/>
    </dgm:pt>
    <dgm:pt modelId="{8EFAB1AA-3BD2-438F-A111-7C21D5E33238}" type="pres">
      <dgm:prSet presAssocID="{9001C24D-6CD0-4AA1-B8F2-5EBC387F00ED}" presName="rootComposite1" presStyleCnt="0"/>
      <dgm:spPr/>
    </dgm:pt>
    <dgm:pt modelId="{7813A6D5-2AE1-41EA-8ED7-7FFCF45E35D9}" type="pres">
      <dgm:prSet presAssocID="{9001C24D-6CD0-4AA1-B8F2-5EBC387F00ED}" presName="rootText1" presStyleLbl="node0" presStyleIdx="0" presStyleCnt="1" custLinFactY="-63688" custLinFactNeighborX="727" custLinFactNeighborY="-100000">
        <dgm:presLayoutVars>
          <dgm:chPref val="3"/>
        </dgm:presLayoutVars>
      </dgm:prSet>
      <dgm:spPr/>
    </dgm:pt>
    <dgm:pt modelId="{714D31B6-61BA-4627-AEF7-A64521DC53AE}" type="pres">
      <dgm:prSet presAssocID="{9001C24D-6CD0-4AA1-B8F2-5EBC387F00ED}" presName="rootConnector1" presStyleLbl="node1" presStyleIdx="0" presStyleCnt="0"/>
      <dgm:spPr/>
    </dgm:pt>
    <dgm:pt modelId="{C2A8B940-E2D4-4416-A87B-C1395721D781}" type="pres">
      <dgm:prSet presAssocID="{9001C24D-6CD0-4AA1-B8F2-5EBC387F00ED}" presName="hierChild2" presStyleCnt="0"/>
      <dgm:spPr/>
    </dgm:pt>
    <dgm:pt modelId="{6AD342F2-714D-4D8B-BD4C-D4EE14224817}" type="pres">
      <dgm:prSet presAssocID="{54B898E0-07BB-46FE-A230-9DFE81DB6AD0}" presName="Name37" presStyleLbl="parChTrans1D2" presStyleIdx="0" presStyleCnt="4"/>
      <dgm:spPr/>
    </dgm:pt>
    <dgm:pt modelId="{29406E4F-1A74-49D0-9ED3-000B030A383D}" type="pres">
      <dgm:prSet presAssocID="{1A4E37BE-BC12-40F0-AE90-F4FECB341EEE}" presName="hierRoot2" presStyleCnt="0">
        <dgm:presLayoutVars>
          <dgm:hierBranch val="init"/>
        </dgm:presLayoutVars>
      </dgm:prSet>
      <dgm:spPr/>
    </dgm:pt>
    <dgm:pt modelId="{9E129E72-75D6-42C2-8A43-DF96F06DD558}" type="pres">
      <dgm:prSet presAssocID="{1A4E37BE-BC12-40F0-AE90-F4FECB341EEE}" presName="rootComposite" presStyleCnt="0"/>
      <dgm:spPr/>
    </dgm:pt>
    <dgm:pt modelId="{E4F5A00D-95A8-456A-9C1D-C76E64A29BBF}" type="pres">
      <dgm:prSet presAssocID="{1A4E37BE-BC12-40F0-AE90-F4FECB341EEE}" presName="rootText" presStyleLbl="node2" presStyleIdx="0" presStyleCnt="4" custLinFactY="-53849" custLinFactNeighborY="-100000">
        <dgm:presLayoutVars>
          <dgm:chPref val="3"/>
        </dgm:presLayoutVars>
      </dgm:prSet>
      <dgm:spPr/>
    </dgm:pt>
    <dgm:pt modelId="{D6388663-5B81-4C9B-B823-1741F06A8042}" type="pres">
      <dgm:prSet presAssocID="{1A4E37BE-BC12-40F0-AE90-F4FECB341EEE}" presName="rootConnector" presStyleLbl="node2" presStyleIdx="0" presStyleCnt="4"/>
      <dgm:spPr/>
    </dgm:pt>
    <dgm:pt modelId="{613FCB12-6F67-490C-A63F-D114E1E846F6}" type="pres">
      <dgm:prSet presAssocID="{1A4E37BE-BC12-40F0-AE90-F4FECB341EEE}" presName="hierChild4" presStyleCnt="0"/>
      <dgm:spPr/>
    </dgm:pt>
    <dgm:pt modelId="{80242217-AD39-4973-9B12-FB39D754AA3A}" type="pres">
      <dgm:prSet presAssocID="{1A4E37BE-BC12-40F0-AE90-F4FECB341EEE}" presName="hierChild5" presStyleCnt="0"/>
      <dgm:spPr/>
    </dgm:pt>
    <dgm:pt modelId="{B4A67C9C-22C2-428C-82F3-EA5ABC479629}" type="pres">
      <dgm:prSet presAssocID="{C8770764-EE7E-46C9-8C3E-60ADDF8B4A35}" presName="Name37" presStyleLbl="parChTrans1D2" presStyleIdx="1" presStyleCnt="4"/>
      <dgm:spPr/>
    </dgm:pt>
    <dgm:pt modelId="{12400BD3-F332-44BA-8E86-64D4E9EFF394}" type="pres">
      <dgm:prSet presAssocID="{DAF60149-E24A-4B18-8376-B4954BE7DEEF}" presName="hierRoot2" presStyleCnt="0">
        <dgm:presLayoutVars>
          <dgm:hierBranch val="init"/>
        </dgm:presLayoutVars>
      </dgm:prSet>
      <dgm:spPr/>
    </dgm:pt>
    <dgm:pt modelId="{06C36AF6-C443-4EEB-A166-B38C7267FDC5}" type="pres">
      <dgm:prSet presAssocID="{DAF60149-E24A-4B18-8376-B4954BE7DEEF}" presName="rootComposite" presStyleCnt="0"/>
      <dgm:spPr/>
    </dgm:pt>
    <dgm:pt modelId="{6F25D07C-F541-4458-A85D-BE77A8449A04}" type="pres">
      <dgm:prSet presAssocID="{DAF60149-E24A-4B18-8376-B4954BE7DEEF}" presName="rootText" presStyleLbl="node2" presStyleIdx="1" presStyleCnt="4" custLinFactY="-53849" custLinFactNeighborY="-100000">
        <dgm:presLayoutVars>
          <dgm:chPref val="3"/>
        </dgm:presLayoutVars>
      </dgm:prSet>
      <dgm:spPr/>
    </dgm:pt>
    <dgm:pt modelId="{F95D1485-5D5C-46E8-B363-FCB67E1F1A3F}" type="pres">
      <dgm:prSet presAssocID="{DAF60149-E24A-4B18-8376-B4954BE7DEEF}" presName="rootConnector" presStyleLbl="node2" presStyleIdx="1" presStyleCnt="4"/>
      <dgm:spPr/>
    </dgm:pt>
    <dgm:pt modelId="{86FD1B17-2485-4A89-AD9E-D6354B110CEF}" type="pres">
      <dgm:prSet presAssocID="{DAF60149-E24A-4B18-8376-B4954BE7DEEF}" presName="hierChild4" presStyleCnt="0"/>
      <dgm:spPr/>
    </dgm:pt>
    <dgm:pt modelId="{400DC605-6462-4A70-84DE-DFFBE223BC6C}" type="pres">
      <dgm:prSet presAssocID="{DAF60149-E24A-4B18-8376-B4954BE7DEEF}" presName="hierChild5" presStyleCnt="0"/>
      <dgm:spPr/>
    </dgm:pt>
    <dgm:pt modelId="{B8C5A3CF-B75C-446C-8835-3D9377DC89F2}" type="pres">
      <dgm:prSet presAssocID="{C93BE023-FD35-481A-9B4C-D174E80CE383}" presName="Name37" presStyleLbl="parChTrans1D2" presStyleIdx="2" presStyleCnt="4"/>
      <dgm:spPr/>
    </dgm:pt>
    <dgm:pt modelId="{8608A090-9DD2-4950-84FB-3C6E55EDE1D8}" type="pres">
      <dgm:prSet presAssocID="{822CF02E-ADB9-4E68-957E-7A9C63560334}" presName="hierRoot2" presStyleCnt="0">
        <dgm:presLayoutVars>
          <dgm:hierBranch val="init"/>
        </dgm:presLayoutVars>
      </dgm:prSet>
      <dgm:spPr/>
    </dgm:pt>
    <dgm:pt modelId="{0ACA5B77-F5B5-40D7-ACAD-6D316E741E88}" type="pres">
      <dgm:prSet presAssocID="{822CF02E-ADB9-4E68-957E-7A9C63560334}" presName="rootComposite" presStyleCnt="0"/>
      <dgm:spPr/>
    </dgm:pt>
    <dgm:pt modelId="{0DE3DF75-D8E9-4E05-AAF7-82BBC6EA83A5}" type="pres">
      <dgm:prSet presAssocID="{822CF02E-ADB9-4E68-957E-7A9C63560334}" presName="rootText" presStyleLbl="node2" presStyleIdx="2" presStyleCnt="4" custLinFactY="-53849" custLinFactNeighborY="-100000">
        <dgm:presLayoutVars>
          <dgm:chPref val="3"/>
        </dgm:presLayoutVars>
      </dgm:prSet>
      <dgm:spPr/>
    </dgm:pt>
    <dgm:pt modelId="{DED7BA9F-385C-48AA-9881-DA53AF4D734A}" type="pres">
      <dgm:prSet presAssocID="{822CF02E-ADB9-4E68-957E-7A9C63560334}" presName="rootConnector" presStyleLbl="node2" presStyleIdx="2" presStyleCnt="4"/>
      <dgm:spPr/>
    </dgm:pt>
    <dgm:pt modelId="{AFE6FF3E-B7AF-4E25-8969-1CC426F1295D}" type="pres">
      <dgm:prSet presAssocID="{822CF02E-ADB9-4E68-957E-7A9C63560334}" presName="hierChild4" presStyleCnt="0"/>
      <dgm:spPr/>
    </dgm:pt>
    <dgm:pt modelId="{777DF8B4-FA0D-49A1-A3FD-5F2BE1A7A1AB}" type="pres">
      <dgm:prSet presAssocID="{822CF02E-ADB9-4E68-957E-7A9C63560334}" presName="hierChild5" presStyleCnt="0"/>
      <dgm:spPr/>
    </dgm:pt>
    <dgm:pt modelId="{88508C6D-8195-40D2-844B-7EEAB3EF1D0C}" type="pres">
      <dgm:prSet presAssocID="{D8DCA1CE-3B0B-4E50-AC5D-B98141DBA7ED}" presName="Name37" presStyleLbl="parChTrans1D2" presStyleIdx="3" presStyleCnt="4"/>
      <dgm:spPr/>
    </dgm:pt>
    <dgm:pt modelId="{4D320ACD-E0F0-4C41-A0FF-338D1C15B60F}" type="pres">
      <dgm:prSet presAssocID="{BAB02F1E-F5C6-4519-A91A-DD787C1A5C09}" presName="hierRoot2" presStyleCnt="0">
        <dgm:presLayoutVars>
          <dgm:hierBranch val="init"/>
        </dgm:presLayoutVars>
      </dgm:prSet>
      <dgm:spPr/>
    </dgm:pt>
    <dgm:pt modelId="{3FCA206F-7863-4BB5-ADD4-257F16A49FC7}" type="pres">
      <dgm:prSet presAssocID="{BAB02F1E-F5C6-4519-A91A-DD787C1A5C09}" presName="rootComposite" presStyleCnt="0"/>
      <dgm:spPr/>
    </dgm:pt>
    <dgm:pt modelId="{38EAA3E9-3259-4CD5-984E-10D1BAB1AAA6}" type="pres">
      <dgm:prSet presAssocID="{BAB02F1E-F5C6-4519-A91A-DD787C1A5C09}" presName="rootText" presStyleLbl="node2" presStyleIdx="3" presStyleCnt="4" custLinFactY="-53849" custLinFactNeighborY="-100000">
        <dgm:presLayoutVars>
          <dgm:chPref val="3"/>
        </dgm:presLayoutVars>
      </dgm:prSet>
      <dgm:spPr/>
    </dgm:pt>
    <dgm:pt modelId="{20B821B3-5666-4712-840E-9BAEF0DEED48}" type="pres">
      <dgm:prSet presAssocID="{BAB02F1E-F5C6-4519-A91A-DD787C1A5C09}" presName="rootConnector" presStyleLbl="node2" presStyleIdx="3" presStyleCnt="4"/>
      <dgm:spPr/>
    </dgm:pt>
    <dgm:pt modelId="{79694232-E17E-4CBA-94CF-5B4D865F8875}" type="pres">
      <dgm:prSet presAssocID="{BAB02F1E-F5C6-4519-A91A-DD787C1A5C09}" presName="hierChild4" presStyleCnt="0"/>
      <dgm:spPr/>
    </dgm:pt>
    <dgm:pt modelId="{05F626D1-17EC-4BC5-8CF7-7F576E37BBB8}" type="pres">
      <dgm:prSet presAssocID="{BAB02F1E-F5C6-4519-A91A-DD787C1A5C09}" presName="hierChild5" presStyleCnt="0"/>
      <dgm:spPr/>
    </dgm:pt>
    <dgm:pt modelId="{CBE1FA5F-692B-4A83-AA06-0FE922D0A774}" type="pres">
      <dgm:prSet presAssocID="{9001C24D-6CD0-4AA1-B8F2-5EBC387F00ED}" presName="hierChild3" presStyleCnt="0"/>
      <dgm:spPr/>
    </dgm:pt>
  </dgm:ptLst>
  <dgm:cxnLst>
    <dgm:cxn modelId="{D429EF01-A5DF-4CFF-8D58-7BCDED6386AA}" srcId="{9001C24D-6CD0-4AA1-B8F2-5EBC387F00ED}" destId="{DAF60149-E24A-4B18-8376-B4954BE7DEEF}" srcOrd="1" destOrd="0" parTransId="{C8770764-EE7E-46C9-8C3E-60ADDF8B4A35}" sibTransId="{5ECCD2E2-4DE6-455A-9137-0BE709084355}"/>
    <dgm:cxn modelId="{AF088203-0788-524A-B448-DEF3B4DF8E09}" type="presOf" srcId="{1A4E37BE-BC12-40F0-AE90-F4FECB341EEE}" destId="{E4F5A00D-95A8-456A-9C1D-C76E64A29BBF}" srcOrd="0" destOrd="0" presId="urn:microsoft.com/office/officeart/2005/8/layout/orgChart1"/>
    <dgm:cxn modelId="{A1D8BF03-F33C-47CD-9308-D72C66F8238D}" srcId="{9001C24D-6CD0-4AA1-B8F2-5EBC387F00ED}" destId="{822CF02E-ADB9-4E68-957E-7A9C63560334}" srcOrd="2" destOrd="0" parTransId="{C93BE023-FD35-481A-9B4C-D174E80CE383}" sibTransId="{E9E33D40-5358-4E65-B120-6C7CD20965A3}"/>
    <dgm:cxn modelId="{475D8516-1B66-714B-A0FD-CAF457BCD016}" type="presOf" srcId="{2567AE54-EA23-4ABD-9AD0-D179420403C0}" destId="{0CB13255-2B58-40CE-B2C0-84E29D946F02}" srcOrd="0" destOrd="0" presId="urn:microsoft.com/office/officeart/2005/8/layout/orgChart1"/>
    <dgm:cxn modelId="{CAA1B31A-0FA3-2E4E-92F4-B57CA050FE9D}" type="presOf" srcId="{9001C24D-6CD0-4AA1-B8F2-5EBC387F00ED}" destId="{7813A6D5-2AE1-41EA-8ED7-7FFCF45E35D9}" srcOrd="0" destOrd="0" presId="urn:microsoft.com/office/officeart/2005/8/layout/orgChart1"/>
    <dgm:cxn modelId="{CBD6541E-823F-DC44-BDCE-3EE8E02C9C59}" type="presOf" srcId="{BAB02F1E-F5C6-4519-A91A-DD787C1A5C09}" destId="{20B821B3-5666-4712-840E-9BAEF0DEED48}" srcOrd="1" destOrd="0" presId="urn:microsoft.com/office/officeart/2005/8/layout/orgChart1"/>
    <dgm:cxn modelId="{D321892B-0B1D-5B4D-B5B8-D3C1598E815E}" type="presOf" srcId="{BAB02F1E-F5C6-4519-A91A-DD787C1A5C09}" destId="{38EAA3E9-3259-4CD5-984E-10D1BAB1AAA6}" srcOrd="0" destOrd="0" presId="urn:microsoft.com/office/officeart/2005/8/layout/orgChart1"/>
    <dgm:cxn modelId="{1281CB36-14CD-CF45-8F4E-F76F048E7756}" type="presOf" srcId="{C93BE023-FD35-481A-9B4C-D174E80CE383}" destId="{B8C5A3CF-B75C-446C-8835-3D9377DC89F2}" srcOrd="0" destOrd="0" presId="urn:microsoft.com/office/officeart/2005/8/layout/orgChart1"/>
    <dgm:cxn modelId="{1CA7B13D-9D5E-3649-A1FB-B3EC53A6DFCB}" type="presOf" srcId="{DAF60149-E24A-4B18-8376-B4954BE7DEEF}" destId="{6F25D07C-F541-4458-A85D-BE77A8449A04}" srcOrd="0" destOrd="0" presId="urn:microsoft.com/office/officeart/2005/8/layout/orgChart1"/>
    <dgm:cxn modelId="{BAA60656-3546-45EA-9E36-69B3C198A092}" srcId="{9001C24D-6CD0-4AA1-B8F2-5EBC387F00ED}" destId="{1A4E37BE-BC12-40F0-AE90-F4FECB341EEE}" srcOrd="0" destOrd="0" parTransId="{54B898E0-07BB-46FE-A230-9DFE81DB6AD0}" sibTransId="{04EAD3F2-4217-4488-8709-74FCEEBE0483}"/>
    <dgm:cxn modelId="{D4ED3F64-664A-450A-BEC9-17271E2B00C7}" srcId="{9001C24D-6CD0-4AA1-B8F2-5EBC387F00ED}" destId="{BAB02F1E-F5C6-4519-A91A-DD787C1A5C09}" srcOrd="3" destOrd="0" parTransId="{D8DCA1CE-3B0B-4E50-AC5D-B98141DBA7ED}" sibTransId="{65820470-BCCF-431E-8DFD-C1F0F7116655}"/>
    <dgm:cxn modelId="{88A9ED64-C699-9F44-B58E-2F62975C8A29}" type="presOf" srcId="{C8770764-EE7E-46C9-8C3E-60ADDF8B4A35}" destId="{B4A67C9C-22C2-428C-82F3-EA5ABC479629}" srcOrd="0" destOrd="0" presId="urn:microsoft.com/office/officeart/2005/8/layout/orgChart1"/>
    <dgm:cxn modelId="{76740269-A9EC-A143-AD80-89B411805077}" type="presOf" srcId="{54B898E0-07BB-46FE-A230-9DFE81DB6AD0}" destId="{6AD342F2-714D-4D8B-BD4C-D4EE14224817}" srcOrd="0" destOrd="0" presId="urn:microsoft.com/office/officeart/2005/8/layout/orgChart1"/>
    <dgm:cxn modelId="{998AFA70-9F1E-624F-A107-82020168D88B}" type="presOf" srcId="{9001C24D-6CD0-4AA1-B8F2-5EBC387F00ED}" destId="{714D31B6-61BA-4627-AEF7-A64521DC53AE}" srcOrd="1" destOrd="0" presId="urn:microsoft.com/office/officeart/2005/8/layout/orgChart1"/>
    <dgm:cxn modelId="{C9EAC07C-64A5-4CFB-8F8B-1B4F2E956DBA}" srcId="{2567AE54-EA23-4ABD-9AD0-D179420403C0}" destId="{9001C24D-6CD0-4AA1-B8F2-5EBC387F00ED}" srcOrd="0" destOrd="0" parTransId="{215376D4-422F-424F-8697-9E7EE724AD88}" sibTransId="{4FCF390C-C5D1-41AD-BF6E-7B46DF31E926}"/>
    <dgm:cxn modelId="{02CB29B9-C011-194C-A6DE-4F56AC2DC3E8}" type="presOf" srcId="{DAF60149-E24A-4B18-8376-B4954BE7DEEF}" destId="{F95D1485-5D5C-46E8-B363-FCB67E1F1A3F}" srcOrd="1" destOrd="0" presId="urn:microsoft.com/office/officeart/2005/8/layout/orgChart1"/>
    <dgm:cxn modelId="{0DAC41C2-B0F7-5B44-AFF2-70A83234F75E}" type="presOf" srcId="{1A4E37BE-BC12-40F0-AE90-F4FECB341EEE}" destId="{D6388663-5B81-4C9B-B823-1741F06A8042}" srcOrd="1" destOrd="0" presId="urn:microsoft.com/office/officeart/2005/8/layout/orgChart1"/>
    <dgm:cxn modelId="{877EF7F4-9D72-B648-9CA5-5168CA2F167C}" type="presOf" srcId="{822CF02E-ADB9-4E68-957E-7A9C63560334}" destId="{0DE3DF75-D8E9-4E05-AAF7-82BBC6EA83A5}" srcOrd="0" destOrd="0" presId="urn:microsoft.com/office/officeart/2005/8/layout/orgChart1"/>
    <dgm:cxn modelId="{94442EF5-2FA0-8C4C-A60E-8226623B4C80}" type="presOf" srcId="{D8DCA1CE-3B0B-4E50-AC5D-B98141DBA7ED}" destId="{88508C6D-8195-40D2-844B-7EEAB3EF1D0C}" srcOrd="0" destOrd="0" presId="urn:microsoft.com/office/officeart/2005/8/layout/orgChart1"/>
    <dgm:cxn modelId="{3BE09FF9-0846-B646-A89E-50CB15D44252}" type="presOf" srcId="{822CF02E-ADB9-4E68-957E-7A9C63560334}" destId="{DED7BA9F-385C-48AA-9881-DA53AF4D734A}" srcOrd="1" destOrd="0" presId="urn:microsoft.com/office/officeart/2005/8/layout/orgChart1"/>
    <dgm:cxn modelId="{729E3D63-C3C0-5844-9B91-6ACFA3896BF1}" type="presParOf" srcId="{0CB13255-2B58-40CE-B2C0-84E29D946F02}" destId="{AD2EA2F4-6DF3-4F2E-8A3F-E3450B5E973C}" srcOrd="0" destOrd="0" presId="urn:microsoft.com/office/officeart/2005/8/layout/orgChart1"/>
    <dgm:cxn modelId="{14BCE83A-2EB4-C542-A50F-5308E8289D2E}" type="presParOf" srcId="{AD2EA2F4-6DF3-4F2E-8A3F-E3450B5E973C}" destId="{8EFAB1AA-3BD2-438F-A111-7C21D5E33238}" srcOrd="0" destOrd="0" presId="urn:microsoft.com/office/officeart/2005/8/layout/orgChart1"/>
    <dgm:cxn modelId="{FA626342-2DE1-8B48-8194-6529EAC2BAC4}" type="presParOf" srcId="{8EFAB1AA-3BD2-438F-A111-7C21D5E33238}" destId="{7813A6D5-2AE1-41EA-8ED7-7FFCF45E35D9}" srcOrd="0" destOrd="0" presId="urn:microsoft.com/office/officeart/2005/8/layout/orgChart1"/>
    <dgm:cxn modelId="{C48196E1-E52A-694E-ABE5-3A00992DCB94}" type="presParOf" srcId="{8EFAB1AA-3BD2-438F-A111-7C21D5E33238}" destId="{714D31B6-61BA-4627-AEF7-A64521DC53AE}" srcOrd="1" destOrd="0" presId="urn:microsoft.com/office/officeart/2005/8/layout/orgChart1"/>
    <dgm:cxn modelId="{A5BA84D7-C517-E443-95AE-313D94BBA757}" type="presParOf" srcId="{AD2EA2F4-6DF3-4F2E-8A3F-E3450B5E973C}" destId="{C2A8B940-E2D4-4416-A87B-C1395721D781}" srcOrd="1" destOrd="0" presId="urn:microsoft.com/office/officeart/2005/8/layout/orgChart1"/>
    <dgm:cxn modelId="{4690CB8B-8104-B641-9083-11B639E5CF6C}" type="presParOf" srcId="{C2A8B940-E2D4-4416-A87B-C1395721D781}" destId="{6AD342F2-714D-4D8B-BD4C-D4EE14224817}" srcOrd="0" destOrd="0" presId="urn:microsoft.com/office/officeart/2005/8/layout/orgChart1"/>
    <dgm:cxn modelId="{C14F815A-C68D-8C44-A5F3-F83B4F87D5CA}" type="presParOf" srcId="{C2A8B940-E2D4-4416-A87B-C1395721D781}" destId="{29406E4F-1A74-49D0-9ED3-000B030A383D}" srcOrd="1" destOrd="0" presId="urn:microsoft.com/office/officeart/2005/8/layout/orgChart1"/>
    <dgm:cxn modelId="{DEB8FA2D-900A-6E44-A18C-F946142B1AF9}" type="presParOf" srcId="{29406E4F-1A74-49D0-9ED3-000B030A383D}" destId="{9E129E72-75D6-42C2-8A43-DF96F06DD558}" srcOrd="0" destOrd="0" presId="urn:microsoft.com/office/officeart/2005/8/layout/orgChart1"/>
    <dgm:cxn modelId="{B585E229-097C-184F-8B4F-D1883FD4FA51}" type="presParOf" srcId="{9E129E72-75D6-42C2-8A43-DF96F06DD558}" destId="{E4F5A00D-95A8-456A-9C1D-C76E64A29BBF}" srcOrd="0" destOrd="0" presId="urn:microsoft.com/office/officeart/2005/8/layout/orgChart1"/>
    <dgm:cxn modelId="{AC4B61A6-7104-0944-AD50-8818C8EC7339}" type="presParOf" srcId="{9E129E72-75D6-42C2-8A43-DF96F06DD558}" destId="{D6388663-5B81-4C9B-B823-1741F06A8042}" srcOrd="1" destOrd="0" presId="urn:microsoft.com/office/officeart/2005/8/layout/orgChart1"/>
    <dgm:cxn modelId="{98B5A5B6-BD4F-C84B-BAC2-3E872D4F0861}" type="presParOf" srcId="{29406E4F-1A74-49D0-9ED3-000B030A383D}" destId="{613FCB12-6F67-490C-A63F-D114E1E846F6}" srcOrd="1" destOrd="0" presId="urn:microsoft.com/office/officeart/2005/8/layout/orgChart1"/>
    <dgm:cxn modelId="{6FEF5EE3-5137-CA4C-A557-167D476BAAC5}" type="presParOf" srcId="{29406E4F-1A74-49D0-9ED3-000B030A383D}" destId="{80242217-AD39-4973-9B12-FB39D754AA3A}" srcOrd="2" destOrd="0" presId="urn:microsoft.com/office/officeart/2005/8/layout/orgChart1"/>
    <dgm:cxn modelId="{7DBE3158-E43D-2C4E-B434-4C61894B448D}" type="presParOf" srcId="{C2A8B940-E2D4-4416-A87B-C1395721D781}" destId="{B4A67C9C-22C2-428C-82F3-EA5ABC479629}" srcOrd="2" destOrd="0" presId="urn:microsoft.com/office/officeart/2005/8/layout/orgChart1"/>
    <dgm:cxn modelId="{D0E27850-B901-5646-830D-9C5718FE39B4}" type="presParOf" srcId="{C2A8B940-E2D4-4416-A87B-C1395721D781}" destId="{12400BD3-F332-44BA-8E86-64D4E9EFF394}" srcOrd="3" destOrd="0" presId="urn:microsoft.com/office/officeart/2005/8/layout/orgChart1"/>
    <dgm:cxn modelId="{A89998C0-574E-C54B-A6C7-BB25951FCE48}" type="presParOf" srcId="{12400BD3-F332-44BA-8E86-64D4E9EFF394}" destId="{06C36AF6-C443-4EEB-A166-B38C7267FDC5}" srcOrd="0" destOrd="0" presId="urn:microsoft.com/office/officeart/2005/8/layout/orgChart1"/>
    <dgm:cxn modelId="{B42C5E7F-F281-9E46-A3FD-CA2E6244531C}" type="presParOf" srcId="{06C36AF6-C443-4EEB-A166-B38C7267FDC5}" destId="{6F25D07C-F541-4458-A85D-BE77A8449A04}" srcOrd="0" destOrd="0" presId="urn:microsoft.com/office/officeart/2005/8/layout/orgChart1"/>
    <dgm:cxn modelId="{64092BAE-F24A-024D-88A4-65E803E76A0D}" type="presParOf" srcId="{06C36AF6-C443-4EEB-A166-B38C7267FDC5}" destId="{F95D1485-5D5C-46E8-B363-FCB67E1F1A3F}" srcOrd="1" destOrd="0" presId="urn:microsoft.com/office/officeart/2005/8/layout/orgChart1"/>
    <dgm:cxn modelId="{8D5B65EE-EF3B-E646-897F-79F929CF4D14}" type="presParOf" srcId="{12400BD3-F332-44BA-8E86-64D4E9EFF394}" destId="{86FD1B17-2485-4A89-AD9E-D6354B110CEF}" srcOrd="1" destOrd="0" presId="urn:microsoft.com/office/officeart/2005/8/layout/orgChart1"/>
    <dgm:cxn modelId="{67AD56A3-50AE-7A4A-AEC1-DB25B0DE489E}" type="presParOf" srcId="{12400BD3-F332-44BA-8E86-64D4E9EFF394}" destId="{400DC605-6462-4A70-84DE-DFFBE223BC6C}" srcOrd="2" destOrd="0" presId="urn:microsoft.com/office/officeart/2005/8/layout/orgChart1"/>
    <dgm:cxn modelId="{965E29F2-BD8F-8E4A-AF8B-01C6D62E5699}" type="presParOf" srcId="{C2A8B940-E2D4-4416-A87B-C1395721D781}" destId="{B8C5A3CF-B75C-446C-8835-3D9377DC89F2}" srcOrd="4" destOrd="0" presId="urn:microsoft.com/office/officeart/2005/8/layout/orgChart1"/>
    <dgm:cxn modelId="{A30CA6CE-C34C-1942-B831-120B2A564F5C}" type="presParOf" srcId="{C2A8B940-E2D4-4416-A87B-C1395721D781}" destId="{8608A090-9DD2-4950-84FB-3C6E55EDE1D8}" srcOrd="5" destOrd="0" presId="urn:microsoft.com/office/officeart/2005/8/layout/orgChart1"/>
    <dgm:cxn modelId="{C0F51B21-21F5-FC4A-A60B-AFF9E6DA919A}" type="presParOf" srcId="{8608A090-9DD2-4950-84FB-3C6E55EDE1D8}" destId="{0ACA5B77-F5B5-40D7-ACAD-6D316E741E88}" srcOrd="0" destOrd="0" presId="urn:microsoft.com/office/officeart/2005/8/layout/orgChart1"/>
    <dgm:cxn modelId="{EC50FF32-7E20-2E4D-B89F-BC55E20FF109}" type="presParOf" srcId="{0ACA5B77-F5B5-40D7-ACAD-6D316E741E88}" destId="{0DE3DF75-D8E9-4E05-AAF7-82BBC6EA83A5}" srcOrd="0" destOrd="0" presId="urn:microsoft.com/office/officeart/2005/8/layout/orgChart1"/>
    <dgm:cxn modelId="{0F6A1C16-F9C9-5241-9DE8-CF4A3AA1ABB4}" type="presParOf" srcId="{0ACA5B77-F5B5-40D7-ACAD-6D316E741E88}" destId="{DED7BA9F-385C-48AA-9881-DA53AF4D734A}" srcOrd="1" destOrd="0" presId="urn:microsoft.com/office/officeart/2005/8/layout/orgChart1"/>
    <dgm:cxn modelId="{D300200F-6626-B649-8668-78F1F0B33055}" type="presParOf" srcId="{8608A090-9DD2-4950-84FB-3C6E55EDE1D8}" destId="{AFE6FF3E-B7AF-4E25-8969-1CC426F1295D}" srcOrd="1" destOrd="0" presId="urn:microsoft.com/office/officeart/2005/8/layout/orgChart1"/>
    <dgm:cxn modelId="{8CCAAF0C-D199-0040-881C-A6D75FC44F4E}" type="presParOf" srcId="{8608A090-9DD2-4950-84FB-3C6E55EDE1D8}" destId="{777DF8B4-FA0D-49A1-A3FD-5F2BE1A7A1AB}" srcOrd="2" destOrd="0" presId="urn:microsoft.com/office/officeart/2005/8/layout/orgChart1"/>
    <dgm:cxn modelId="{B2F524B6-6121-2740-B693-5B3714557A29}" type="presParOf" srcId="{C2A8B940-E2D4-4416-A87B-C1395721D781}" destId="{88508C6D-8195-40D2-844B-7EEAB3EF1D0C}" srcOrd="6" destOrd="0" presId="urn:microsoft.com/office/officeart/2005/8/layout/orgChart1"/>
    <dgm:cxn modelId="{6124B64A-FCA1-004E-B5C7-48E59E4F305D}" type="presParOf" srcId="{C2A8B940-E2D4-4416-A87B-C1395721D781}" destId="{4D320ACD-E0F0-4C41-A0FF-338D1C15B60F}" srcOrd="7" destOrd="0" presId="urn:microsoft.com/office/officeart/2005/8/layout/orgChart1"/>
    <dgm:cxn modelId="{00A58D7D-0D3C-9B4F-89BE-3293A5BFC2E7}" type="presParOf" srcId="{4D320ACD-E0F0-4C41-A0FF-338D1C15B60F}" destId="{3FCA206F-7863-4BB5-ADD4-257F16A49FC7}" srcOrd="0" destOrd="0" presId="urn:microsoft.com/office/officeart/2005/8/layout/orgChart1"/>
    <dgm:cxn modelId="{CBD4F056-4954-D946-8D5A-7A18FBEB3263}" type="presParOf" srcId="{3FCA206F-7863-4BB5-ADD4-257F16A49FC7}" destId="{38EAA3E9-3259-4CD5-984E-10D1BAB1AAA6}" srcOrd="0" destOrd="0" presId="urn:microsoft.com/office/officeart/2005/8/layout/orgChart1"/>
    <dgm:cxn modelId="{13D31506-293D-0B43-8BA6-AD8D291E20F3}" type="presParOf" srcId="{3FCA206F-7863-4BB5-ADD4-257F16A49FC7}" destId="{20B821B3-5666-4712-840E-9BAEF0DEED48}" srcOrd="1" destOrd="0" presId="urn:microsoft.com/office/officeart/2005/8/layout/orgChart1"/>
    <dgm:cxn modelId="{FEC92266-1768-6241-BD1B-4226D7563318}" type="presParOf" srcId="{4D320ACD-E0F0-4C41-A0FF-338D1C15B60F}" destId="{79694232-E17E-4CBA-94CF-5B4D865F8875}" srcOrd="1" destOrd="0" presId="urn:microsoft.com/office/officeart/2005/8/layout/orgChart1"/>
    <dgm:cxn modelId="{751C7BEF-BF76-5B4D-A5E3-1B6DA494E3F4}" type="presParOf" srcId="{4D320ACD-E0F0-4C41-A0FF-338D1C15B60F}" destId="{05F626D1-17EC-4BC5-8CF7-7F576E37BBB8}" srcOrd="2" destOrd="0" presId="urn:microsoft.com/office/officeart/2005/8/layout/orgChart1"/>
    <dgm:cxn modelId="{66087313-0776-AF44-919E-F0385A5A86B1}" type="presParOf" srcId="{AD2EA2F4-6DF3-4F2E-8A3F-E3450B5E973C}" destId="{CBE1FA5F-692B-4A83-AA06-0FE922D0A7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7AE54-EA23-4ABD-9AD0-D17942040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001C24D-6CD0-4AA1-B8F2-5EBC387F00ED}">
      <dgm:prSet phldrT="[Text]"/>
      <dgm:spPr>
        <a:solidFill>
          <a:srgbClr val="0066CC"/>
        </a:solidFill>
      </dgm:spPr>
      <dgm:t>
        <a:bodyPr/>
        <a:lstStyle/>
        <a:p>
          <a:r>
            <a:rPr lang="de-DE" dirty="0"/>
            <a:t>Work </a:t>
          </a:r>
          <a:r>
            <a:rPr lang="de-DE" dirty="0" err="1"/>
            <a:t>package</a:t>
          </a:r>
          <a:endParaRPr lang="de-DE" dirty="0"/>
        </a:p>
      </dgm:t>
    </dgm:pt>
    <dgm:pt modelId="{215376D4-422F-424F-8697-9E7EE724AD88}" type="parTrans" cxnId="{C9EAC07C-64A5-4CFB-8F8B-1B4F2E956DBA}">
      <dgm:prSet/>
      <dgm:spPr/>
      <dgm:t>
        <a:bodyPr/>
        <a:lstStyle/>
        <a:p>
          <a:endParaRPr lang="de-DE"/>
        </a:p>
      </dgm:t>
    </dgm:pt>
    <dgm:pt modelId="{4FCF390C-C5D1-41AD-BF6E-7B46DF31E926}" type="sibTrans" cxnId="{C9EAC07C-64A5-4CFB-8F8B-1B4F2E956DBA}">
      <dgm:prSet/>
      <dgm:spPr/>
      <dgm:t>
        <a:bodyPr/>
        <a:lstStyle/>
        <a:p>
          <a:endParaRPr lang="de-DE"/>
        </a:p>
      </dgm:t>
    </dgm:pt>
    <dgm:pt modelId="{1A4E37BE-BC12-40F0-AE90-F4FECB341EEE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err="1"/>
            <a:t>Funding</a:t>
          </a:r>
          <a:endParaRPr lang="de-DE" dirty="0"/>
        </a:p>
      </dgm:t>
    </dgm:pt>
    <dgm:pt modelId="{54B898E0-07BB-46FE-A230-9DFE81DB6AD0}" type="parTrans" cxnId="{BAA60656-3546-45EA-9E36-69B3C198A092}">
      <dgm:prSet/>
      <dgm:spPr/>
      <dgm:t>
        <a:bodyPr/>
        <a:lstStyle/>
        <a:p>
          <a:endParaRPr lang="de-DE"/>
        </a:p>
      </dgm:t>
    </dgm:pt>
    <dgm:pt modelId="{04EAD3F2-4217-4488-8709-74FCEEBE0483}" type="sibTrans" cxnId="{BAA60656-3546-45EA-9E36-69B3C198A092}">
      <dgm:prSet/>
      <dgm:spPr/>
      <dgm:t>
        <a:bodyPr/>
        <a:lstStyle/>
        <a:p>
          <a:endParaRPr lang="de-DE"/>
        </a:p>
      </dgm:t>
    </dgm:pt>
    <dgm:pt modelId="{DAF60149-E24A-4B18-8376-B4954BE7DEEF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Schedule</a:t>
          </a:r>
        </a:p>
      </dgm:t>
    </dgm:pt>
    <dgm:pt modelId="{C8770764-EE7E-46C9-8C3E-60ADDF8B4A35}" type="parTrans" cxnId="{D429EF01-A5DF-4CFF-8D58-7BCDED6386AA}">
      <dgm:prSet/>
      <dgm:spPr/>
      <dgm:t>
        <a:bodyPr/>
        <a:lstStyle/>
        <a:p>
          <a:endParaRPr lang="de-DE"/>
        </a:p>
      </dgm:t>
    </dgm:pt>
    <dgm:pt modelId="{5ECCD2E2-4DE6-455A-9137-0BE709084355}" type="sibTrans" cxnId="{D429EF01-A5DF-4CFF-8D58-7BCDED6386AA}">
      <dgm:prSet/>
      <dgm:spPr/>
      <dgm:t>
        <a:bodyPr/>
        <a:lstStyle/>
        <a:p>
          <a:endParaRPr lang="de-DE"/>
        </a:p>
      </dgm:t>
    </dgm:pt>
    <dgm:pt modelId="{822CF02E-ADB9-4E68-957E-7A9C63560334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Components</a:t>
          </a:r>
        </a:p>
      </dgm:t>
    </dgm:pt>
    <dgm:pt modelId="{C93BE023-FD35-481A-9B4C-D174E80CE383}" type="parTrans" cxnId="{A1D8BF03-F33C-47CD-9308-D72C66F8238D}">
      <dgm:prSet/>
      <dgm:spPr/>
      <dgm:t>
        <a:bodyPr/>
        <a:lstStyle/>
        <a:p>
          <a:endParaRPr lang="de-DE"/>
        </a:p>
      </dgm:t>
    </dgm:pt>
    <dgm:pt modelId="{E9E33D40-5358-4E65-B120-6C7CD20965A3}" type="sibTrans" cxnId="{A1D8BF03-F33C-47CD-9308-D72C66F8238D}">
      <dgm:prSet/>
      <dgm:spPr/>
      <dgm:t>
        <a:bodyPr/>
        <a:lstStyle/>
        <a:p>
          <a:endParaRPr lang="de-DE"/>
        </a:p>
      </dgm:t>
    </dgm:pt>
    <dgm:pt modelId="{BAB02F1E-F5C6-4519-A91A-DD787C1A5C09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Teams</a:t>
          </a:r>
        </a:p>
      </dgm:t>
    </dgm:pt>
    <dgm:pt modelId="{D8DCA1CE-3B0B-4E50-AC5D-B98141DBA7ED}" type="parTrans" cxnId="{D4ED3F64-664A-450A-BEC9-17271E2B00C7}">
      <dgm:prSet/>
      <dgm:spPr/>
      <dgm:t>
        <a:bodyPr/>
        <a:lstStyle/>
        <a:p>
          <a:endParaRPr lang="de-DE"/>
        </a:p>
      </dgm:t>
    </dgm:pt>
    <dgm:pt modelId="{65820470-BCCF-431E-8DFD-C1F0F7116655}" type="sibTrans" cxnId="{D4ED3F64-664A-450A-BEC9-17271E2B00C7}">
      <dgm:prSet/>
      <dgm:spPr/>
      <dgm:t>
        <a:bodyPr/>
        <a:lstStyle/>
        <a:p>
          <a:endParaRPr lang="de-DE"/>
        </a:p>
      </dgm:t>
    </dgm:pt>
    <dgm:pt modelId="{0CB13255-2B58-40CE-B2C0-84E29D946F02}" type="pres">
      <dgm:prSet presAssocID="{2567AE54-EA23-4ABD-9AD0-D17942040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2EA2F4-6DF3-4F2E-8A3F-E3450B5E973C}" type="pres">
      <dgm:prSet presAssocID="{9001C24D-6CD0-4AA1-B8F2-5EBC387F00ED}" presName="hierRoot1" presStyleCnt="0">
        <dgm:presLayoutVars>
          <dgm:hierBranch val="init"/>
        </dgm:presLayoutVars>
      </dgm:prSet>
      <dgm:spPr/>
    </dgm:pt>
    <dgm:pt modelId="{8EFAB1AA-3BD2-438F-A111-7C21D5E33238}" type="pres">
      <dgm:prSet presAssocID="{9001C24D-6CD0-4AA1-B8F2-5EBC387F00ED}" presName="rootComposite1" presStyleCnt="0"/>
      <dgm:spPr/>
    </dgm:pt>
    <dgm:pt modelId="{7813A6D5-2AE1-41EA-8ED7-7FFCF45E35D9}" type="pres">
      <dgm:prSet presAssocID="{9001C24D-6CD0-4AA1-B8F2-5EBC387F00ED}" presName="rootText1" presStyleLbl="node0" presStyleIdx="0" presStyleCnt="1" custLinFactY="-63688" custLinFactNeighborX="727" custLinFactNeighborY="-100000">
        <dgm:presLayoutVars>
          <dgm:chPref val="3"/>
        </dgm:presLayoutVars>
      </dgm:prSet>
      <dgm:spPr/>
    </dgm:pt>
    <dgm:pt modelId="{714D31B6-61BA-4627-AEF7-A64521DC53AE}" type="pres">
      <dgm:prSet presAssocID="{9001C24D-6CD0-4AA1-B8F2-5EBC387F00ED}" presName="rootConnector1" presStyleLbl="node1" presStyleIdx="0" presStyleCnt="0"/>
      <dgm:spPr/>
    </dgm:pt>
    <dgm:pt modelId="{C2A8B940-E2D4-4416-A87B-C1395721D781}" type="pres">
      <dgm:prSet presAssocID="{9001C24D-6CD0-4AA1-B8F2-5EBC387F00ED}" presName="hierChild2" presStyleCnt="0"/>
      <dgm:spPr/>
    </dgm:pt>
    <dgm:pt modelId="{6AD342F2-714D-4D8B-BD4C-D4EE14224817}" type="pres">
      <dgm:prSet presAssocID="{54B898E0-07BB-46FE-A230-9DFE81DB6AD0}" presName="Name37" presStyleLbl="parChTrans1D2" presStyleIdx="0" presStyleCnt="4"/>
      <dgm:spPr/>
    </dgm:pt>
    <dgm:pt modelId="{29406E4F-1A74-49D0-9ED3-000B030A383D}" type="pres">
      <dgm:prSet presAssocID="{1A4E37BE-BC12-40F0-AE90-F4FECB341EEE}" presName="hierRoot2" presStyleCnt="0">
        <dgm:presLayoutVars>
          <dgm:hierBranch val="init"/>
        </dgm:presLayoutVars>
      </dgm:prSet>
      <dgm:spPr/>
    </dgm:pt>
    <dgm:pt modelId="{9E129E72-75D6-42C2-8A43-DF96F06DD558}" type="pres">
      <dgm:prSet presAssocID="{1A4E37BE-BC12-40F0-AE90-F4FECB341EEE}" presName="rootComposite" presStyleCnt="0"/>
      <dgm:spPr/>
    </dgm:pt>
    <dgm:pt modelId="{E4F5A00D-95A8-456A-9C1D-C76E64A29BBF}" type="pres">
      <dgm:prSet presAssocID="{1A4E37BE-BC12-40F0-AE90-F4FECB341EEE}" presName="rootText" presStyleLbl="node2" presStyleIdx="0" presStyleCnt="4" custLinFactY="-53849" custLinFactNeighborY="-100000">
        <dgm:presLayoutVars>
          <dgm:chPref val="3"/>
        </dgm:presLayoutVars>
      </dgm:prSet>
      <dgm:spPr/>
    </dgm:pt>
    <dgm:pt modelId="{D6388663-5B81-4C9B-B823-1741F06A8042}" type="pres">
      <dgm:prSet presAssocID="{1A4E37BE-BC12-40F0-AE90-F4FECB341EEE}" presName="rootConnector" presStyleLbl="node2" presStyleIdx="0" presStyleCnt="4"/>
      <dgm:spPr/>
    </dgm:pt>
    <dgm:pt modelId="{613FCB12-6F67-490C-A63F-D114E1E846F6}" type="pres">
      <dgm:prSet presAssocID="{1A4E37BE-BC12-40F0-AE90-F4FECB341EEE}" presName="hierChild4" presStyleCnt="0"/>
      <dgm:spPr/>
    </dgm:pt>
    <dgm:pt modelId="{80242217-AD39-4973-9B12-FB39D754AA3A}" type="pres">
      <dgm:prSet presAssocID="{1A4E37BE-BC12-40F0-AE90-F4FECB341EEE}" presName="hierChild5" presStyleCnt="0"/>
      <dgm:spPr/>
    </dgm:pt>
    <dgm:pt modelId="{B4A67C9C-22C2-428C-82F3-EA5ABC479629}" type="pres">
      <dgm:prSet presAssocID="{C8770764-EE7E-46C9-8C3E-60ADDF8B4A35}" presName="Name37" presStyleLbl="parChTrans1D2" presStyleIdx="1" presStyleCnt="4"/>
      <dgm:spPr/>
    </dgm:pt>
    <dgm:pt modelId="{12400BD3-F332-44BA-8E86-64D4E9EFF394}" type="pres">
      <dgm:prSet presAssocID="{DAF60149-E24A-4B18-8376-B4954BE7DEEF}" presName="hierRoot2" presStyleCnt="0">
        <dgm:presLayoutVars>
          <dgm:hierBranch val="init"/>
        </dgm:presLayoutVars>
      </dgm:prSet>
      <dgm:spPr/>
    </dgm:pt>
    <dgm:pt modelId="{06C36AF6-C443-4EEB-A166-B38C7267FDC5}" type="pres">
      <dgm:prSet presAssocID="{DAF60149-E24A-4B18-8376-B4954BE7DEEF}" presName="rootComposite" presStyleCnt="0"/>
      <dgm:spPr/>
    </dgm:pt>
    <dgm:pt modelId="{6F25D07C-F541-4458-A85D-BE77A8449A04}" type="pres">
      <dgm:prSet presAssocID="{DAF60149-E24A-4B18-8376-B4954BE7DEEF}" presName="rootText" presStyleLbl="node2" presStyleIdx="1" presStyleCnt="4" custLinFactY="-53849" custLinFactNeighborY="-100000">
        <dgm:presLayoutVars>
          <dgm:chPref val="3"/>
        </dgm:presLayoutVars>
      </dgm:prSet>
      <dgm:spPr/>
    </dgm:pt>
    <dgm:pt modelId="{F95D1485-5D5C-46E8-B363-FCB67E1F1A3F}" type="pres">
      <dgm:prSet presAssocID="{DAF60149-E24A-4B18-8376-B4954BE7DEEF}" presName="rootConnector" presStyleLbl="node2" presStyleIdx="1" presStyleCnt="4"/>
      <dgm:spPr/>
    </dgm:pt>
    <dgm:pt modelId="{86FD1B17-2485-4A89-AD9E-D6354B110CEF}" type="pres">
      <dgm:prSet presAssocID="{DAF60149-E24A-4B18-8376-B4954BE7DEEF}" presName="hierChild4" presStyleCnt="0"/>
      <dgm:spPr/>
    </dgm:pt>
    <dgm:pt modelId="{400DC605-6462-4A70-84DE-DFFBE223BC6C}" type="pres">
      <dgm:prSet presAssocID="{DAF60149-E24A-4B18-8376-B4954BE7DEEF}" presName="hierChild5" presStyleCnt="0"/>
      <dgm:spPr/>
    </dgm:pt>
    <dgm:pt modelId="{B8C5A3CF-B75C-446C-8835-3D9377DC89F2}" type="pres">
      <dgm:prSet presAssocID="{C93BE023-FD35-481A-9B4C-D174E80CE383}" presName="Name37" presStyleLbl="parChTrans1D2" presStyleIdx="2" presStyleCnt="4"/>
      <dgm:spPr/>
    </dgm:pt>
    <dgm:pt modelId="{8608A090-9DD2-4950-84FB-3C6E55EDE1D8}" type="pres">
      <dgm:prSet presAssocID="{822CF02E-ADB9-4E68-957E-7A9C63560334}" presName="hierRoot2" presStyleCnt="0">
        <dgm:presLayoutVars>
          <dgm:hierBranch val="init"/>
        </dgm:presLayoutVars>
      </dgm:prSet>
      <dgm:spPr/>
    </dgm:pt>
    <dgm:pt modelId="{0ACA5B77-F5B5-40D7-ACAD-6D316E741E88}" type="pres">
      <dgm:prSet presAssocID="{822CF02E-ADB9-4E68-957E-7A9C63560334}" presName="rootComposite" presStyleCnt="0"/>
      <dgm:spPr/>
    </dgm:pt>
    <dgm:pt modelId="{0DE3DF75-D8E9-4E05-AAF7-82BBC6EA83A5}" type="pres">
      <dgm:prSet presAssocID="{822CF02E-ADB9-4E68-957E-7A9C63560334}" presName="rootText" presStyleLbl="node2" presStyleIdx="2" presStyleCnt="4" custLinFactY="-53849" custLinFactNeighborY="-100000">
        <dgm:presLayoutVars>
          <dgm:chPref val="3"/>
        </dgm:presLayoutVars>
      </dgm:prSet>
      <dgm:spPr/>
    </dgm:pt>
    <dgm:pt modelId="{DED7BA9F-385C-48AA-9881-DA53AF4D734A}" type="pres">
      <dgm:prSet presAssocID="{822CF02E-ADB9-4E68-957E-7A9C63560334}" presName="rootConnector" presStyleLbl="node2" presStyleIdx="2" presStyleCnt="4"/>
      <dgm:spPr/>
    </dgm:pt>
    <dgm:pt modelId="{AFE6FF3E-B7AF-4E25-8969-1CC426F1295D}" type="pres">
      <dgm:prSet presAssocID="{822CF02E-ADB9-4E68-957E-7A9C63560334}" presName="hierChild4" presStyleCnt="0"/>
      <dgm:spPr/>
    </dgm:pt>
    <dgm:pt modelId="{777DF8B4-FA0D-49A1-A3FD-5F2BE1A7A1AB}" type="pres">
      <dgm:prSet presAssocID="{822CF02E-ADB9-4E68-957E-7A9C63560334}" presName="hierChild5" presStyleCnt="0"/>
      <dgm:spPr/>
    </dgm:pt>
    <dgm:pt modelId="{88508C6D-8195-40D2-844B-7EEAB3EF1D0C}" type="pres">
      <dgm:prSet presAssocID="{D8DCA1CE-3B0B-4E50-AC5D-B98141DBA7ED}" presName="Name37" presStyleLbl="parChTrans1D2" presStyleIdx="3" presStyleCnt="4"/>
      <dgm:spPr/>
    </dgm:pt>
    <dgm:pt modelId="{4D320ACD-E0F0-4C41-A0FF-338D1C15B60F}" type="pres">
      <dgm:prSet presAssocID="{BAB02F1E-F5C6-4519-A91A-DD787C1A5C09}" presName="hierRoot2" presStyleCnt="0">
        <dgm:presLayoutVars>
          <dgm:hierBranch val="init"/>
        </dgm:presLayoutVars>
      </dgm:prSet>
      <dgm:spPr/>
    </dgm:pt>
    <dgm:pt modelId="{3FCA206F-7863-4BB5-ADD4-257F16A49FC7}" type="pres">
      <dgm:prSet presAssocID="{BAB02F1E-F5C6-4519-A91A-DD787C1A5C09}" presName="rootComposite" presStyleCnt="0"/>
      <dgm:spPr/>
    </dgm:pt>
    <dgm:pt modelId="{38EAA3E9-3259-4CD5-984E-10D1BAB1AAA6}" type="pres">
      <dgm:prSet presAssocID="{BAB02F1E-F5C6-4519-A91A-DD787C1A5C09}" presName="rootText" presStyleLbl="node2" presStyleIdx="3" presStyleCnt="4" custLinFactY="-53849" custLinFactNeighborY="-100000">
        <dgm:presLayoutVars>
          <dgm:chPref val="3"/>
        </dgm:presLayoutVars>
      </dgm:prSet>
      <dgm:spPr/>
    </dgm:pt>
    <dgm:pt modelId="{20B821B3-5666-4712-840E-9BAEF0DEED48}" type="pres">
      <dgm:prSet presAssocID="{BAB02F1E-F5C6-4519-A91A-DD787C1A5C09}" presName="rootConnector" presStyleLbl="node2" presStyleIdx="3" presStyleCnt="4"/>
      <dgm:spPr/>
    </dgm:pt>
    <dgm:pt modelId="{79694232-E17E-4CBA-94CF-5B4D865F8875}" type="pres">
      <dgm:prSet presAssocID="{BAB02F1E-F5C6-4519-A91A-DD787C1A5C09}" presName="hierChild4" presStyleCnt="0"/>
      <dgm:spPr/>
    </dgm:pt>
    <dgm:pt modelId="{05F626D1-17EC-4BC5-8CF7-7F576E37BBB8}" type="pres">
      <dgm:prSet presAssocID="{BAB02F1E-F5C6-4519-A91A-DD787C1A5C09}" presName="hierChild5" presStyleCnt="0"/>
      <dgm:spPr/>
    </dgm:pt>
    <dgm:pt modelId="{CBE1FA5F-692B-4A83-AA06-0FE922D0A774}" type="pres">
      <dgm:prSet presAssocID="{9001C24D-6CD0-4AA1-B8F2-5EBC387F00ED}" presName="hierChild3" presStyleCnt="0"/>
      <dgm:spPr/>
    </dgm:pt>
  </dgm:ptLst>
  <dgm:cxnLst>
    <dgm:cxn modelId="{D429EF01-A5DF-4CFF-8D58-7BCDED6386AA}" srcId="{9001C24D-6CD0-4AA1-B8F2-5EBC387F00ED}" destId="{DAF60149-E24A-4B18-8376-B4954BE7DEEF}" srcOrd="1" destOrd="0" parTransId="{C8770764-EE7E-46C9-8C3E-60ADDF8B4A35}" sibTransId="{5ECCD2E2-4DE6-455A-9137-0BE709084355}"/>
    <dgm:cxn modelId="{A1D8BF03-F33C-47CD-9308-D72C66F8238D}" srcId="{9001C24D-6CD0-4AA1-B8F2-5EBC387F00ED}" destId="{822CF02E-ADB9-4E68-957E-7A9C63560334}" srcOrd="2" destOrd="0" parTransId="{C93BE023-FD35-481A-9B4C-D174E80CE383}" sibTransId="{E9E33D40-5358-4E65-B120-6C7CD20965A3}"/>
    <dgm:cxn modelId="{CE25F711-EE87-C743-86B6-08B7F6875A1A}" type="presOf" srcId="{1A4E37BE-BC12-40F0-AE90-F4FECB341EEE}" destId="{D6388663-5B81-4C9B-B823-1741F06A8042}" srcOrd="1" destOrd="0" presId="urn:microsoft.com/office/officeart/2005/8/layout/orgChart1"/>
    <dgm:cxn modelId="{891A1213-48A3-8A47-AAF5-56181AF7B413}" type="presOf" srcId="{BAB02F1E-F5C6-4519-A91A-DD787C1A5C09}" destId="{38EAA3E9-3259-4CD5-984E-10D1BAB1AAA6}" srcOrd="0" destOrd="0" presId="urn:microsoft.com/office/officeart/2005/8/layout/orgChart1"/>
    <dgm:cxn modelId="{9D776924-5F6A-114B-9CAC-E37C035B69A3}" type="presOf" srcId="{822CF02E-ADB9-4E68-957E-7A9C63560334}" destId="{0DE3DF75-D8E9-4E05-AAF7-82BBC6EA83A5}" srcOrd="0" destOrd="0" presId="urn:microsoft.com/office/officeart/2005/8/layout/orgChart1"/>
    <dgm:cxn modelId="{3C72A72C-2476-624A-9301-BBA4CE99AFB7}" type="presOf" srcId="{2567AE54-EA23-4ABD-9AD0-D179420403C0}" destId="{0CB13255-2B58-40CE-B2C0-84E29D946F02}" srcOrd="0" destOrd="0" presId="urn:microsoft.com/office/officeart/2005/8/layout/orgChart1"/>
    <dgm:cxn modelId="{BAA60656-3546-45EA-9E36-69B3C198A092}" srcId="{9001C24D-6CD0-4AA1-B8F2-5EBC387F00ED}" destId="{1A4E37BE-BC12-40F0-AE90-F4FECB341EEE}" srcOrd="0" destOrd="0" parTransId="{54B898E0-07BB-46FE-A230-9DFE81DB6AD0}" sibTransId="{04EAD3F2-4217-4488-8709-74FCEEBE0483}"/>
    <dgm:cxn modelId="{7DC91A5B-DE79-604B-AE6E-FFC94B6B26E2}" type="presOf" srcId="{BAB02F1E-F5C6-4519-A91A-DD787C1A5C09}" destId="{20B821B3-5666-4712-840E-9BAEF0DEED48}" srcOrd="1" destOrd="0" presId="urn:microsoft.com/office/officeart/2005/8/layout/orgChart1"/>
    <dgm:cxn modelId="{D4ED3F64-664A-450A-BEC9-17271E2B00C7}" srcId="{9001C24D-6CD0-4AA1-B8F2-5EBC387F00ED}" destId="{BAB02F1E-F5C6-4519-A91A-DD787C1A5C09}" srcOrd="3" destOrd="0" parTransId="{D8DCA1CE-3B0B-4E50-AC5D-B98141DBA7ED}" sibTransId="{65820470-BCCF-431E-8DFD-C1F0F7116655}"/>
    <dgm:cxn modelId="{C9EAC07C-64A5-4CFB-8F8B-1B4F2E956DBA}" srcId="{2567AE54-EA23-4ABD-9AD0-D179420403C0}" destId="{9001C24D-6CD0-4AA1-B8F2-5EBC387F00ED}" srcOrd="0" destOrd="0" parTransId="{215376D4-422F-424F-8697-9E7EE724AD88}" sibTransId="{4FCF390C-C5D1-41AD-BF6E-7B46DF31E926}"/>
    <dgm:cxn modelId="{AFC87F8F-DDAC-5F41-8B64-36546113841D}" type="presOf" srcId="{DAF60149-E24A-4B18-8376-B4954BE7DEEF}" destId="{6F25D07C-F541-4458-A85D-BE77A8449A04}" srcOrd="0" destOrd="0" presId="urn:microsoft.com/office/officeart/2005/8/layout/orgChart1"/>
    <dgm:cxn modelId="{BB69579A-B3F4-E147-8EA5-BEC305FB90FB}" type="presOf" srcId="{C8770764-EE7E-46C9-8C3E-60ADDF8B4A35}" destId="{B4A67C9C-22C2-428C-82F3-EA5ABC479629}" srcOrd="0" destOrd="0" presId="urn:microsoft.com/office/officeart/2005/8/layout/orgChart1"/>
    <dgm:cxn modelId="{2D4F77A3-EF12-BE49-9886-00D84EF93614}" type="presOf" srcId="{1A4E37BE-BC12-40F0-AE90-F4FECB341EEE}" destId="{E4F5A00D-95A8-456A-9C1D-C76E64A29BBF}" srcOrd="0" destOrd="0" presId="urn:microsoft.com/office/officeart/2005/8/layout/orgChart1"/>
    <dgm:cxn modelId="{BCDAB7A9-A347-8241-8E41-7F1BA8CB532B}" type="presOf" srcId="{822CF02E-ADB9-4E68-957E-7A9C63560334}" destId="{DED7BA9F-385C-48AA-9881-DA53AF4D734A}" srcOrd="1" destOrd="0" presId="urn:microsoft.com/office/officeart/2005/8/layout/orgChart1"/>
    <dgm:cxn modelId="{79A318AE-BEDC-054B-ACBB-21B42C0C75B4}" type="presOf" srcId="{9001C24D-6CD0-4AA1-B8F2-5EBC387F00ED}" destId="{7813A6D5-2AE1-41EA-8ED7-7FFCF45E35D9}" srcOrd="0" destOrd="0" presId="urn:microsoft.com/office/officeart/2005/8/layout/orgChart1"/>
    <dgm:cxn modelId="{85DB33B1-9614-F94A-863F-4430790E6D00}" type="presOf" srcId="{DAF60149-E24A-4B18-8376-B4954BE7DEEF}" destId="{F95D1485-5D5C-46E8-B363-FCB67E1F1A3F}" srcOrd="1" destOrd="0" presId="urn:microsoft.com/office/officeart/2005/8/layout/orgChart1"/>
    <dgm:cxn modelId="{B99112C0-E8FC-2843-8906-5A69140EF0E3}" type="presOf" srcId="{54B898E0-07BB-46FE-A230-9DFE81DB6AD0}" destId="{6AD342F2-714D-4D8B-BD4C-D4EE14224817}" srcOrd="0" destOrd="0" presId="urn:microsoft.com/office/officeart/2005/8/layout/orgChart1"/>
    <dgm:cxn modelId="{903520D3-3201-2242-A7EF-1B5BBD5BD51E}" type="presOf" srcId="{9001C24D-6CD0-4AA1-B8F2-5EBC387F00ED}" destId="{714D31B6-61BA-4627-AEF7-A64521DC53AE}" srcOrd="1" destOrd="0" presId="urn:microsoft.com/office/officeart/2005/8/layout/orgChart1"/>
    <dgm:cxn modelId="{425B41D9-481E-BF41-8011-E6261F368D6B}" type="presOf" srcId="{C93BE023-FD35-481A-9B4C-D174E80CE383}" destId="{B8C5A3CF-B75C-446C-8835-3D9377DC89F2}" srcOrd="0" destOrd="0" presId="urn:microsoft.com/office/officeart/2005/8/layout/orgChart1"/>
    <dgm:cxn modelId="{39D77FED-6A1D-784D-985B-C174A550D8F8}" type="presOf" srcId="{D8DCA1CE-3B0B-4E50-AC5D-B98141DBA7ED}" destId="{88508C6D-8195-40D2-844B-7EEAB3EF1D0C}" srcOrd="0" destOrd="0" presId="urn:microsoft.com/office/officeart/2005/8/layout/orgChart1"/>
    <dgm:cxn modelId="{8AEA9093-58D1-3F4F-8C14-C9EF53471C3F}" type="presParOf" srcId="{0CB13255-2B58-40CE-B2C0-84E29D946F02}" destId="{AD2EA2F4-6DF3-4F2E-8A3F-E3450B5E973C}" srcOrd="0" destOrd="0" presId="urn:microsoft.com/office/officeart/2005/8/layout/orgChart1"/>
    <dgm:cxn modelId="{699EFFA5-0608-9D4F-8DBA-AFB0AC374BCC}" type="presParOf" srcId="{AD2EA2F4-6DF3-4F2E-8A3F-E3450B5E973C}" destId="{8EFAB1AA-3BD2-438F-A111-7C21D5E33238}" srcOrd="0" destOrd="0" presId="urn:microsoft.com/office/officeart/2005/8/layout/orgChart1"/>
    <dgm:cxn modelId="{F91ADE88-5D9F-9447-97D0-9C216026B529}" type="presParOf" srcId="{8EFAB1AA-3BD2-438F-A111-7C21D5E33238}" destId="{7813A6D5-2AE1-41EA-8ED7-7FFCF45E35D9}" srcOrd="0" destOrd="0" presId="urn:microsoft.com/office/officeart/2005/8/layout/orgChart1"/>
    <dgm:cxn modelId="{19FBE40F-6425-DC4B-B02F-D23AD04DF03A}" type="presParOf" srcId="{8EFAB1AA-3BD2-438F-A111-7C21D5E33238}" destId="{714D31B6-61BA-4627-AEF7-A64521DC53AE}" srcOrd="1" destOrd="0" presId="urn:microsoft.com/office/officeart/2005/8/layout/orgChart1"/>
    <dgm:cxn modelId="{302519CA-C4A8-3044-8DAD-6FA2C5F9CE64}" type="presParOf" srcId="{AD2EA2F4-6DF3-4F2E-8A3F-E3450B5E973C}" destId="{C2A8B940-E2D4-4416-A87B-C1395721D781}" srcOrd="1" destOrd="0" presId="urn:microsoft.com/office/officeart/2005/8/layout/orgChart1"/>
    <dgm:cxn modelId="{23167930-FA81-8C4C-A820-734127438530}" type="presParOf" srcId="{C2A8B940-E2D4-4416-A87B-C1395721D781}" destId="{6AD342F2-714D-4D8B-BD4C-D4EE14224817}" srcOrd="0" destOrd="0" presId="urn:microsoft.com/office/officeart/2005/8/layout/orgChart1"/>
    <dgm:cxn modelId="{16905545-53AC-B54E-AF57-778C87D8F395}" type="presParOf" srcId="{C2A8B940-E2D4-4416-A87B-C1395721D781}" destId="{29406E4F-1A74-49D0-9ED3-000B030A383D}" srcOrd="1" destOrd="0" presId="urn:microsoft.com/office/officeart/2005/8/layout/orgChart1"/>
    <dgm:cxn modelId="{93662435-7A9C-1040-AD6A-0F33A7BC9319}" type="presParOf" srcId="{29406E4F-1A74-49D0-9ED3-000B030A383D}" destId="{9E129E72-75D6-42C2-8A43-DF96F06DD558}" srcOrd="0" destOrd="0" presId="urn:microsoft.com/office/officeart/2005/8/layout/orgChart1"/>
    <dgm:cxn modelId="{D88F29CE-934D-B943-97FB-2FA57F02500C}" type="presParOf" srcId="{9E129E72-75D6-42C2-8A43-DF96F06DD558}" destId="{E4F5A00D-95A8-456A-9C1D-C76E64A29BBF}" srcOrd="0" destOrd="0" presId="urn:microsoft.com/office/officeart/2005/8/layout/orgChart1"/>
    <dgm:cxn modelId="{5B790A23-6A90-0648-8965-47CDEE36FCFF}" type="presParOf" srcId="{9E129E72-75D6-42C2-8A43-DF96F06DD558}" destId="{D6388663-5B81-4C9B-B823-1741F06A8042}" srcOrd="1" destOrd="0" presId="urn:microsoft.com/office/officeart/2005/8/layout/orgChart1"/>
    <dgm:cxn modelId="{DE307BAF-B43B-E245-8A3D-F9E069088FB0}" type="presParOf" srcId="{29406E4F-1A74-49D0-9ED3-000B030A383D}" destId="{613FCB12-6F67-490C-A63F-D114E1E846F6}" srcOrd="1" destOrd="0" presId="urn:microsoft.com/office/officeart/2005/8/layout/orgChart1"/>
    <dgm:cxn modelId="{5A7F8477-C107-1D41-9D1A-A8255AF02AD6}" type="presParOf" srcId="{29406E4F-1A74-49D0-9ED3-000B030A383D}" destId="{80242217-AD39-4973-9B12-FB39D754AA3A}" srcOrd="2" destOrd="0" presId="urn:microsoft.com/office/officeart/2005/8/layout/orgChart1"/>
    <dgm:cxn modelId="{0B112A7A-2994-DB43-A8B6-9A1E372ABBDD}" type="presParOf" srcId="{C2A8B940-E2D4-4416-A87B-C1395721D781}" destId="{B4A67C9C-22C2-428C-82F3-EA5ABC479629}" srcOrd="2" destOrd="0" presId="urn:microsoft.com/office/officeart/2005/8/layout/orgChart1"/>
    <dgm:cxn modelId="{479B68EC-4AF4-204A-888E-B270A6D96EAA}" type="presParOf" srcId="{C2A8B940-E2D4-4416-A87B-C1395721D781}" destId="{12400BD3-F332-44BA-8E86-64D4E9EFF394}" srcOrd="3" destOrd="0" presId="urn:microsoft.com/office/officeart/2005/8/layout/orgChart1"/>
    <dgm:cxn modelId="{923E53AF-8FA8-554D-AF14-6F764B0CA479}" type="presParOf" srcId="{12400BD3-F332-44BA-8E86-64D4E9EFF394}" destId="{06C36AF6-C443-4EEB-A166-B38C7267FDC5}" srcOrd="0" destOrd="0" presId="urn:microsoft.com/office/officeart/2005/8/layout/orgChart1"/>
    <dgm:cxn modelId="{7A6FA9DC-E407-C243-AA8B-EE22977BDEF1}" type="presParOf" srcId="{06C36AF6-C443-4EEB-A166-B38C7267FDC5}" destId="{6F25D07C-F541-4458-A85D-BE77A8449A04}" srcOrd="0" destOrd="0" presId="urn:microsoft.com/office/officeart/2005/8/layout/orgChart1"/>
    <dgm:cxn modelId="{3AF80AFF-7AEA-2644-A0B1-3B68E424A90B}" type="presParOf" srcId="{06C36AF6-C443-4EEB-A166-B38C7267FDC5}" destId="{F95D1485-5D5C-46E8-B363-FCB67E1F1A3F}" srcOrd="1" destOrd="0" presId="urn:microsoft.com/office/officeart/2005/8/layout/orgChart1"/>
    <dgm:cxn modelId="{E541FAA7-0536-854B-8046-274F7FC537D7}" type="presParOf" srcId="{12400BD3-F332-44BA-8E86-64D4E9EFF394}" destId="{86FD1B17-2485-4A89-AD9E-D6354B110CEF}" srcOrd="1" destOrd="0" presId="urn:microsoft.com/office/officeart/2005/8/layout/orgChart1"/>
    <dgm:cxn modelId="{A7DF621F-D724-474E-8DC3-624C10874988}" type="presParOf" srcId="{12400BD3-F332-44BA-8E86-64D4E9EFF394}" destId="{400DC605-6462-4A70-84DE-DFFBE223BC6C}" srcOrd="2" destOrd="0" presId="urn:microsoft.com/office/officeart/2005/8/layout/orgChart1"/>
    <dgm:cxn modelId="{E67CE4C7-C050-5A4F-8DEE-049C533A6B8D}" type="presParOf" srcId="{C2A8B940-E2D4-4416-A87B-C1395721D781}" destId="{B8C5A3CF-B75C-446C-8835-3D9377DC89F2}" srcOrd="4" destOrd="0" presId="urn:microsoft.com/office/officeart/2005/8/layout/orgChart1"/>
    <dgm:cxn modelId="{0147B71F-6E26-D04A-B882-F71002013439}" type="presParOf" srcId="{C2A8B940-E2D4-4416-A87B-C1395721D781}" destId="{8608A090-9DD2-4950-84FB-3C6E55EDE1D8}" srcOrd="5" destOrd="0" presId="urn:microsoft.com/office/officeart/2005/8/layout/orgChart1"/>
    <dgm:cxn modelId="{5A1D7E9B-F2C8-A341-AC46-419BC87C7F94}" type="presParOf" srcId="{8608A090-9DD2-4950-84FB-3C6E55EDE1D8}" destId="{0ACA5B77-F5B5-40D7-ACAD-6D316E741E88}" srcOrd="0" destOrd="0" presId="urn:microsoft.com/office/officeart/2005/8/layout/orgChart1"/>
    <dgm:cxn modelId="{00FF852D-3DC7-7144-8E51-B0C38A80E1B1}" type="presParOf" srcId="{0ACA5B77-F5B5-40D7-ACAD-6D316E741E88}" destId="{0DE3DF75-D8E9-4E05-AAF7-82BBC6EA83A5}" srcOrd="0" destOrd="0" presId="urn:microsoft.com/office/officeart/2005/8/layout/orgChart1"/>
    <dgm:cxn modelId="{1EFA2687-5B51-1A44-A475-2ADE103A2A2B}" type="presParOf" srcId="{0ACA5B77-F5B5-40D7-ACAD-6D316E741E88}" destId="{DED7BA9F-385C-48AA-9881-DA53AF4D734A}" srcOrd="1" destOrd="0" presId="urn:microsoft.com/office/officeart/2005/8/layout/orgChart1"/>
    <dgm:cxn modelId="{38899E3C-6DAB-8749-B41A-403DB2E24C62}" type="presParOf" srcId="{8608A090-9DD2-4950-84FB-3C6E55EDE1D8}" destId="{AFE6FF3E-B7AF-4E25-8969-1CC426F1295D}" srcOrd="1" destOrd="0" presId="urn:microsoft.com/office/officeart/2005/8/layout/orgChart1"/>
    <dgm:cxn modelId="{C92C4922-98F4-AC41-B03B-043EEB96A615}" type="presParOf" srcId="{8608A090-9DD2-4950-84FB-3C6E55EDE1D8}" destId="{777DF8B4-FA0D-49A1-A3FD-5F2BE1A7A1AB}" srcOrd="2" destOrd="0" presId="urn:microsoft.com/office/officeart/2005/8/layout/orgChart1"/>
    <dgm:cxn modelId="{28A0BB57-20D1-2347-8F2B-73C1A9451599}" type="presParOf" srcId="{C2A8B940-E2D4-4416-A87B-C1395721D781}" destId="{88508C6D-8195-40D2-844B-7EEAB3EF1D0C}" srcOrd="6" destOrd="0" presId="urn:microsoft.com/office/officeart/2005/8/layout/orgChart1"/>
    <dgm:cxn modelId="{204BA040-B51E-F24F-9C2C-AB043490C62D}" type="presParOf" srcId="{C2A8B940-E2D4-4416-A87B-C1395721D781}" destId="{4D320ACD-E0F0-4C41-A0FF-338D1C15B60F}" srcOrd="7" destOrd="0" presId="urn:microsoft.com/office/officeart/2005/8/layout/orgChart1"/>
    <dgm:cxn modelId="{30FDC254-BF70-C346-AB1C-91CC4820F6E8}" type="presParOf" srcId="{4D320ACD-E0F0-4C41-A0FF-338D1C15B60F}" destId="{3FCA206F-7863-4BB5-ADD4-257F16A49FC7}" srcOrd="0" destOrd="0" presId="urn:microsoft.com/office/officeart/2005/8/layout/orgChart1"/>
    <dgm:cxn modelId="{2B9FA35D-0E69-2747-94ED-2E697075FC24}" type="presParOf" srcId="{3FCA206F-7863-4BB5-ADD4-257F16A49FC7}" destId="{38EAA3E9-3259-4CD5-984E-10D1BAB1AAA6}" srcOrd="0" destOrd="0" presId="urn:microsoft.com/office/officeart/2005/8/layout/orgChart1"/>
    <dgm:cxn modelId="{00AA5041-0FBD-3C4C-9B58-31A741024193}" type="presParOf" srcId="{3FCA206F-7863-4BB5-ADD4-257F16A49FC7}" destId="{20B821B3-5666-4712-840E-9BAEF0DEED48}" srcOrd="1" destOrd="0" presId="urn:microsoft.com/office/officeart/2005/8/layout/orgChart1"/>
    <dgm:cxn modelId="{58B900F1-C389-6345-86CE-8D7DDD3E2A7C}" type="presParOf" srcId="{4D320ACD-E0F0-4C41-A0FF-338D1C15B60F}" destId="{79694232-E17E-4CBA-94CF-5B4D865F8875}" srcOrd="1" destOrd="0" presId="urn:microsoft.com/office/officeart/2005/8/layout/orgChart1"/>
    <dgm:cxn modelId="{C377A606-A266-C149-9AB5-0A7E492E8300}" type="presParOf" srcId="{4D320ACD-E0F0-4C41-A0FF-338D1C15B60F}" destId="{05F626D1-17EC-4BC5-8CF7-7F576E37BBB8}" srcOrd="2" destOrd="0" presId="urn:microsoft.com/office/officeart/2005/8/layout/orgChart1"/>
    <dgm:cxn modelId="{CCACB1B8-BF87-734B-9007-52FA4E6C1663}" type="presParOf" srcId="{AD2EA2F4-6DF3-4F2E-8A3F-E3450B5E973C}" destId="{CBE1FA5F-692B-4A83-AA06-0FE922D0A7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7AE54-EA23-4ABD-9AD0-D17942040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001C24D-6CD0-4AA1-B8F2-5EBC387F00ED}">
      <dgm:prSet phldrT="[Text]"/>
      <dgm:spPr>
        <a:solidFill>
          <a:srgbClr val="0066CC"/>
        </a:solidFill>
      </dgm:spPr>
      <dgm:t>
        <a:bodyPr/>
        <a:lstStyle/>
        <a:p>
          <a:r>
            <a:rPr lang="de-DE" dirty="0"/>
            <a:t>Work </a:t>
          </a:r>
          <a:r>
            <a:rPr lang="de-DE" dirty="0" err="1"/>
            <a:t>package</a:t>
          </a:r>
          <a:endParaRPr lang="de-DE" dirty="0"/>
        </a:p>
      </dgm:t>
    </dgm:pt>
    <dgm:pt modelId="{215376D4-422F-424F-8697-9E7EE724AD88}" type="parTrans" cxnId="{C9EAC07C-64A5-4CFB-8F8B-1B4F2E956DBA}">
      <dgm:prSet/>
      <dgm:spPr/>
      <dgm:t>
        <a:bodyPr/>
        <a:lstStyle/>
        <a:p>
          <a:endParaRPr lang="de-DE"/>
        </a:p>
      </dgm:t>
    </dgm:pt>
    <dgm:pt modelId="{4FCF390C-C5D1-41AD-BF6E-7B46DF31E926}" type="sibTrans" cxnId="{C9EAC07C-64A5-4CFB-8F8B-1B4F2E956DBA}">
      <dgm:prSet/>
      <dgm:spPr/>
      <dgm:t>
        <a:bodyPr/>
        <a:lstStyle/>
        <a:p>
          <a:endParaRPr lang="de-DE"/>
        </a:p>
      </dgm:t>
    </dgm:pt>
    <dgm:pt modelId="{1A4E37BE-BC12-40F0-AE90-F4FECB341EE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 err="1"/>
            <a:t>Funding</a:t>
          </a:r>
          <a:endParaRPr lang="de-DE" dirty="0"/>
        </a:p>
      </dgm:t>
    </dgm:pt>
    <dgm:pt modelId="{54B898E0-07BB-46FE-A230-9DFE81DB6AD0}" type="parTrans" cxnId="{BAA60656-3546-45EA-9E36-69B3C198A092}">
      <dgm:prSet/>
      <dgm:spPr/>
      <dgm:t>
        <a:bodyPr/>
        <a:lstStyle/>
        <a:p>
          <a:endParaRPr lang="de-DE"/>
        </a:p>
      </dgm:t>
    </dgm:pt>
    <dgm:pt modelId="{04EAD3F2-4217-4488-8709-74FCEEBE0483}" type="sibTrans" cxnId="{BAA60656-3546-45EA-9E36-69B3C198A092}">
      <dgm:prSet/>
      <dgm:spPr/>
      <dgm:t>
        <a:bodyPr/>
        <a:lstStyle/>
        <a:p>
          <a:endParaRPr lang="de-DE"/>
        </a:p>
      </dgm:t>
    </dgm:pt>
    <dgm:pt modelId="{DAF60149-E24A-4B18-8376-B4954BE7DEEF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Schedule</a:t>
          </a:r>
        </a:p>
      </dgm:t>
    </dgm:pt>
    <dgm:pt modelId="{C8770764-EE7E-46C9-8C3E-60ADDF8B4A35}" type="parTrans" cxnId="{D429EF01-A5DF-4CFF-8D58-7BCDED6386AA}">
      <dgm:prSet/>
      <dgm:spPr/>
      <dgm:t>
        <a:bodyPr/>
        <a:lstStyle/>
        <a:p>
          <a:endParaRPr lang="de-DE"/>
        </a:p>
      </dgm:t>
    </dgm:pt>
    <dgm:pt modelId="{5ECCD2E2-4DE6-455A-9137-0BE709084355}" type="sibTrans" cxnId="{D429EF01-A5DF-4CFF-8D58-7BCDED6386AA}">
      <dgm:prSet/>
      <dgm:spPr/>
      <dgm:t>
        <a:bodyPr/>
        <a:lstStyle/>
        <a:p>
          <a:endParaRPr lang="de-DE"/>
        </a:p>
      </dgm:t>
    </dgm:pt>
    <dgm:pt modelId="{822CF02E-ADB9-4E68-957E-7A9C63560334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Components</a:t>
          </a:r>
        </a:p>
      </dgm:t>
    </dgm:pt>
    <dgm:pt modelId="{C93BE023-FD35-481A-9B4C-D174E80CE383}" type="parTrans" cxnId="{A1D8BF03-F33C-47CD-9308-D72C66F8238D}">
      <dgm:prSet/>
      <dgm:spPr/>
      <dgm:t>
        <a:bodyPr/>
        <a:lstStyle/>
        <a:p>
          <a:endParaRPr lang="de-DE"/>
        </a:p>
      </dgm:t>
    </dgm:pt>
    <dgm:pt modelId="{E9E33D40-5358-4E65-B120-6C7CD20965A3}" type="sibTrans" cxnId="{A1D8BF03-F33C-47CD-9308-D72C66F8238D}">
      <dgm:prSet/>
      <dgm:spPr/>
      <dgm:t>
        <a:bodyPr/>
        <a:lstStyle/>
        <a:p>
          <a:endParaRPr lang="de-DE"/>
        </a:p>
      </dgm:t>
    </dgm:pt>
    <dgm:pt modelId="{BAB02F1E-F5C6-4519-A91A-DD787C1A5C09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Teams</a:t>
          </a:r>
        </a:p>
      </dgm:t>
    </dgm:pt>
    <dgm:pt modelId="{D8DCA1CE-3B0B-4E50-AC5D-B98141DBA7ED}" type="parTrans" cxnId="{D4ED3F64-664A-450A-BEC9-17271E2B00C7}">
      <dgm:prSet/>
      <dgm:spPr/>
      <dgm:t>
        <a:bodyPr/>
        <a:lstStyle/>
        <a:p>
          <a:endParaRPr lang="de-DE"/>
        </a:p>
      </dgm:t>
    </dgm:pt>
    <dgm:pt modelId="{65820470-BCCF-431E-8DFD-C1F0F7116655}" type="sibTrans" cxnId="{D4ED3F64-664A-450A-BEC9-17271E2B00C7}">
      <dgm:prSet/>
      <dgm:spPr/>
      <dgm:t>
        <a:bodyPr/>
        <a:lstStyle/>
        <a:p>
          <a:endParaRPr lang="de-DE"/>
        </a:p>
      </dgm:t>
    </dgm:pt>
    <dgm:pt modelId="{0CB13255-2B58-40CE-B2C0-84E29D946F02}" type="pres">
      <dgm:prSet presAssocID="{2567AE54-EA23-4ABD-9AD0-D17942040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2EA2F4-6DF3-4F2E-8A3F-E3450B5E973C}" type="pres">
      <dgm:prSet presAssocID="{9001C24D-6CD0-4AA1-B8F2-5EBC387F00ED}" presName="hierRoot1" presStyleCnt="0">
        <dgm:presLayoutVars>
          <dgm:hierBranch val="init"/>
        </dgm:presLayoutVars>
      </dgm:prSet>
      <dgm:spPr/>
    </dgm:pt>
    <dgm:pt modelId="{8EFAB1AA-3BD2-438F-A111-7C21D5E33238}" type="pres">
      <dgm:prSet presAssocID="{9001C24D-6CD0-4AA1-B8F2-5EBC387F00ED}" presName="rootComposite1" presStyleCnt="0"/>
      <dgm:spPr/>
    </dgm:pt>
    <dgm:pt modelId="{7813A6D5-2AE1-41EA-8ED7-7FFCF45E35D9}" type="pres">
      <dgm:prSet presAssocID="{9001C24D-6CD0-4AA1-B8F2-5EBC387F00ED}" presName="rootText1" presStyleLbl="node0" presStyleIdx="0" presStyleCnt="1" custLinFactY="-63688" custLinFactNeighborX="727" custLinFactNeighborY="-100000">
        <dgm:presLayoutVars>
          <dgm:chPref val="3"/>
        </dgm:presLayoutVars>
      </dgm:prSet>
      <dgm:spPr/>
    </dgm:pt>
    <dgm:pt modelId="{714D31B6-61BA-4627-AEF7-A64521DC53AE}" type="pres">
      <dgm:prSet presAssocID="{9001C24D-6CD0-4AA1-B8F2-5EBC387F00ED}" presName="rootConnector1" presStyleLbl="node1" presStyleIdx="0" presStyleCnt="0"/>
      <dgm:spPr/>
    </dgm:pt>
    <dgm:pt modelId="{C2A8B940-E2D4-4416-A87B-C1395721D781}" type="pres">
      <dgm:prSet presAssocID="{9001C24D-6CD0-4AA1-B8F2-5EBC387F00ED}" presName="hierChild2" presStyleCnt="0"/>
      <dgm:spPr/>
    </dgm:pt>
    <dgm:pt modelId="{6AD342F2-714D-4D8B-BD4C-D4EE14224817}" type="pres">
      <dgm:prSet presAssocID="{54B898E0-07BB-46FE-A230-9DFE81DB6AD0}" presName="Name37" presStyleLbl="parChTrans1D2" presStyleIdx="0" presStyleCnt="4"/>
      <dgm:spPr/>
    </dgm:pt>
    <dgm:pt modelId="{29406E4F-1A74-49D0-9ED3-000B030A383D}" type="pres">
      <dgm:prSet presAssocID="{1A4E37BE-BC12-40F0-AE90-F4FECB341EEE}" presName="hierRoot2" presStyleCnt="0">
        <dgm:presLayoutVars>
          <dgm:hierBranch val="init"/>
        </dgm:presLayoutVars>
      </dgm:prSet>
      <dgm:spPr/>
    </dgm:pt>
    <dgm:pt modelId="{9E129E72-75D6-42C2-8A43-DF96F06DD558}" type="pres">
      <dgm:prSet presAssocID="{1A4E37BE-BC12-40F0-AE90-F4FECB341EEE}" presName="rootComposite" presStyleCnt="0"/>
      <dgm:spPr/>
    </dgm:pt>
    <dgm:pt modelId="{E4F5A00D-95A8-456A-9C1D-C76E64A29BBF}" type="pres">
      <dgm:prSet presAssocID="{1A4E37BE-BC12-40F0-AE90-F4FECB341EEE}" presName="rootText" presStyleLbl="node2" presStyleIdx="0" presStyleCnt="4" custLinFactY="-53849" custLinFactNeighborY="-100000">
        <dgm:presLayoutVars>
          <dgm:chPref val="3"/>
        </dgm:presLayoutVars>
      </dgm:prSet>
      <dgm:spPr/>
    </dgm:pt>
    <dgm:pt modelId="{D6388663-5B81-4C9B-B823-1741F06A8042}" type="pres">
      <dgm:prSet presAssocID="{1A4E37BE-BC12-40F0-AE90-F4FECB341EEE}" presName="rootConnector" presStyleLbl="node2" presStyleIdx="0" presStyleCnt="4"/>
      <dgm:spPr/>
    </dgm:pt>
    <dgm:pt modelId="{613FCB12-6F67-490C-A63F-D114E1E846F6}" type="pres">
      <dgm:prSet presAssocID="{1A4E37BE-BC12-40F0-AE90-F4FECB341EEE}" presName="hierChild4" presStyleCnt="0"/>
      <dgm:spPr/>
    </dgm:pt>
    <dgm:pt modelId="{80242217-AD39-4973-9B12-FB39D754AA3A}" type="pres">
      <dgm:prSet presAssocID="{1A4E37BE-BC12-40F0-AE90-F4FECB341EEE}" presName="hierChild5" presStyleCnt="0"/>
      <dgm:spPr/>
    </dgm:pt>
    <dgm:pt modelId="{B4A67C9C-22C2-428C-82F3-EA5ABC479629}" type="pres">
      <dgm:prSet presAssocID="{C8770764-EE7E-46C9-8C3E-60ADDF8B4A35}" presName="Name37" presStyleLbl="parChTrans1D2" presStyleIdx="1" presStyleCnt="4"/>
      <dgm:spPr/>
    </dgm:pt>
    <dgm:pt modelId="{12400BD3-F332-44BA-8E86-64D4E9EFF394}" type="pres">
      <dgm:prSet presAssocID="{DAF60149-E24A-4B18-8376-B4954BE7DEEF}" presName="hierRoot2" presStyleCnt="0">
        <dgm:presLayoutVars>
          <dgm:hierBranch val="init"/>
        </dgm:presLayoutVars>
      </dgm:prSet>
      <dgm:spPr/>
    </dgm:pt>
    <dgm:pt modelId="{06C36AF6-C443-4EEB-A166-B38C7267FDC5}" type="pres">
      <dgm:prSet presAssocID="{DAF60149-E24A-4B18-8376-B4954BE7DEEF}" presName="rootComposite" presStyleCnt="0"/>
      <dgm:spPr/>
    </dgm:pt>
    <dgm:pt modelId="{6F25D07C-F541-4458-A85D-BE77A8449A04}" type="pres">
      <dgm:prSet presAssocID="{DAF60149-E24A-4B18-8376-B4954BE7DEEF}" presName="rootText" presStyleLbl="node2" presStyleIdx="1" presStyleCnt="4" custLinFactY="-53849" custLinFactNeighborY="-100000">
        <dgm:presLayoutVars>
          <dgm:chPref val="3"/>
        </dgm:presLayoutVars>
      </dgm:prSet>
      <dgm:spPr/>
    </dgm:pt>
    <dgm:pt modelId="{F95D1485-5D5C-46E8-B363-FCB67E1F1A3F}" type="pres">
      <dgm:prSet presAssocID="{DAF60149-E24A-4B18-8376-B4954BE7DEEF}" presName="rootConnector" presStyleLbl="node2" presStyleIdx="1" presStyleCnt="4"/>
      <dgm:spPr/>
    </dgm:pt>
    <dgm:pt modelId="{86FD1B17-2485-4A89-AD9E-D6354B110CEF}" type="pres">
      <dgm:prSet presAssocID="{DAF60149-E24A-4B18-8376-B4954BE7DEEF}" presName="hierChild4" presStyleCnt="0"/>
      <dgm:spPr/>
    </dgm:pt>
    <dgm:pt modelId="{400DC605-6462-4A70-84DE-DFFBE223BC6C}" type="pres">
      <dgm:prSet presAssocID="{DAF60149-E24A-4B18-8376-B4954BE7DEEF}" presName="hierChild5" presStyleCnt="0"/>
      <dgm:spPr/>
    </dgm:pt>
    <dgm:pt modelId="{B8C5A3CF-B75C-446C-8835-3D9377DC89F2}" type="pres">
      <dgm:prSet presAssocID="{C93BE023-FD35-481A-9B4C-D174E80CE383}" presName="Name37" presStyleLbl="parChTrans1D2" presStyleIdx="2" presStyleCnt="4"/>
      <dgm:spPr/>
    </dgm:pt>
    <dgm:pt modelId="{8608A090-9DD2-4950-84FB-3C6E55EDE1D8}" type="pres">
      <dgm:prSet presAssocID="{822CF02E-ADB9-4E68-957E-7A9C63560334}" presName="hierRoot2" presStyleCnt="0">
        <dgm:presLayoutVars>
          <dgm:hierBranch val="init"/>
        </dgm:presLayoutVars>
      </dgm:prSet>
      <dgm:spPr/>
    </dgm:pt>
    <dgm:pt modelId="{0ACA5B77-F5B5-40D7-ACAD-6D316E741E88}" type="pres">
      <dgm:prSet presAssocID="{822CF02E-ADB9-4E68-957E-7A9C63560334}" presName="rootComposite" presStyleCnt="0"/>
      <dgm:spPr/>
    </dgm:pt>
    <dgm:pt modelId="{0DE3DF75-D8E9-4E05-AAF7-82BBC6EA83A5}" type="pres">
      <dgm:prSet presAssocID="{822CF02E-ADB9-4E68-957E-7A9C63560334}" presName="rootText" presStyleLbl="node2" presStyleIdx="2" presStyleCnt="4" custLinFactY="-53849" custLinFactNeighborY="-100000">
        <dgm:presLayoutVars>
          <dgm:chPref val="3"/>
        </dgm:presLayoutVars>
      </dgm:prSet>
      <dgm:spPr/>
    </dgm:pt>
    <dgm:pt modelId="{DED7BA9F-385C-48AA-9881-DA53AF4D734A}" type="pres">
      <dgm:prSet presAssocID="{822CF02E-ADB9-4E68-957E-7A9C63560334}" presName="rootConnector" presStyleLbl="node2" presStyleIdx="2" presStyleCnt="4"/>
      <dgm:spPr/>
    </dgm:pt>
    <dgm:pt modelId="{AFE6FF3E-B7AF-4E25-8969-1CC426F1295D}" type="pres">
      <dgm:prSet presAssocID="{822CF02E-ADB9-4E68-957E-7A9C63560334}" presName="hierChild4" presStyleCnt="0"/>
      <dgm:spPr/>
    </dgm:pt>
    <dgm:pt modelId="{777DF8B4-FA0D-49A1-A3FD-5F2BE1A7A1AB}" type="pres">
      <dgm:prSet presAssocID="{822CF02E-ADB9-4E68-957E-7A9C63560334}" presName="hierChild5" presStyleCnt="0"/>
      <dgm:spPr/>
    </dgm:pt>
    <dgm:pt modelId="{88508C6D-8195-40D2-844B-7EEAB3EF1D0C}" type="pres">
      <dgm:prSet presAssocID="{D8DCA1CE-3B0B-4E50-AC5D-B98141DBA7ED}" presName="Name37" presStyleLbl="parChTrans1D2" presStyleIdx="3" presStyleCnt="4"/>
      <dgm:spPr/>
    </dgm:pt>
    <dgm:pt modelId="{4D320ACD-E0F0-4C41-A0FF-338D1C15B60F}" type="pres">
      <dgm:prSet presAssocID="{BAB02F1E-F5C6-4519-A91A-DD787C1A5C09}" presName="hierRoot2" presStyleCnt="0">
        <dgm:presLayoutVars>
          <dgm:hierBranch val="init"/>
        </dgm:presLayoutVars>
      </dgm:prSet>
      <dgm:spPr/>
    </dgm:pt>
    <dgm:pt modelId="{3FCA206F-7863-4BB5-ADD4-257F16A49FC7}" type="pres">
      <dgm:prSet presAssocID="{BAB02F1E-F5C6-4519-A91A-DD787C1A5C09}" presName="rootComposite" presStyleCnt="0"/>
      <dgm:spPr/>
    </dgm:pt>
    <dgm:pt modelId="{38EAA3E9-3259-4CD5-984E-10D1BAB1AAA6}" type="pres">
      <dgm:prSet presAssocID="{BAB02F1E-F5C6-4519-A91A-DD787C1A5C09}" presName="rootText" presStyleLbl="node2" presStyleIdx="3" presStyleCnt="4" custLinFactY="-53849" custLinFactNeighborY="-100000">
        <dgm:presLayoutVars>
          <dgm:chPref val="3"/>
        </dgm:presLayoutVars>
      </dgm:prSet>
      <dgm:spPr/>
    </dgm:pt>
    <dgm:pt modelId="{20B821B3-5666-4712-840E-9BAEF0DEED48}" type="pres">
      <dgm:prSet presAssocID="{BAB02F1E-F5C6-4519-A91A-DD787C1A5C09}" presName="rootConnector" presStyleLbl="node2" presStyleIdx="3" presStyleCnt="4"/>
      <dgm:spPr/>
    </dgm:pt>
    <dgm:pt modelId="{79694232-E17E-4CBA-94CF-5B4D865F8875}" type="pres">
      <dgm:prSet presAssocID="{BAB02F1E-F5C6-4519-A91A-DD787C1A5C09}" presName="hierChild4" presStyleCnt="0"/>
      <dgm:spPr/>
    </dgm:pt>
    <dgm:pt modelId="{05F626D1-17EC-4BC5-8CF7-7F576E37BBB8}" type="pres">
      <dgm:prSet presAssocID="{BAB02F1E-F5C6-4519-A91A-DD787C1A5C09}" presName="hierChild5" presStyleCnt="0"/>
      <dgm:spPr/>
    </dgm:pt>
    <dgm:pt modelId="{CBE1FA5F-692B-4A83-AA06-0FE922D0A774}" type="pres">
      <dgm:prSet presAssocID="{9001C24D-6CD0-4AA1-B8F2-5EBC387F00ED}" presName="hierChild3" presStyleCnt="0"/>
      <dgm:spPr/>
    </dgm:pt>
  </dgm:ptLst>
  <dgm:cxnLst>
    <dgm:cxn modelId="{D429EF01-A5DF-4CFF-8D58-7BCDED6386AA}" srcId="{9001C24D-6CD0-4AA1-B8F2-5EBC387F00ED}" destId="{DAF60149-E24A-4B18-8376-B4954BE7DEEF}" srcOrd="1" destOrd="0" parTransId="{C8770764-EE7E-46C9-8C3E-60ADDF8B4A35}" sibTransId="{5ECCD2E2-4DE6-455A-9137-0BE709084355}"/>
    <dgm:cxn modelId="{A1D8BF03-F33C-47CD-9308-D72C66F8238D}" srcId="{9001C24D-6CD0-4AA1-B8F2-5EBC387F00ED}" destId="{822CF02E-ADB9-4E68-957E-7A9C63560334}" srcOrd="2" destOrd="0" parTransId="{C93BE023-FD35-481A-9B4C-D174E80CE383}" sibTransId="{E9E33D40-5358-4E65-B120-6C7CD20965A3}"/>
    <dgm:cxn modelId="{D266B306-DEA2-6C44-AFB1-11BCA09D11FB}" type="presOf" srcId="{9001C24D-6CD0-4AA1-B8F2-5EBC387F00ED}" destId="{7813A6D5-2AE1-41EA-8ED7-7FFCF45E35D9}" srcOrd="0" destOrd="0" presId="urn:microsoft.com/office/officeart/2005/8/layout/orgChart1"/>
    <dgm:cxn modelId="{DDE1CC10-5DC2-6B42-B953-82DBA9289227}" type="presOf" srcId="{1A4E37BE-BC12-40F0-AE90-F4FECB341EEE}" destId="{D6388663-5B81-4C9B-B823-1741F06A8042}" srcOrd="1" destOrd="0" presId="urn:microsoft.com/office/officeart/2005/8/layout/orgChart1"/>
    <dgm:cxn modelId="{FCFA3713-7ED2-B549-B0A7-992B6B28E13E}" type="presOf" srcId="{BAB02F1E-F5C6-4519-A91A-DD787C1A5C09}" destId="{20B821B3-5666-4712-840E-9BAEF0DEED48}" srcOrd="1" destOrd="0" presId="urn:microsoft.com/office/officeart/2005/8/layout/orgChart1"/>
    <dgm:cxn modelId="{A3BC3B18-8951-3E4F-A8A0-A546C8E15D9C}" type="presOf" srcId="{1A4E37BE-BC12-40F0-AE90-F4FECB341EEE}" destId="{E4F5A00D-95A8-456A-9C1D-C76E64A29BBF}" srcOrd="0" destOrd="0" presId="urn:microsoft.com/office/officeart/2005/8/layout/orgChart1"/>
    <dgm:cxn modelId="{1FED731C-CADC-E645-9453-43C7FEBE3C9E}" type="presOf" srcId="{DAF60149-E24A-4B18-8376-B4954BE7DEEF}" destId="{F95D1485-5D5C-46E8-B363-FCB67E1F1A3F}" srcOrd="1" destOrd="0" presId="urn:microsoft.com/office/officeart/2005/8/layout/orgChart1"/>
    <dgm:cxn modelId="{F962AC21-2829-E346-8717-3E75EAE94204}" type="presOf" srcId="{BAB02F1E-F5C6-4519-A91A-DD787C1A5C09}" destId="{38EAA3E9-3259-4CD5-984E-10D1BAB1AAA6}" srcOrd="0" destOrd="0" presId="urn:microsoft.com/office/officeart/2005/8/layout/orgChart1"/>
    <dgm:cxn modelId="{CF6ED824-DC7B-6749-BA74-156AE2218A82}" type="presOf" srcId="{C93BE023-FD35-481A-9B4C-D174E80CE383}" destId="{B8C5A3CF-B75C-446C-8835-3D9377DC89F2}" srcOrd="0" destOrd="0" presId="urn:microsoft.com/office/officeart/2005/8/layout/orgChart1"/>
    <dgm:cxn modelId="{BAA60656-3546-45EA-9E36-69B3C198A092}" srcId="{9001C24D-6CD0-4AA1-B8F2-5EBC387F00ED}" destId="{1A4E37BE-BC12-40F0-AE90-F4FECB341EEE}" srcOrd="0" destOrd="0" parTransId="{54B898E0-07BB-46FE-A230-9DFE81DB6AD0}" sibTransId="{04EAD3F2-4217-4488-8709-74FCEEBE0483}"/>
    <dgm:cxn modelId="{DF6EB661-0607-394B-B1CC-1A01889D0809}" type="presOf" srcId="{2567AE54-EA23-4ABD-9AD0-D179420403C0}" destId="{0CB13255-2B58-40CE-B2C0-84E29D946F02}" srcOrd="0" destOrd="0" presId="urn:microsoft.com/office/officeart/2005/8/layout/orgChart1"/>
    <dgm:cxn modelId="{60829F62-24DA-804F-BEB3-DCE0C34202C3}" type="presOf" srcId="{C8770764-EE7E-46C9-8C3E-60ADDF8B4A35}" destId="{B4A67C9C-22C2-428C-82F3-EA5ABC479629}" srcOrd="0" destOrd="0" presId="urn:microsoft.com/office/officeart/2005/8/layout/orgChart1"/>
    <dgm:cxn modelId="{D4ED3F64-664A-450A-BEC9-17271E2B00C7}" srcId="{9001C24D-6CD0-4AA1-B8F2-5EBC387F00ED}" destId="{BAB02F1E-F5C6-4519-A91A-DD787C1A5C09}" srcOrd="3" destOrd="0" parTransId="{D8DCA1CE-3B0B-4E50-AC5D-B98141DBA7ED}" sibTransId="{65820470-BCCF-431E-8DFD-C1F0F7116655}"/>
    <dgm:cxn modelId="{B9979175-5ADF-EA45-BE29-7A4996405799}" type="presOf" srcId="{822CF02E-ADB9-4E68-957E-7A9C63560334}" destId="{DED7BA9F-385C-48AA-9881-DA53AF4D734A}" srcOrd="1" destOrd="0" presId="urn:microsoft.com/office/officeart/2005/8/layout/orgChart1"/>
    <dgm:cxn modelId="{C9EAC07C-64A5-4CFB-8F8B-1B4F2E956DBA}" srcId="{2567AE54-EA23-4ABD-9AD0-D179420403C0}" destId="{9001C24D-6CD0-4AA1-B8F2-5EBC387F00ED}" srcOrd="0" destOrd="0" parTransId="{215376D4-422F-424F-8697-9E7EE724AD88}" sibTransId="{4FCF390C-C5D1-41AD-BF6E-7B46DF31E926}"/>
    <dgm:cxn modelId="{D947297D-F686-D947-8739-4E21435C2D86}" type="presOf" srcId="{D8DCA1CE-3B0B-4E50-AC5D-B98141DBA7ED}" destId="{88508C6D-8195-40D2-844B-7EEAB3EF1D0C}" srcOrd="0" destOrd="0" presId="urn:microsoft.com/office/officeart/2005/8/layout/orgChart1"/>
    <dgm:cxn modelId="{76F6E683-7AF7-154B-8C79-95F5EB242BBB}" type="presOf" srcId="{9001C24D-6CD0-4AA1-B8F2-5EBC387F00ED}" destId="{714D31B6-61BA-4627-AEF7-A64521DC53AE}" srcOrd="1" destOrd="0" presId="urn:microsoft.com/office/officeart/2005/8/layout/orgChart1"/>
    <dgm:cxn modelId="{BA4C7FC2-847C-A246-A1F7-69193A7D24D1}" type="presOf" srcId="{54B898E0-07BB-46FE-A230-9DFE81DB6AD0}" destId="{6AD342F2-714D-4D8B-BD4C-D4EE14224817}" srcOrd="0" destOrd="0" presId="urn:microsoft.com/office/officeart/2005/8/layout/orgChart1"/>
    <dgm:cxn modelId="{72F1ACCD-E223-5547-84FA-C19DE7D2A844}" type="presOf" srcId="{822CF02E-ADB9-4E68-957E-7A9C63560334}" destId="{0DE3DF75-D8E9-4E05-AAF7-82BBC6EA83A5}" srcOrd="0" destOrd="0" presId="urn:microsoft.com/office/officeart/2005/8/layout/orgChart1"/>
    <dgm:cxn modelId="{F9F91BE7-9DB1-C444-9F11-F2CFDE9F7F75}" type="presOf" srcId="{DAF60149-E24A-4B18-8376-B4954BE7DEEF}" destId="{6F25D07C-F541-4458-A85D-BE77A8449A04}" srcOrd="0" destOrd="0" presId="urn:microsoft.com/office/officeart/2005/8/layout/orgChart1"/>
    <dgm:cxn modelId="{028A1DC8-27C4-2247-AE08-22879BA6639C}" type="presParOf" srcId="{0CB13255-2B58-40CE-B2C0-84E29D946F02}" destId="{AD2EA2F4-6DF3-4F2E-8A3F-E3450B5E973C}" srcOrd="0" destOrd="0" presId="urn:microsoft.com/office/officeart/2005/8/layout/orgChart1"/>
    <dgm:cxn modelId="{580A3516-DE2B-DF4C-B482-5964EE132254}" type="presParOf" srcId="{AD2EA2F4-6DF3-4F2E-8A3F-E3450B5E973C}" destId="{8EFAB1AA-3BD2-438F-A111-7C21D5E33238}" srcOrd="0" destOrd="0" presId="urn:microsoft.com/office/officeart/2005/8/layout/orgChart1"/>
    <dgm:cxn modelId="{F50DF3C8-2BB0-AC41-A94A-7547E6CCC962}" type="presParOf" srcId="{8EFAB1AA-3BD2-438F-A111-7C21D5E33238}" destId="{7813A6D5-2AE1-41EA-8ED7-7FFCF45E35D9}" srcOrd="0" destOrd="0" presId="urn:microsoft.com/office/officeart/2005/8/layout/orgChart1"/>
    <dgm:cxn modelId="{5D4BC560-9578-B540-B924-AC1846B05382}" type="presParOf" srcId="{8EFAB1AA-3BD2-438F-A111-7C21D5E33238}" destId="{714D31B6-61BA-4627-AEF7-A64521DC53AE}" srcOrd="1" destOrd="0" presId="urn:microsoft.com/office/officeart/2005/8/layout/orgChart1"/>
    <dgm:cxn modelId="{EC76E24A-9B6F-C44F-817D-813964F89E52}" type="presParOf" srcId="{AD2EA2F4-6DF3-4F2E-8A3F-E3450B5E973C}" destId="{C2A8B940-E2D4-4416-A87B-C1395721D781}" srcOrd="1" destOrd="0" presId="urn:microsoft.com/office/officeart/2005/8/layout/orgChart1"/>
    <dgm:cxn modelId="{5A960E7E-A3E5-AB4B-A575-53706716EFB0}" type="presParOf" srcId="{C2A8B940-E2D4-4416-A87B-C1395721D781}" destId="{6AD342F2-714D-4D8B-BD4C-D4EE14224817}" srcOrd="0" destOrd="0" presId="urn:microsoft.com/office/officeart/2005/8/layout/orgChart1"/>
    <dgm:cxn modelId="{C0319694-3D50-EB46-953E-1D880F917157}" type="presParOf" srcId="{C2A8B940-E2D4-4416-A87B-C1395721D781}" destId="{29406E4F-1A74-49D0-9ED3-000B030A383D}" srcOrd="1" destOrd="0" presId="urn:microsoft.com/office/officeart/2005/8/layout/orgChart1"/>
    <dgm:cxn modelId="{30904749-B65C-8D4B-8EF4-2934A9FC91D1}" type="presParOf" srcId="{29406E4F-1A74-49D0-9ED3-000B030A383D}" destId="{9E129E72-75D6-42C2-8A43-DF96F06DD558}" srcOrd="0" destOrd="0" presId="urn:microsoft.com/office/officeart/2005/8/layout/orgChart1"/>
    <dgm:cxn modelId="{22E0B3A7-C1C9-3743-B4A3-F5E0AB52C74C}" type="presParOf" srcId="{9E129E72-75D6-42C2-8A43-DF96F06DD558}" destId="{E4F5A00D-95A8-456A-9C1D-C76E64A29BBF}" srcOrd="0" destOrd="0" presId="urn:microsoft.com/office/officeart/2005/8/layout/orgChart1"/>
    <dgm:cxn modelId="{63F414F1-D699-A643-826F-B4B30CDFF071}" type="presParOf" srcId="{9E129E72-75D6-42C2-8A43-DF96F06DD558}" destId="{D6388663-5B81-4C9B-B823-1741F06A8042}" srcOrd="1" destOrd="0" presId="urn:microsoft.com/office/officeart/2005/8/layout/orgChart1"/>
    <dgm:cxn modelId="{5399FECE-0B34-E640-BF20-284880EC3B77}" type="presParOf" srcId="{29406E4F-1A74-49D0-9ED3-000B030A383D}" destId="{613FCB12-6F67-490C-A63F-D114E1E846F6}" srcOrd="1" destOrd="0" presId="urn:microsoft.com/office/officeart/2005/8/layout/orgChart1"/>
    <dgm:cxn modelId="{733716F0-5549-BC4F-B7F4-8ECDB9CD8413}" type="presParOf" srcId="{29406E4F-1A74-49D0-9ED3-000B030A383D}" destId="{80242217-AD39-4973-9B12-FB39D754AA3A}" srcOrd="2" destOrd="0" presId="urn:microsoft.com/office/officeart/2005/8/layout/orgChart1"/>
    <dgm:cxn modelId="{9B4623FB-FEFA-594F-85F2-87791685069D}" type="presParOf" srcId="{C2A8B940-E2D4-4416-A87B-C1395721D781}" destId="{B4A67C9C-22C2-428C-82F3-EA5ABC479629}" srcOrd="2" destOrd="0" presId="urn:microsoft.com/office/officeart/2005/8/layout/orgChart1"/>
    <dgm:cxn modelId="{BEC1917D-CFEE-EB4B-B8CA-A0642CA56943}" type="presParOf" srcId="{C2A8B940-E2D4-4416-A87B-C1395721D781}" destId="{12400BD3-F332-44BA-8E86-64D4E9EFF394}" srcOrd="3" destOrd="0" presId="urn:microsoft.com/office/officeart/2005/8/layout/orgChart1"/>
    <dgm:cxn modelId="{8FC571BD-E732-7E44-8613-95180722296D}" type="presParOf" srcId="{12400BD3-F332-44BA-8E86-64D4E9EFF394}" destId="{06C36AF6-C443-4EEB-A166-B38C7267FDC5}" srcOrd="0" destOrd="0" presId="urn:microsoft.com/office/officeart/2005/8/layout/orgChart1"/>
    <dgm:cxn modelId="{439950D8-707E-5B42-AD18-49C81A749D43}" type="presParOf" srcId="{06C36AF6-C443-4EEB-A166-B38C7267FDC5}" destId="{6F25D07C-F541-4458-A85D-BE77A8449A04}" srcOrd="0" destOrd="0" presId="urn:microsoft.com/office/officeart/2005/8/layout/orgChart1"/>
    <dgm:cxn modelId="{C6FDEFEF-7321-2B47-93FB-AD8CBCF50982}" type="presParOf" srcId="{06C36AF6-C443-4EEB-A166-B38C7267FDC5}" destId="{F95D1485-5D5C-46E8-B363-FCB67E1F1A3F}" srcOrd="1" destOrd="0" presId="urn:microsoft.com/office/officeart/2005/8/layout/orgChart1"/>
    <dgm:cxn modelId="{23368610-ACEC-1B44-A29B-201A2FD46686}" type="presParOf" srcId="{12400BD3-F332-44BA-8E86-64D4E9EFF394}" destId="{86FD1B17-2485-4A89-AD9E-D6354B110CEF}" srcOrd="1" destOrd="0" presId="urn:microsoft.com/office/officeart/2005/8/layout/orgChart1"/>
    <dgm:cxn modelId="{C73C4781-F1E2-0441-A11C-B88C086F95D6}" type="presParOf" srcId="{12400BD3-F332-44BA-8E86-64D4E9EFF394}" destId="{400DC605-6462-4A70-84DE-DFFBE223BC6C}" srcOrd="2" destOrd="0" presId="urn:microsoft.com/office/officeart/2005/8/layout/orgChart1"/>
    <dgm:cxn modelId="{367CDF73-414F-B348-8704-93002C2810CC}" type="presParOf" srcId="{C2A8B940-E2D4-4416-A87B-C1395721D781}" destId="{B8C5A3CF-B75C-446C-8835-3D9377DC89F2}" srcOrd="4" destOrd="0" presId="urn:microsoft.com/office/officeart/2005/8/layout/orgChart1"/>
    <dgm:cxn modelId="{28CD0836-8EB2-6645-A085-89EBBA33E30C}" type="presParOf" srcId="{C2A8B940-E2D4-4416-A87B-C1395721D781}" destId="{8608A090-9DD2-4950-84FB-3C6E55EDE1D8}" srcOrd="5" destOrd="0" presId="urn:microsoft.com/office/officeart/2005/8/layout/orgChart1"/>
    <dgm:cxn modelId="{970037EF-383C-2D47-B797-D58D196A2890}" type="presParOf" srcId="{8608A090-9DD2-4950-84FB-3C6E55EDE1D8}" destId="{0ACA5B77-F5B5-40D7-ACAD-6D316E741E88}" srcOrd="0" destOrd="0" presId="urn:microsoft.com/office/officeart/2005/8/layout/orgChart1"/>
    <dgm:cxn modelId="{BCF2AA4F-C0C3-2946-87FF-BAF89B38E183}" type="presParOf" srcId="{0ACA5B77-F5B5-40D7-ACAD-6D316E741E88}" destId="{0DE3DF75-D8E9-4E05-AAF7-82BBC6EA83A5}" srcOrd="0" destOrd="0" presId="urn:microsoft.com/office/officeart/2005/8/layout/orgChart1"/>
    <dgm:cxn modelId="{310CD6C6-C2B9-C348-8EDE-C2CA51EBA183}" type="presParOf" srcId="{0ACA5B77-F5B5-40D7-ACAD-6D316E741E88}" destId="{DED7BA9F-385C-48AA-9881-DA53AF4D734A}" srcOrd="1" destOrd="0" presId="urn:microsoft.com/office/officeart/2005/8/layout/orgChart1"/>
    <dgm:cxn modelId="{67F4E341-8AF2-6642-83C2-8E7C88DDD681}" type="presParOf" srcId="{8608A090-9DD2-4950-84FB-3C6E55EDE1D8}" destId="{AFE6FF3E-B7AF-4E25-8969-1CC426F1295D}" srcOrd="1" destOrd="0" presId="urn:microsoft.com/office/officeart/2005/8/layout/orgChart1"/>
    <dgm:cxn modelId="{58CC644F-5682-984A-A948-19A51517A94D}" type="presParOf" srcId="{8608A090-9DD2-4950-84FB-3C6E55EDE1D8}" destId="{777DF8B4-FA0D-49A1-A3FD-5F2BE1A7A1AB}" srcOrd="2" destOrd="0" presId="urn:microsoft.com/office/officeart/2005/8/layout/orgChart1"/>
    <dgm:cxn modelId="{9900A8E1-0294-3B42-82DA-1C7243338B57}" type="presParOf" srcId="{C2A8B940-E2D4-4416-A87B-C1395721D781}" destId="{88508C6D-8195-40D2-844B-7EEAB3EF1D0C}" srcOrd="6" destOrd="0" presId="urn:microsoft.com/office/officeart/2005/8/layout/orgChart1"/>
    <dgm:cxn modelId="{B5279453-BCEB-B543-B016-06EAA91D3813}" type="presParOf" srcId="{C2A8B940-E2D4-4416-A87B-C1395721D781}" destId="{4D320ACD-E0F0-4C41-A0FF-338D1C15B60F}" srcOrd="7" destOrd="0" presId="urn:microsoft.com/office/officeart/2005/8/layout/orgChart1"/>
    <dgm:cxn modelId="{37898864-11A1-5843-9246-FA154A469502}" type="presParOf" srcId="{4D320ACD-E0F0-4C41-A0FF-338D1C15B60F}" destId="{3FCA206F-7863-4BB5-ADD4-257F16A49FC7}" srcOrd="0" destOrd="0" presId="urn:microsoft.com/office/officeart/2005/8/layout/orgChart1"/>
    <dgm:cxn modelId="{A9A0C4FA-6CAF-314A-BEB1-603EC666BAA9}" type="presParOf" srcId="{3FCA206F-7863-4BB5-ADD4-257F16A49FC7}" destId="{38EAA3E9-3259-4CD5-984E-10D1BAB1AAA6}" srcOrd="0" destOrd="0" presId="urn:microsoft.com/office/officeart/2005/8/layout/orgChart1"/>
    <dgm:cxn modelId="{FFC902D5-2DD6-9145-A2A5-08ECDD51C1B4}" type="presParOf" srcId="{3FCA206F-7863-4BB5-ADD4-257F16A49FC7}" destId="{20B821B3-5666-4712-840E-9BAEF0DEED48}" srcOrd="1" destOrd="0" presId="urn:microsoft.com/office/officeart/2005/8/layout/orgChart1"/>
    <dgm:cxn modelId="{21705F9E-8697-3D46-A25E-843640EED771}" type="presParOf" srcId="{4D320ACD-E0F0-4C41-A0FF-338D1C15B60F}" destId="{79694232-E17E-4CBA-94CF-5B4D865F8875}" srcOrd="1" destOrd="0" presId="urn:microsoft.com/office/officeart/2005/8/layout/orgChart1"/>
    <dgm:cxn modelId="{0C6C6CD8-E811-6643-97C4-23E16BE6B5B2}" type="presParOf" srcId="{4D320ACD-E0F0-4C41-A0FF-338D1C15B60F}" destId="{05F626D1-17EC-4BC5-8CF7-7F576E37BBB8}" srcOrd="2" destOrd="0" presId="urn:microsoft.com/office/officeart/2005/8/layout/orgChart1"/>
    <dgm:cxn modelId="{3964C6E4-3624-F447-8243-5500310E6CFE}" type="presParOf" srcId="{AD2EA2F4-6DF3-4F2E-8A3F-E3450B5E973C}" destId="{CBE1FA5F-692B-4A83-AA06-0FE922D0A7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67AE54-EA23-4ABD-9AD0-D17942040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001C24D-6CD0-4AA1-B8F2-5EBC387F00ED}">
      <dgm:prSet phldrT="[Text]"/>
      <dgm:spPr>
        <a:solidFill>
          <a:srgbClr val="0066CC"/>
        </a:solidFill>
      </dgm:spPr>
      <dgm:t>
        <a:bodyPr/>
        <a:lstStyle/>
        <a:p>
          <a:r>
            <a:rPr lang="de-DE" dirty="0"/>
            <a:t>Work </a:t>
          </a:r>
          <a:r>
            <a:rPr lang="de-DE" dirty="0" err="1"/>
            <a:t>package</a:t>
          </a:r>
          <a:endParaRPr lang="de-DE" dirty="0"/>
        </a:p>
      </dgm:t>
    </dgm:pt>
    <dgm:pt modelId="{215376D4-422F-424F-8697-9E7EE724AD88}" type="parTrans" cxnId="{C9EAC07C-64A5-4CFB-8F8B-1B4F2E956DBA}">
      <dgm:prSet/>
      <dgm:spPr/>
      <dgm:t>
        <a:bodyPr/>
        <a:lstStyle/>
        <a:p>
          <a:endParaRPr lang="de-DE"/>
        </a:p>
      </dgm:t>
    </dgm:pt>
    <dgm:pt modelId="{4FCF390C-C5D1-41AD-BF6E-7B46DF31E926}" type="sibTrans" cxnId="{C9EAC07C-64A5-4CFB-8F8B-1B4F2E956DBA}">
      <dgm:prSet/>
      <dgm:spPr/>
      <dgm:t>
        <a:bodyPr/>
        <a:lstStyle/>
        <a:p>
          <a:endParaRPr lang="de-DE"/>
        </a:p>
      </dgm:t>
    </dgm:pt>
    <dgm:pt modelId="{1A4E37BE-BC12-40F0-AE90-F4FECB341EE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 err="1"/>
            <a:t>Funding</a:t>
          </a:r>
          <a:endParaRPr lang="de-DE" dirty="0"/>
        </a:p>
      </dgm:t>
    </dgm:pt>
    <dgm:pt modelId="{54B898E0-07BB-46FE-A230-9DFE81DB6AD0}" type="parTrans" cxnId="{BAA60656-3546-45EA-9E36-69B3C198A092}">
      <dgm:prSet/>
      <dgm:spPr/>
      <dgm:t>
        <a:bodyPr/>
        <a:lstStyle/>
        <a:p>
          <a:endParaRPr lang="de-DE"/>
        </a:p>
      </dgm:t>
    </dgm:pt>
    <dgm:pt modelId="{04EAD3F2-4217-4488-8709-74FCEEBE0483}" type="sibTrans" cxnId="{BAA60656-3546-45EA-9E36-69B3C198A092}">
      <dgm:prSet/>
      <dgm:spPr/>
      <dgm:t>
        <a:bodyPr/>
        <a:lstStyle/>
        <a:p>
          <a:endParaRPr lang="de-DE"/>
        </a:p>
      </dgm:t>
    </dgm:pt>
    <dgm:pt modelId="{DAF60149-E24A-4B18-8376-B4954BE7DEEF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Schedule</a:t>
          </a:r>
        </a:p>
      </dgm:t>
    </dgm:pt>
    <dgm:pt modelId="{C8770764-EE7E-46C9-8C3E-60ADDF8B4A35}" type="parTrans" cxnId="{D429EF01-A5DF-4CFF-8D58-7BCDED6386AA}">
      <dgm:prSet/>
      <dgm:spPr/>
      <dgm:t>
        <a:bodyPr/>
        <a:lstStyle/>
        <a:p>
          <a:endParaRPr lang="de-DE"/>
        </a:p>
      </dgm:t>
    </dgm:pt>
    <dgm:pt modelId="{5ECCD2E2-4DE6-455A-9137-0BE709084355}" type="sibTrans" cxnId="{D429EF01-A5DF-4CFF-8D58-7BCDED6386AA}">
      <dgm:prSet/>
      <dgm:spPr/>
      <dgm:t>
        <a:bodyPr/>
        <a:lstStyle/>
        <a:p>
          <a:endParaRPr lang="de-DE"/>
        </a:p>
      </dgm:t>
    </dgm:pt>
    <dgm:pt modelId="{822CF02E-ADB9-4E68-957E-7A9C63560334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Components</a:t>
          </a:r>
        </a:p>
      </dgm:t>
    </dgm:pt>
    <dgm:pt modelId="{C93BE023-FD35-481A-9B4C-D174E80CE383}" type="parTrans" cxnId="{A1D8BF03-F33C-47CD-9308-D72C66F8238D}">
      <dgm:prSet/>
      <dgm:spPr/>
      <dgm:t>
        <a:bodyPr/>
        <a:lstStyle/>
        <a:p>
          <a:endParaRPr lang="de-DE"/>
        </a:p>
      </dgm:t>
    </dgm:pt>
    <dgm:pt modelId="{E9E33D40-5358-4E65-B120-6C7CD20965A3}" type="sibTrans" cxnId="{A1D8BF03-F33C-47CD-9308-D72C66F8238D}">
      <dgm:prSet/>
      <dgm:spPr/>
      <dgm:t>
        <a:bodyPr/>
        <a:lstStyle/>
        <a:p>
          <a:endParaRPr lang="de-DE"/>
        </a:p>
      </dgm:t>
    </dgm:pt>
    <dgm:pt modelId="{BAB02F1E-F5C6-4519-A91A-DD787C1A5C09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Teams</a:t>
          </a:r>
        </a:p>
      </dgm:t>
    </dgm:pt>
    <dgm:pt modelId="{D8DCA1CE-3B0B-4E50-AC5D-B98141DBA7ED}" type="parTrans" cxnId="{D4ED3F64-664A-450A-BEC9-17271E2B00C7}">
      <dgm:prSet/>
      <dgm:spPr/>
      <dgm:t>
        <a:bodyPr/>
        <a:lstStyle/>
        <a:p>
          <a:endParaRPr lang="de-DE"/>
        </a:p>
      </dgm:t>
    </dgm:pt>
    <dgm:pt modelId="{65820470-BCCF-431E-8DFD-C1F0F7116655}" type="sibTrans" cxnId="{D4ED3F64-664A-450A-BEC9-17271E2B00C7}">
      <dgm:prSet/>
      <dgm:spPr/>
      <dgm:t>
        <a:bodyPr/>
        <a:lstStyle/>
        <a:p>
          <a:endParaRPr lang="de-DE"/>
        </a:p>
      </dgm:t>
    </dgm:pt>
    <dgm:pt modelId="{0CB13255-2B58-40CE-B2C0-84E29D946F02}" type="pres">
      <dgm:prSet presAssocID="{2567AE54-EA23-4ABD-9AD0-D17942040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2EA2F4-6DF3-4F2E-8A3F-E3450B5E973C}" type="pres">
      <dgm:prSet presAssocID="{9001C24D-6CD0-4AA1-B8F2-5EBC387F00ED}" presName="hierRoot1" presStyleCnt="0">
        <dgm:presLayoutVars>
          <dgm:hierBranch val="init"/>
        </dgm:presLayoutVars>
      </dgm:prSet>
      <dgm:spPr/>
    </dgm:pt>
    <dgm:pt modelId="{8EFAB1AA-3BD2-438F-A111-7C21D5E33238}" type="pres">
      <dgm:prSet presAssocID="{9001C24D-6CD0-4AA1-B8F2-5EBC387F00ED}" presName="rootComposite1" presStyleCnt="0"/>
      <dgm:spPr/>
    </dgm:pt>
    <dgm:pt modelId="{7813A6D5-2AE1-41EA-8ED7-7FFCF45E35D9}" type="pres">
      <dgm:prSet presAssocID="{9001C24D-6CD0-4AA1-B8F2-5EBC387F00ED}" presName="rootText1" presStyleLbl="node0" presStyleIdx="0" presStyleCnt="1" custLinFactY="-63688" custLinFactNeighborX="727" custLinFactNeighborY="-100000">
        <dgm:presLayoutVars>
          <dgm:chPref val="3"/>
        </dgm:presLayoutVars>
      </dgm:prSet>
      <dgm:spPr/>
    </dgm:pt>
    <dgm:pt modelId="{714D31B6-61BA-4627-AEF7-A64521DC53AE}" type="pres">
      <dgm:prSet presAssocID="{9001C24D-6CD0-4AA1-B8F2-5EBC387F00ED}" presName="rootConnector1" presStyleLbl="node1" presStyleIdx="0" presStyleCnt="0"/>
      <dgm:spPr/>
    </dgm:pt>
    <dgm:pt modelId="{C2A8B940-E2D4-4416-A87B-C1395721D781}" type="pres">
      <dgm:prSet presAssocID="{9001C24D-6CD0-4AA1-B8F2-5EBC387F00ED}" presName="hierChild2" presStyleCnt="0"/>
      <dgm:spPr/>
    </dgm:pt>
    <dgm:pt modelId="{6AD342F2-714D-4D8B-BD4C-D4EE14224817}" type="pres">
      <dgm:prSet presAssocID="{54B898E0-07BB-46FE-A230-9DFE81DB6AD0}" presName="Name37" presStyleLbl="parChTrans1D2" presStyleIdx="0" presStyleCnt="4"/>
      <dgm:spPr/>
    </dgm:pt>
    <dgm:pt modelId="{29406E4F-1A74-49D0-9ED3-000B030A383D}" type="pres">
      <dgm:prSet presAssocID="{1A4E37BE-BC12-40F0-AE90-F4FECB341EEE}" presName="hierRoot2" presStyleCnt="0">
        <dgm:presLayoutVars>
          <dgm:hierBranch val="init"/>
        </dgm:presLayoutVars>
      </dgm:prSet>
      <dgm:spPr/>
    </dgm:pt>
    <dgm:pt modelId="{9E129E72-75D6-42C2-8A43-DF96F06DD558}" type="pres">
      <dgm:prSet presAssocID="{1A4E37BE-BC12-40F0-AE90-F4FECB341EEE}" presName="rootComposite" presStyleCnt="0"/>
      <dgm:spPr/>
    </dgm:pt>
    <dgm:pt modelId="{E4F5A00D-95A8-456A-9C1D-C76E64A29BBF}" type="pres">
      <dgm:prSet presAssocID="{1A4E37BE-BC12-40F0-AE90-F4FECB341EEE}" presName="rootText" presStyleLbl="node2" presStyleIdx="0" presStyleCnt="4" custLinFactY="-53849" custLinFactNeighborY="-100000">
        <dgm:presLayoutVars>
          <dgm:chPref val="3"/>
        </dgm:presLayoutVars>
      </dgm:prSet>
      <dgm:spPr/>
    </dgm:pt>
    <dgm:pt modelId="{D6388663-5B81-4C9B-B823-1741F06A8042}" type="pres">
      <dgm:prSet presAssocID="{1A4E37BE-BC12-40F0-AE90-F4FECB341EEE}" presName="rootConnector" presStyleLbl="node2" presStyleIdx="0" presStyleCnt="4"/>
      <dgm:spPr/>
    </dgm:pt>
    <dgm:pt modelId="{613FCB12-6F67-490C-A63F-D114E1E846F6}" type="pres">
      <dgm:prSet presAssocID="{1A4E37BE-BC12-40F0-AE90-F4FECB341EEE}" presName="hierChild4" presStyleCnt="0"/>
      <dgm:spPr/>
    </dgm:pt>
    <dgm:pt modelId="{80242217-AD39-4973-9B12-FB39D754AA3A}" type="pres">
      <dgm:prSet presAssocID="{1A4E37BE-BC12-40F0-AE90-F4FECB341EEE}" presName="hierChild5" presStyleCnt="0"/>
      <dgm:spPr/>
    </dgm:pt>
    <dgm:pt modelId="{B4A67C9C-22C2-428C-82F3-EA5ABC479629}" type="pres">
      <dgm:prSet presAssocID="{C8770764-EE7E-46C9-8C3E-60ADDF8B4A35}" presName="Name37" presStyleLbl="parChTrans1D2" presStyleIdx="1" presStyleCnt="4"/>
      <dgm:spPr/>
    </dgm:pt>
    <dgm:pt modelId="{12400BD3-F332-44BA-8E86-64D4E9EFF394}" type="pres">
      <dgm:prSet presAssocID="{DAF60149-E24A-4B18-8376-B4954BE7DEEF}" presName="hierRoot2" presStyleCnt="0">
        <dgm:presLayoutVars>
          <dgm:hierBranch val="init"/>
        </dgm:presLayoutVars>
      </dgm:prSet>
      <dgm:spPr/>
    </dgm:pt>
    <dgm:pt modelId="{06C36AF6-C443-4EEB-A166-B38C7267FDC5}" type="pres">
      <dgm:prSet presAssocID="{DAF60149-E24A-4B18-8376-B4954BE7DEEF}" presName="rootComposite" presStyleCnt="0"/>
      <dgm:spPr/>
    </dgm:pt>
    <dgm:pt modelId="{6F25D07C-F541-4458-A85D-BE77A8449A04}" type="pres">
      <dgm:prSet presAssocID="{DAF60149-E24A-4B18-8376-B4954BE7DEEF}" presName="rootText" presStyleLbl="node2" presStyleIdx="1" presStyleCnt="4" custLinFactY="-53849" custLinFactNeighborY="-100000">
        <dgm:presLayoutVars>
          <dgm:chPref val="3"/>
        </dgm:presLayoutVars>
      </dgm:prSet>
      <dgm:spPr/>
    </dgm:pt>
    <dgm:pt modelId="{F95D1485-5D5C-46E8-B363-FCB67E1F1A3F}" type="pres">
      <dgm:prSet presAssocID="{DAF60149-E24A-4B18-8376-B4954BE7DEEF}" presName="rootConnector" presStyleLbl="node2" presStyleIdx="1" presStyleCnt="4"/>
      <dgm:spPr/>
    </dgm:pt>
    <dgm:pt modelId="{86FD1B17-2485-4A89-AD9E-D6354B110CEF}" type="pres">
      <dgm:prSet presAssocID="{DAF60149-E24A-4B18-8376-B4954BE7DEEF}" presName="hierChild4" presStyleCnt="0"/>
      <dgm:spPr/>
    </dgm:pt>
    <dgm:pt modelId="{400DC605-6462-4A70-84DE-DFFBE223BC6C}" type="pres">
      <dgm:prSet presAssocID="{DAF60149-E24A-4B18-8376-B4954BE7DEEF}" presName="hierChild5" presStyleCnt="0"/>
      <dgm:spPr/>
    </dgm:pt>
    <dgm:pt modelId="{B8C5A3CF-B75C-446C-8835-3D9377DC89F2}" type="pres">
      <dgm:prSet presAssocID="{C93BE023-FD35-481A-9B4C-D174E80CE383}" presName="Name37" presStyleLbl="parChTrans1D2" presStyleIdx="2" presStyleCnt="4"/>
      <dgm:spPr/>
    </dgm:pt>
    <dgm:pt modelId="{8608A090-9DD2-4950-84FB-3C6E55EDE1D8}" type="pres">
      <dgm:prSet presAssocID="{822CF02E-ADB9-4E68-957E-7A9C63560334}" presName="hierRoot2" presStyleCnt="0">
        <dgm:presLayoutVars>
          <dgm:hierBranch val="init"/>
        </dgm:presLayoutVars>
      </dgm:prSet>
      <dgm:spPr/>
    </dgm:pt>
    <dgm:pt modelId="{0ACA5B77-F5B5-40D7-ACAD-6D316E741E88}" type="pres">
      <dgm:prSet presAssocID="{822CF02E-ADB9-4E68-957E-7A9C63560334}" presName="rootComposite" presStyleCnt="0"/>
      <dgm:spPr/>
    </dgm:pt>
    <dgm:pt modelId="{0DE3DF75-D8E9-4E05-AAF7-82BBC6EA83A5}" type="pres">
      <dgm:prSet presAssocID="{822CF02E-ADB9-4E68-957E-7A9C63560334}" presName="rootText" presStyleLbl="node2" presStyleIdx="2" presStyleCnt="4" custLinFactY="-53849" custLinFactNeighborY="-100000">
        <dgm:presLayoutVars>
          <dgm:chPref val="3"/>
        </dgm:presLayoutVars>
      </dgm:prSet>
      <dgm:spPr/>
    </dgm:pt>
    <dgm:pt modelId="{DED7BA9F-385C-48AA-9881-DA53AF4D734A}" type="pres">
      <dgm:prSet presAssocID="{822CF02E-ADB9-4E68-957E-7A9C63560334}" presName="rootConnector" presStyleLbl="node2" presStyleIdx="2" presStyleCnt="4"/>
      <dgm:spPr/>
    </dgm:pt>
    <dgm:pt modelId="{AFE6FF3E-B7AF-4E25-8969-1CC426F1295D}" type="pres">
      <dgm:prSet presAssocID="{822CF02E-ADB9-4E68-957E-7A9C63560334}" presName="hierChild4" presStyleCnt="0"/>
      <dgm:spPr/>
    </dgm:pt>
    <dgm:pt modelId="{777DF8B4-FA0D-49A1-A3FD-5F2BE1A7A1AB}" type="pres">
      <dgm:prSet presAssocID="{822CF02E-ADB9-4E68-957E-7A9C63560334}" presName="hierChild5" presStyleCnt="0"/>
      <dgm:spPr/>
    </dgm:pt>
    <dgm:pt modelId="{88508C6D-8195-40D2-844B-7EEAB3EF1D0C}" type="pres">
      <dgm:prSet presAssocID="{D8DCA1CE-3B0B-4E50-AC5D-B98141DBA7ED}" presName="Name37" presStyleLbl="parChTrans1D2" presStyleIdx="3" presStyleCnt="4"/>
      <dgm:spPr/>
    </dgm:pt>
    <dgm:pt modelId="{4D320ACD-E0F0-4C41-A0FF-338D1C15B60F}" type="pres">
      <dgm:prSet presAssocID="{BAB02F1E-F5C6-4519-A91A-DD787C1A5C09}" presName="hierRoot2" presStyleCnt="0">
        <dgm:presLayoutVars>
          <dgm:hierBranch val="init"/>
        </dgm:presLayoutVars>
      </dgm:prSet>
      <dgm:spPr/>
    </dgm:pt>
    <dgm:pt modelId="{3FCA206F-7863-4BB5-ADD4-257F16A49FC7}" type="pres">
      <dgm:prSet presAssocID="{BAB02F1E-F5C6-4519-A91A-DD787C1A5C09}" presName="rootComposite" presStyleCnt="0"/>
      <dgm:spPr/>
    </dgm:pt>
    <dgm:pt modelId="{38EAA3E9-3259-4CD5-984E-10D1BAB1AAA6}" type="pres">
      <dgm:prSet presAssocID="{BAB02F1E-F5C6-4519-A91A-DD787C1A5C09}" presName="rootText" presStyleLbl="node2" presStyleIdx="3" presStyleCnt="4" custLinFactY="-53849" custLinFactNeighborY="-100000">
        <dgm:presLayoutVars>
          <dgm:chPref val="3"/>
        </dgm:presLayoutVars>
      </dgm:prSet>
      <dgm:spPr/>
    </dgm:pt>
    <dgm:pt modelId="{20B821B3-5666-4712-840E-9BAEF0DEED48}" type="pres">
      <dgm:prSet presAssocID="{BAB02F1E-F5C6-4519-A91A-DD787C1A5C09}" presName="rootConnector" presStyleLbl="node2" presStyleIdx="3" presStyleCnt="4"/>
      <dgm:spPr/>
    </dgm:pt>
    <dgm:pt modelId="{79694232-E17E-4CBA-94CF-5B4D865F8875}" type="pres">
      <dgm:prSet presAssocID="{BAB02F1E-F5C6-4519-A91A-DD787C1A5C09}" presName="hierChild4" presStyleCnt="0"/>
      <dgm:spPr/>
    </dgm:pt>
    <dgm:pt modelId="{05F626D1-17EC-4BC5-8CF7-7F576E37BBB8}" type="pres">
      <dgm:prSet presAssocID="{BAB02F1E-F5C6-4519-A91A-DD787C1A5C09}" presName="hierChild5" presStyleCnt="0"/>
      <dgm:spPr/>
    </dgm:pt>
    <dgm:pt modelId="{CBE1FA5F-692B-4A83-AA06-0FE922D0A774}" type="pres">
      <dgm:prSet presAssocID="{9001C24D-6CD0-4AA1-B8F2-5EBC387F00ED}" presName="hierChild3" presStyleCnt="0"/>
      <dgm:spPr/>
    </dgm:pt>
  </dgm:ptLst>
  <dgm:cxnLst>
    <dgm:cxn modelId="{D429EF01-A5DF-4CFF-8D58-7BCDED6386AA}" srcId="{9001C24D-6CD0-4AA1-B8F2-5EBC387F00ED}" destId="{DAF60149-E24A-4B18-8376-B4954BE7DEEF}" srcOrd="1" destOrd="0" parTransId="{C8770764-EE7E-46C9-8C3E-60ADDF8B4A35}" sibTransId="{5ECCD2E2-4DE6-455A-9137-0BE709084355}"/>
    <dgm:cxn modelId="{A1D8BF03-F33C-47CD-9308-D72C66F8238D}" srcId="{9001C24D-6CD0-4AA1-B8F2-5EBC387F00ED}" destId="{822CF02E-ADB9-4E68-957E-7A9C63560334}" srcOrd="2" destOrd="0" parTransId="{C93BE023-FD35-481A-9B4C-D174E80CE383}" sibTransId="{E9E33D40-5358-4E65-B120-6C7CD20965A3}"/>
    <dgm:cxn modelId="{E445E807-D0D0-0D4D-8CF8-E730944423F6}" type="presOf" srcId="{C8770764-EE7E-46C9-8C3E-60ADDF8B4A35}" destId="{B4A67C9C-22C2-428C-82F3-EA5ABC479629}" srcOrd="0" destOrd="0" presId="urn:microsoft.com/office/officeart/2005/8/layout/orgChart1"/>
    <dgm:cxn modelId="{73B1410F-18F8-1C47-AAD2-6A29F5446DAB}" type="presOf" srcId="{D8DCA1CE-3B0B-4E50-AC5D-B98141DBA7ED}" destId="{88508C6D-8195-40D2-844B-7EEAB3EF1D0C}" srcOrd="0" destOrd="0" presId="urn:microsoft.com/office/officeart/2005/8/layout/orgChart1"/>
    <dgm:cxn modelId="{722EE617-5B8D-5049-8A56-BA3D6CB990D3}" type="presOf" srcId="{BAB02F1E-F5C6-4519-A91A-DD787C1A5C09}" destId="{38EAA3E9-3259-4CD5-984E-10D1BAB1AAA6}" srcOrd="0" destOrd="0" presId="urn:microsoft.com/office/officeart/2005/8/layout/orgChart1"/>
    <dgm:cxn modelId="{A2AC101E-E9D9-9144-8550-8DC91C3F7117}" type="presOf" srcId="{DAF60149-E24A-4B18-8376-B4954BE7DEEF}" destId="{6F25D07C-F541-4458-A85D-BE77A8449A04}" srcOrd="0" destOrd="0" presId="urn:microsoft.com/office/officeart/2005/8/layout/orgChart1"/>
    <dgm:cxn modelId="{31546324-4DA1-164A-BF71-DF1F5FF204AF}" type="presOf" srcId="{C93BE023-FD35-481A-9B4C-D174E80CE383}" destId="{B8C5A3CF-B75C-446C-8835-3D9377DC89F2}" srcOrd="0" destOrd="0" presId="urn:microsoft.com/office/officeart/2005/8/layout/orgChart1"/>
    <dgm:cxn modelId="{AD132639-3887-2741-A8E6-1645002B0F18}" type="presOf" srcId="{BAB02F1E-F5C6-4519-A91A-DD787C1A5C09}" destId="{20B821B3-5666-4712-840E-9BAEF0DEED48}" srcOrd="1" destOrd="0" presId="urn:microsoft.com/office/officeart/2005/8/layout/orgChart1"/>
    <dgm:cxn modelId="{BAA60656-3546-45EA-9E36-69B3C198A092}" srcId="{9001C24D-6CD0-4AA1-B8F2-5EBC387F00ED}" destId="{1A4E37BE-BC12-40F0-AE90-F4FECB341EEE}" srcOrd="0" destOrd="0" parTransId="{54B898E0-07BB-46FE-A230-9DFE81DB6AD0}" sibTransId="{04EAD3F2-4217-4488-8709-74FCEEBE0483}"/>
    <dgm:cxn modelId="{84589257-69E1-0B40-9CAC-78411FD08E28}" type="presOf" srcId="{1A4E37BE-BC12-40F0-AE90-F4FECB341EEE}" destId="{D6388663-5B81-4C9B-B823-1741F06A8042}" srcOrd="1" destOrd="0" presId="urn:microsoft.com/office/officeart/2005/8/layout/orgChart1"/>
    <dgm:cxn modelId="{D4ED3F64-664A-450A-BEC9-17271E2B00C7}" srcId="{9001C24D-6CD0-4AA1-B8F2-5EBC387F00ED}" destId="{BAB02F1E-F5C6-4519-A91A-DD787C1A5C09}" srcOrd="3" destOrd="0" parTransId="{D8DCA1CE-3B0B-4E50-AC5D-B98141DBA7ED}" sibTransId="{65820470-BCCF-431E-8DFD-C1F0F7116655}"/>
    <dgm:cxn modelId="{A17D1467-C0FB-5C4E-A4DC-8F27614C05E5}" type="presOf" srcId="{822CF02E-ADB9-4E68-957E-7A9C63560334}" destId="{DED7BA9F-385C-48AA-9881-DA53AF4D734A}" srcOrd="1" destOrd="0" presId="urn:microsoft.com/office/officeart/2005/8/layout/orgChart1"/>
    <dgm:cxn modelId="{C9EAC07C-64A5-4CFB-8F8B-1B4F2E956DBA}" srcId="{2567AE54-EA23-4ABD-9AD0-D179420403C0}" destId="{9001C24D-6CD0-4AA1-B8F2-5EBC387F00ED}" srcOrd="0" destOrd="0" parTransId="{215376D4-422F-424F-8697-9E7EE724AD88}" sibTransId="{4FCF390C-C5D1-41AD-BF6E-7B46DF31E926}"/>
    <dgm:cxn modelId="{E5EAA0AC-DC47-684D-8787-19A9C86CE888}" type="presOf" srcId="{DAF60149-E24A-4B18-8376-B4954BE7DEEF}" destId="{F95D1485-5D5C-46E8-B363-FCB67E1F1A3F}" srcOrd="1" destOrd="0" presId="urn:microsoft.com/office/officeart/2005/8/layout/orgChart1"/>
    <dgm:cxn modelId="{9CDDF5B5-4A29-5943-9CAB-12BEF3FE84DB}" type="presOf" srcId="{9001C24D-6CD0-4AA1-B8F2-5EBC387F00ED}" destId="{714D31B6-61BA-4627-AEF7-A64521DC53AE}" srcOrd="1" destOrd="0" presId="urn:microsoft.com/office/officeart/2005/8/layout/orgChart1"/>
    <dgm:cxn modelId="{182AB8C0-051C-7E44-9297-A7DED149CB75}" type="presOf" srcId="{822CF02E-ADB9-4E68-957E-7A9C63560334}" destId="{0DE3DF75-D8E9-4E05-AAF7-82BBC6EA83A5}" srcOrd="0" destOrd="0" presId="urn:microsoft.com/office/officeart/2005/8/layout/orgChart1"/>
    <dgm:cxn modelId="{4D1B01CE-885D-8A4A-AC14-F0D356EB429C}" type="presOf" srcId="{54B898E0-07BB-46FE-A230-9DFE81DB6AD0}" destId="{6AD342F2-714D-4D8B-BD4C-D4EE14224817}" srcOrd="0" destOrd="0" presId="urn:microsoft.com/office/officeart/2005/8/layout/orgChart1"/>
    <dgm:cxn modelId="{AA1203D0-07D5-CE41-8F65-9062E2EC1C1D}" type="presOf" srcId="{1A4E37BE-BC12-40F0-AE90-F4FECB341EEE}" destId="{E4F5A00D-95A8-456A-9C1D-C76E64A29BBF}" srcOrd="0" destOrd="0" presId="urn:microsoft.com/office/officeart/2005/8/layout/orgChart1"/>
    <dgm:cxn modelId="{435DE1E0-9963-CB47-8BB9-06340D8E702A}" type="presOf" srcId="{2567AE54-EA23-4ABD-9AD0-D179420403C0}" destId="{0CB13255-2B58-40CE-B2C0-84E29D946F02}" srcOrd="0" destOrd="0" presId="urn:microsoft.com/office/officeart/2005/8/layout/orgChart1"/>
    <dgm:cxn modelId="{5D2975FE-F819-F841-A899-1393EAE5E5AA}" type="presOf" srcId="{9001C24D-6CD0-4AA1-B8F2-5EBC387F00ED}" destId="{7813A6D5-2AE1-41EA-8ED7-7FFCF45E35D9}" srcOrd="0" destOrd="0" presId="urn:microsoft.com/office/officeart/2005/8/layout/orgChart1"/>
    <dgm:cxn modelId="{02732C0E-0894-3044-9D11-C1768BF2CC78}" type="presParOf" srcId="{0CB13255-2B58-40CE-B2C0-84E29D946F02}" destId="{AD2EA2F4-6DF3-4F2E-8A3F-E3450B5E973C}" srcOrd="0" destOrd="0" presId="urn:microsoft.com/office/officeart/2005/8/layout/orgChart1"/>
    <dgm:cxn modelId="{31C86CDE-19E6-7F44-AC14-A2F7BB482C29}" type="presParOf" srcId="{AD2EA2F4-6DF3-4F2E-8A3F-E3450B5E973C}" destId="{8EFAB1AA-3BD2-438F-A111-7C21D5E33238}" srcOrd="0" destOrd="0" presId="urn:microsoft.com/office/officeart/2005/8/layout/orgChart1"/>
    <dgm:cxn modelId="{D5F0FB3A-6FEA-464D-B121-39A032F5AACD}" type="presParOf" srcId="{8EFAB1AA-3BD2-438F-A111-7C21D5E33238}" destId="{7813A6D5-2AE1-41EA-8ED7-7FFCF45E35D9}" srcOrd="0" destOrd="0" presId="urn:microsoft.com/office/officeart/2005/8/layout/orgChart1"/>
    <dgm:cxn modelId="{F647ED55-DA0C-9E4C-81F9-DD14190A6FF9}" type="presParOf" srcId="{8EFAB1AA-3BD2-438F-A111-7C21D5E33238}" destId="{714D31B6-61BA-4627-AEF7-A64521DC53AE}" srcOrd="1" destOrd="0" presId="urn:microsoft.com/office/officeart/2005/8/layout/orgChart1"/>
    <dgm:cxn modelId="{12211DA3-9400-5E4A-AED3-8D67B8AAC84A}" type="presParOf" srcId="{AD2EA2F4-6DF3-4F2E-8A3F-E3450B5E973C}" destId="{C2A8B940-E2D4-4416-A87B-C1395721D781}" srcOrd="1" destOrd="0" presId="urn:microsoft.com/office/officeart/2005/8/layout/orgChart1"/>
    <dgm:cxn modelId="{F65514C3-2694-4A43-9EFA-11764F672B67}" type="presParOf" srcId="{C2A8B940-E2D4-4416-A87B-C1395721D781}" destId="{6AD342F2-714D-4D8B-BD4C-D4EE14224817}" srcOrd="0" destOrd="0" presId="urn:microsoft.com/office/officeart/2005/8/layout/orgChart1"/>
    <dgm:cxn modelId="{6DB9B1AA-EA83-8B4F-8F9E-7E116E91BE25}" type="presParOf" srcId="{C2A8B940-E2D4-4416-A87B-C1395721D781}" destId="{29406E4F-1A74-49D0-9ED3-000B030A383D}" srcOrd="1" destOrd="0" presId="urn:microsoft.com/office/officeart/2005/8/layout/orgChart1"/>
    <dgm:cxn modelId="{52E4F250-0232-7542-A2A6-1AD8A9C9704B}" type="presParOf" srcId="{29406E4F-1A74-49D0-9ED3-000B030A383D}" destId="{9E129E72-75D6-42C2-8A43-DF96F06DD558}" srcOrd="0" destOrd="0" presId="urn:microsoft.com/office/officeart/2005/8/layout/orgChart1"/>
    <dgm:cxn modelId="{5CEF63DB-6168-1C48-8700-B24B8C648ADA}" type="presParOf" srcId="{9E129E72-75D6-42C2-8A43-DF96F06DD558}" destId="{E4F5A00D-95A8-456A-9C1D-C76E64A29BBF}" srcOrd="0" destOrd="0" presId="urn:microsoft.com/office/officeart/2005/8/layout/orgChart1"/>
    <dgm:cxn modelId="{4E0B7121-C9DC-D34F-90EE-EDD5CC5D2C91}" type="presParOf" srcId="{9E129E72-75D6-42C2-8A43-DF96F06DD558}" destId="{D6388663-5B81-4C9B-B823-1741F06A8042}" srcOrd="1" destOrd="0" presId="urn:microsoft.com/office/officeart/2005/8/layout/orgChart1"/>
    <dgm:cxn modelId="{C211D94B-6F6E-CC4E-B4D8-77790B976774}" type="presParOf" srcId="{29406E4F-1A74-49D0-9ED3-000B030A383D}" destId="{613FCB12-6F67-490C-A63F-D114E1E846F6}" srcOrd="1" destOrd="0" presId="urn:microsoft.com/office/officeart/2005/8/layout/orgChart1"/>
    <dgm:cxn modelId="{C878732C-E73E-2E46-86D6-1CFD73F80A96}" type="presParOf" srcId="{29406E4F-1A74-49D0-9ED3-000B030A383D}" destId="{80242217-AD39-4973-9B12-FB39D754AA3A}" srcOrd="2" destOrd="0" presId="urn:microsoft.com/office/officeart/2005/8/layout/orgChart1"/>
    <dgm:cxn modelId="{026825DC-7763-D749-9AB8-8C6C7FCD0526}" type="presParOf" srcId="{C2A8B940-E2D4-4416-A87B-C1395721D781}" destId="{B4A67C9C-22C2-428C-82F3-EA5ABC479629}" srcOrd="2" destOrd="0" presId="urn:microsoft.com/office/officeart/2005/8/layout/orgChart1"/>
    <dgm:cxn modelId="{8B7FC916-E012-034F-8215-CEEEFCD8FB10}" type="presParOf" srcId="{C2A8B940-E2D4-4416-A87B-C1395721D781}" destId="{12400BD3-F332-44BA-8E86-64D4E9EFF394}" srcOrd="3" destOrd="0" presId="urn:microsoft.com/office/officeart/2005/8/layout/orgChart1"/>
    <dgm:cxn modelId="{42B03E3C-AEAC-E949-979D-C53F52E4670A}" type="presParOf" srcId="{12400BD3-F332-44BA-8E86-64D4E9EFF394}" destId="{06C36AF6-C443-4EEB-A166-B38C7267FDC5}" srcOrd="0" destOrd="0" presId="urn:microsoft.com/office/officeart/2005/8/layout/orgChart1"/>
    <dgm:cxn modelId="{0DF9529A-3AC2-E949-BE7B-4CCBE4765E92}" type="presParOf" srcId="{06C36AF6-C443-4EEB-A166-B38C7267FDC5}" destId="{6F25D07C-F541-4458-A85D-BE77A8449A04}" srcOrd="0" destOrd="0" presId="urn:microsoft.com/office/officeart/2005/8/layout/orgChart1"/>
    <dgm:cxn modelId="{D6A8B3B3-CD08-E644-B5AF-9B537325FF40}" type="presParOf" srcId="{06C36AF6-C443-4EEB-A166-B38C7267FDC5}" destId="{F95D1485-5D5C-46E8-B363-FCB67E1F1A3F}" srcOrd="1" destOrd="0" presId="urn:microsoft.com/office/officeart/2005/8/layout/orgChart1"/>
    <dgm:cxn modelId="{4EBB2660-2CC0-4A43-B370-C87269D873C2}" type="presParOf" srcId="{12400BD3-F332-44BA-8E86-64D4E9EFF394}" destId="{86FD1B17-2485-4A89-AD9E-D6354B110CEF}" srcOrd="1" destOrd="0" presId="urn:microsoft.com/office/officeart/2005/8/layout/orgChart1"/>
    <dgm:cxn modelId="{B3C71F28-BB9B-B14A-BFA5-E819B1C560CD}" type="presParOf" srcId="{12400BD3-F332-44BA-8E86-64D4E9EFF394}" destId="{400DC605-6462-4A70-84DE-DFFBE223BC6C}" srcOrd="2" destOrd="0" presId="urn:microsoft.com/office/officeart/2005/8/layout/orgChart1"/>
    <dgm:cxn modelId="{E14D5A09-5DA5-0048-A414-F3288E771FD0}" type="presParOf" srcId="{C2A8B940-E2D4-4416-A87B-C1395721D781}" destId="{B8C5A3CF-B75C-446C-8835-3D9377DC89F2}" srcOrd="4" destOrd="0" presId="urn:microsoft.com/office/officeart/2005/8/layout/orgChart1"/>
    <dgm:cxn modelId="{8A44C963-72D1-8042-A1D6-FF0A8404709C}" type="presParOf" srcId="{C2A8B940-E2D4-4416-A87B-C1395721D781}" destId="{8608A090-9DD2-4950-84FB-3C6E55EDE1D8}" srcOrd="5" destOrd="0" presId="urn:microsoft.com/office/officeart/2005/8/layout/orgChart1"/>
    <dgm:cxn modelId="{673E8A48-73E6-4B4B-8895-759B1958FB93}" type="presParOf" srcId="{8608A090-9DD2-4950-84FB-3C6E55EDE1D8}" destId="{0ACA5B77-F5B5-40D7-ACAD-6D316E741E88}" srcOrd="0" destOrd="0" presId="urn:microsoft.com/office/officeart/2005/8/layout/orgChart1"/>
    <dgm:cxn modelId="{5415C362-F445-9E4D-BBE5-1C4AEAAD7A23}" type="presParOf" srcId="{0ACA5B77-F5B5-40D7-ACAD-6D316E741E88}" destId="{0DE3DF75-D8E9-4E05-AAF7-82BBC6EA83A5}" srcOrd="0" destOrd="0" presId="urn:microsoft.com/office/officeart/2005/8/layout/orgChart1"/>
    <dgm:cxn modelId="{C77E0FF3-F994-C14E-80EF-4673ADCE9CA5}" type="presParOf" srcId="{0ACA5B77-F5B5-40D7-ACAD-6D316E741E88}" destId="{DED7BA9F-385C-48AA-9881-DA53AF4D734A}" srcOrd="1" destOrd="0" presId="urn:microsoft.com/office/officeart/2005/8/layout/orgChart1"/>
    <dgm:cxn modelId="{BE3497B6-F67D-A745-AB78-2A865A23B896}" type="presParOf" srcId="{8608A090-9DD2-4950-84FB-3C6E55EDE1D8}" destId="{AFE6FF3E-B7AF-4E25-8969-1CC426F1295D}" srcOrd="1" destOrd="0" presId="urn:microsoft.com/office/officeart/2005/8/layout/orgChart1"/>
    <dgm:cxn modelId="{A8176D39-69CF-C243-9170-8F8BD0CAE475}" type="presParOf" srcId="{8608A090-9DD2-4950-84FB-3C6E55EDE1D8}" destId="{777DF8B4-FA0D-49A1-A3FD-5F2BE1A7A1AB}" srcOrd="2" destOrd="0" presId="urn:microsoft.com/office/officeart/2005/8/layout/orgChart1"/>
    <dgm:cxn modelId="{0FE2AFE2-078B-6742-B882-2ECAF6AEE27E}" type="presParOf" srcId="{C2A8B940-E2D4-4416-A87B-C1395721D781}" destId="{88508C6D-8195-40D2-844B-7EEAB3EF1D0C}" srcOrd="6" destOrd="0" presId="urn:microsoft.com/office/officeart/2005/8/layout/orgChart1"/>
    <dgm:cxn modelId="{971EDD32-A54C-A645-A599-D26C570E8014}" type="presParOf" srcId="{C2A8B940-E2D4-4416-A87B-C1395721D781}" destId="{4D320ACD-E0F0-4C41-A0FF-338D1C15B60F}" srcOrd="7" destOrd="0" presId="urn:microsoft.com/office/officeart/2005/8/layout/orgChart1"/>
    <dgm:cxn modelId="{E68C5C8B-EE59-6D4A-B5C2-5850BB975687}" type="presParOf" srcId="{4D320ACD-E0F0-4C41-A0FF-338D1C15B60F}" destId="{3FCA206F-7863-4BB5-ADD4-257F16A49FC7}" srcOrd="0" destOrd="0" presId="urn:microsoft.com/office/officeart/2005/8/layout/orgChart1"/>
    <dgm:cxn modelId="{9ACCE49E-A219-9E41-B0CF-D5E832EF5268}" type="presParOf" srcId="{3FCA206F-7863-4BB5-ADD4-257F16A49FC7}" destId="{38EAA3E9-3259-4CD5-984E-10D1BAB1AAA6}" srcOrd="0" destOrd="0" presId="urn:microsoft.com/office/officeart/2005/8/layout/orgChart1"/>
    <dgm:cxn modelId="{20741576-37AA-FF4E-8D88-F1C35B958A63}" type="presParOf" srcId="{3FCA206F-7863-4BB5-ADD4-257F16A49FC7}" destId="{20B821B3-5666-4712-840E-9BAEF0DEED48}" srcOrd="1" destOrd="0" presId="urn:microsoft.com/office/officeart/2005/8/layout/orgChart1"/>
    <dgm:cxn modelId="{A5F91A5F-5319-D540-9EA2-0C1F93AD831B}" type="presParOf" srcId="{4D320ACD-E0F0-4C41-A0FF-338D1C15B60F}" destId="{79694232-E17E-4CBA-94CF-5B4D865F8875}" srcOrd="1" destOrd="0" presId="urn:microsoft.com/office/officeart/2005/8/layout/orgChart1"/>
    <dgm:cxn modelId="{F5C5265C-3B72-254B-8FA6-E62539D7CA0F}" type="presParOf" srcId="{4D320ACD-E0F0-4C41-A0FF-338D1C15B60F}" destId="{05F626D1-17EC-4BC5-8CF7-7F576E37BBB8}" srcOrd="2" destOrd="0" presId="urn:microsoft.com/office/officeart/2005/8/layout/orgChart1"/>
    <dgm:cxn modelId="{2A83DDCB-8926-FE41-AC73-FF4F1CC5D44F}" type="presParOf" srcId="{AD2EA2F4-6DF3-4F2E-8A3F-E3450B5E973C}" destId="{CBE1FA5F-692B-4A83-AA06-0FE922D0A7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67AE54-EA23-4ABD-9AD0-D17942040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001C24D-6CD0-4AA1-B8F2-5EBC387F00ED}">
      <dgm:prSet phldrT="[Text]"/>
      <dgm:spPr>
        <a:solidFill>
          <a:srgbClr val="0066CC"/>
        </a:solidFill>
      </dgm:spPr>
      <dgm:t>
        <a:bodyPr/>
        <a:lstStyle/>
        <a:p>
          <a:r>
            <a:rPr lang="de-DE" dirty="0"/>
            <a:t>Work </a:t>
          </a:r>
          <a:r>
            <a:rPr lang="de-DE" dirty="0" err="1"/>
            <a:t>package</a:t>
          </a:r>
          <a:endParaRPr lang="de-DE" dirty="0"/>
        </a:p>
      </dgm:t>
    </dgm:pt>
    <dgm:pt modelId="{215376D4-422F-424F-8697-9E7EE724AD88}" type="parTrans" cxnId="{C9EAC07C-64A5-4CFB-8F8B-1B4F2E956DBA}">
      <dgm:prSet/>
      <dgm:spPr/>
      <dgm:t>
        <a:bodyPr/>
        <a:lstStyle/>
        <a:p>
          <a:endParaRPr lang="de-DE"/>
        </a:p>
      </dgm:t>
    </dgm:pt>
    <dgm:pt modelId="{4FCF390C-C5D1-41AD-BF6E-7B46DF31E926}" type="sibTrans" cxnId="{C9EAC07C-64A5-4CFB-8F8B-1B4F2E956DBA}">
      <dgm:prSet/>
      <dgm:spPr/>
      <dgm:t>
        <a:bodyPr/>
        <a:lstStyle/>
        <a:p>
          <a:endParaRPr lang="de-DE"/>
        </a:p>
      </dgm:t>
    </dgm:pt>
    <dgm:pt modelId="{1A4E37BE-BC12-40F0-AE90-F4FECB341EE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 err="1"/>
            <a:t>Funding</a:t>
          </a:r>
          <a:endParaRPr lang="de-DE" dirty="0"/>
        </a:p>
      </dgm:t>
    </dgm:pt>
    <dgm:pt modelId="{54B898E0-07BB-46FE-A230-9DFE81DB6AD0}" type="parTrans" cxnId="{BAA60656-3546-45EA-9E36-69B3C198A092}">
      <dgm:prSet/>
      <dgm:spPr/>
      <dgm:t>
        <a:bodyPr/>
        <a:lstStyle/>
        <a:p>
          <a:endParaRPr lang="de-DE"/>
        </a:p>
      </dgm:t>
    </dgm:pt>
    <dgm:pt modelId="{04EAD3F2-4217-4488-8709-74FCEEBE0483}" type="sibTrans" cxnId="{BAA60656-3546-45EA-9E36-69B3C198A092}">
      <dgm:prSet/>
      <dgm:spPr/>
      <dgm:t>
        <a:bodyPr/>
        <a:lstStyle/>
        <a:p>
          <a:endParaRPr lang="de-DE"/>
        </a:p>
      </dgm:t>
    </dgm:pt>
    <dgm:pt modelId="{DAF60149-E24A-4B18-8376-B4954BE7DEEF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Schedule</a:t>
          </a:r>
        </a:p>
      </dgm:t>
    </dgm:pt>
    <dgm:pt modelId="{C8770764-EE7E-46C9-8C3E-60ADDF8B4A35}" type="parTrans" cxnId="{D429EF01-A5DF-4CFF-8D58-7BCDED6386AA}">
      <dgm:prSet/>
      <dgm:spPr/>
      <dgm:t>
        <a:bodyPr/>
        <a:lstStyle/>
        <a:p>
          <a:endParaRPr lang="de-DE"/>
        </a:p>
      </dgm:t>
    </dgm:pt>
    <dgm:pt modelId="{5ECCD2E2-4DE6-455A-9137-0BE709084355}" type="sibTrans" cxnId="{D429EF01-A5DF-4CFF-8D58-7BCDED6386AA}">
      <dgm:prSet/>
      <dgm:spPr/>
      <dgm:t>
        <a:bodyPr/>
        <a:lstStyle/>
        <a:p>
          <a:endParaRPr lang="de-DE"/>
        </a:p>
      </dgm:t>
    </dgm:pt>
    <dgm:pt modelId="{822CF02E-ADB9-4E68-957E-7A9C63560334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dirty="0"/>
            <a:t>Components</a:t>
          </a:r>
        </a:p>
      </dgm:t>
    </dgm:pt>
    <dgm:pt modelId="{C93BE023-FD35-481A-9B4C-D174E80CE383}" type="parTrans" cxnId="{A1D8BF03-F33C-47CD-9308-D72C66F8238D}">
      <dgm:prSet/>
      <dgm:spPr/>
      <dgm:t>
        <a:bodyPr/>
        <a:lstStyle/>
        <a:p>
          <a:endParaRPr lang="de-DE"/>
        </a:p>
      </dgm:t>
    </dgm:pt>
    <dgm:pt modelId="{E9E33D40-5358-4E65-B120-6C7CD20965A3}" type="sibTrans" cxnId="{A1D8BF03-F33C-47CD-9308-D72C66F8238D}">
      <dgm:prSet/>
      <dgm:spPr/>
      <dgm:t>
        <a:bodyPr/>
        <a:lstStyle/>
        <a:p>
          <a:endParaRPr lang="de-DE"/>
        </a:p>
      </dgm:t>
    </dgm:pt>
    <dgm:pt modelId="{BAB02F1E-F5C6-4519-A91A-DD787C1A5C09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/>
            <a:t>Teams</a:t>
          </a:r>
        </a:p>
      </dgm:t>
    </dgm:pt>
    <dgm:pt modelId="{D8DCA1CE-3B0B-4E50-AC5D-B98141DBA7ED}" type="parTrans" cxnId="{D4ED3F64-664A-450A-BEC9-17271E2B00C7}">
      <dgm:prSet/>
      <dgm:spPr/>
      <dgm:t>
        <a:bodyPr/>
        <a:lstStyle/>
        <a:p>
          <a:endParaRPr lang="de-DE"/>
        </a:p>
      </dgm:t>
    </dgm:pt>
    <dgm:pt modelId="{65820470-BCCF-431E-8DFD-C1F0F7116655}" type="sibTrans" cxnId="{D4ED3F64-664A-450A-BEC9-17271E2B00C7}">
      <dgm:prSet/>
      <dgm:spPr/>
      <dgm:t>
        <a:bodyPr/>
        <a:lstStyle/>
        <a:p>
          <a:endParaRPr lang="de-DE"/>
        </a:p>
      </dgm:t>
    </dgm:pt>
    <dgm:pt modelId="{0CB13255-2B58-40CE-B2C0-84E29D946F02}" type="pres">
      <dgm:prSet presAssocID="{2567AE54-EA23-4ABD-9AD0-D17942040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2EA2F4-6DF3-4F2E-8A3F-E3450B5E973C}" type="pres">
      <dgm:prSet presAssocID="{9001C24D-6CD0-4AA1-B8F2-5EBC387F00ED}" presName="hierRoot1" presStyleCnt="0">
        <dgm:presLayoutVars>
          <dgm:hierBranch val="init"/>
        </dgm:presLayoutVars>
      </dgm:prSet>
      <dgm:spPr/>
    </dgm:pt>
    <dgm:pt modelId="{8EFAB1AA-3BD2-438F-A111-7C21D5E33238}" type="pres">
      <dgm:prSet presAssocID="{9001C24D-6CD0-4AA1-B8F2-5EBC387F00ED}" presName="rootComposite1" presStyleCnt="0"/>
      <dgm:spPr/>
    </dgm:pt>
    <dgm:pt modelId="{7813A6D5-2AE1-41EA-8ED7-7FFCF45E35D9}" type="pres">
      <dgm:prSet presAssocID="{9001C24D-6CD0-4AA1-B8F2-5EBC387F00ED}" presName="rootText1" presStyleLbl="node0" presStyleIdx="0" presStyleCnt="1" custLinFactY="-63688" custLinFactNeighborX="727" custLinFactNeighborY="-100000">
        <dgm:presLayoutVars>
          <dgm:chPref val="3"/>
        </dgm:presLayoutVars>
      </dgm:prSet>
      <dgm:spPr/>
    </dgm:pt>
    <dgm:pt modelId="{714D31B6-61BA-4627-AEF7-A64521DC53AE}" type="pres">
      <dgm:prSet presAssocID="{9001C24D-6CD0-4AA1-B8F2-5EBC387F00ED}" presName="rootConnector1" presStyleLbl="node1" presStyleIdx="0" presStyleCnt="0"/>
      <dgm:spPr/>
    </dgm:pt>
    <dgm:pt modelId="{C2A8B940-E2D4-4416-A87B-C1395721D781}" type="pres">
      <dgm:prSet presAssocID="{9001C24D-6CD0-4AA1-B8F2-5EBC387F00ED}" presName="hierChild2" presStyleCnt="0"/>
      <dgm:spPr/>
    </dgm:pt>
    <dgm:pt modelId="{6AD342F2-714D-4D8B-BD4C-D4EE14224817}" type="pres">
      <dgm:prSet presAssocID="{54B898E0-07BB-46FE-A230-9DFE81DB6AD0}" presName="Name37" presStyleLbl="parChTrans1D2" presStyleIdx="0" presStyleCnt="4"/>
      <dgm:spPr/>
    </dgm:pt>
    <dgm:pt modelId="{29406E4F-1A74-49D0-9ED3-000B030A383D}" type="pres">
      <dgm:prSet presAssocID="{1A4E37BE-BC12-40F0-AE90-F4FECB341EEE}" presName="hierRoot2" presStyleCnt="0">
        <dgm:presLayoutVars>
          <dgm:hierBranch val="init"/>
        </dgm:presLayoutVars>
      </dgm:prSet>
      <dgm:spPr/>
    </dgm:pt>
    <dgm:pt modelId="{9E129E72-75D6-42C2-8A43-DF96F06DD558}" type="pres">
      <dgm:prSet presAssocID="{1A4E37BE-BC12-40F0-AE90-F4FECB341EEE}" presName="rootComposite" presStyleCnt="0"/>
      <dgm:spPr/>
    </dgm:pt>
    <dgm:pt modelId="{E4F5A00D-95A8-456A-9C1D-C76E64A29BBF}" type="pres">
      <dgm:prSet presAssocID="{1A4E37BE-BC12-40F0-AE90-F4FECB341EEE}" presName="rootText" presStyleLbl="node2" presStyleIdx="0" presStyleCnt="4" custLinFactY="-53849" custLinFactNeighborY="-100000">
        <dgm:presLayoutVars>
          <dgm:chPref val="3"/>
        </dgm:presLayoutVars>
      </dgm:prSet>
      <dgm:spPr/>
    </dgm:pt>
    <dgm:pt modelId="{D6388663-5B81-4C9B-B823-1741F06A8042}" type="pres">
      <dgm:prSet presAssocID="{1A4E37BE-BC12-40F0-AE90-F4FECB341EEE}" presName="rootConnector" presStyleLbl="node2" presStyleIdx="0" presStyleCnt="4"/>
      <dgm:spPr/>
    </dgm:pt>
    <dgm:pt modelId="{613FCB12-6F67-490C-A63F-D114E1E846F6}" type="pres">
      <dgm:prSet presAssocID="{1A4E37BE-BC12-40F0-AE90-F4FECB341EEE}" presName="hierChild4" presStyleCnt="0"/>
      <dgm:spPr/>
    </dgm:pt>
    <dgm:pt modelId="{80242217-AD39-4973-9B12-FB39D754AA3A}" type="pres">
      <dgm:prSet presAssocID="{1A4E37BE-BC12-40F0-AE90-F4FECB341EEE}" presName="hierChild5" presStyleCnt="0"/>
      <dgm:spPr/>
    </dgm:pt>
    <dgm:pt modelId="{B4A67C9C-22C2-428C-82F3-EA5ABC479629}" type="pres">
      <dgm:prSet presAssocID="{C8770764-EE7E-46C9-8C3E-60ADDF8B4A35}" presName="Name37" presStyleLbl="parChTrans1D2" presStyleIdx="1" presStyleCnt="4"/>
      <dgm:spPr/>
    </dgm:pt>
    <dgm:pt modelId="{12400BD3-F332-44BA-8E86-64D4E9EFF394}" type="pres">
      <dgm:prSet presAssocID="{DAF60149-E24A-4B18-8376-B4954BE7DEEF}" presName="hierRoot2" presStyleCnt="0">
        <dgm:presLayoutVars>
          <dgm:hierBranch val="init"/>
        </dgm:presLayoutVars>
      </dgm:prSet>
      <dgm:spPr/>
    </dgm:pt>
    <dgm:pt modelId="{06C36AF6-C443-4EEB-A166-B38C7267FDC5}" type="pres">
      <dgm:prSet presAssocID="{DAF60149-E24A-4B18-8376-B4954BE7DEEF}" presName="rootComposite" presStyleCnt="0"/>
      <dgm:spPr/>
    </dgm:pt>
    <dgm:pt modelId="{6F25D07C-F541-4458-A85D-BE77A8449A04}" type="pres">
      <dgm:prSet presAssocID="{DAF60149-E24A-4B18-8376-B4954BE7DEEF}" presName="rootText" presStyleLbl="node2" presStyleIdx="1" presStyleCnt="4" custLinFactY="-53849" custLinFactNeighborY="-100000">
        <dgm:presLayoutVars>
          <dgm:chPref val="3"/>
        </dgm:presLayoutVars>
      </dgm:prSet>
      <dgm:spPr/>
    </dgm:pt>
    <dgm:pt modelId="{F95D1485-5D5C-46E8-B363-FCB67E1F1A3F}" type="pres">
      <dgm:prSet presAssocID="{DAF60149-E24A-4B18-8376-B4954BE7DEEF}" presName="rootConnector" presStyleLbl="node2" presStyleIdx="1" presStyleCnt="4"/>
      <dgm:spPr/>
    </dgm:pt>
    <dgm:pt modelId="{86FD1B17-2485-4A89-AD9E-D6354B110CEF}" type="pres">
      <dgm:prSet presAssocID="{DAF60149-E24A-4B18-8376-B4954BE7DEEF}" presName="hierChild4" presStyleCnt="0"/>
      <dgm:spPr/>
    </dgm:pt>
    <dgm:pt modelId="{400DC605-6462-4A70-84DE-DFFBE223BC6C}" type="pres">
      <dgm:prSet presAssocID="{DAF60149-E24A-4B18-8376-B4954BE7DEEF}" presName="hierChild5" presStyleCnt="0"/>
      <dgm:spPr/>
    </dgm:pt>
    <dgm:pt modelId="{B8C5A3CF-B75C-446C-8835-3D9377DC89F2}" type="pres">
      <dgm:prSet presAssocID="{C93BE023-FD35-481A-9B4C-D174E80CE383}" presName="Name37" presStyleLbl="parChTrans1D2" presStyleIdx="2" presStyleCnt="4"/>
      <dgm:spPr/>
    </dgm:pt>
    <dgm:pt modelId="{8608A090-9DD2-4950-84FB-3C6E55EDE1D8}" type="pres">
      <dgm:prSet presAssocID="{822CF02E-ADB9-4E68-957E-7A9C63560334}" presName="hierRoot2" presStyleCnt="0">
        <dgm:presLayoutVars>
          <dgm:hierBranch val="init"/>
        </dgm:presLayoutVars>
      </dgm:prSet>
      <dgm:spPr/>
    </dgm:pt>
    <dgm:pt modelId="{0ACA5B77-F5B5-40D7-ACAD-6D316E741E88}" type="pres">
      <dgm:prSet presAssocID="{822CF02E-ADB9-4E68-957E-7A9C63560334}" presName="rootComposite" presStyleCnt="0"/>
      <dgm:spPr/>
    </dgm:pt>
    <dgm:pt modelId="{0DE3DF75-D8E9-4E05-AAF7-82BBC6EA83A5}" type="pres">
      <dgm:prSet presAssocID="{822CF02E-ADB9-4E68-957E-7A9C63560334}" presName="rootText" presStyleLbl="node2" presStyleIdx="2" presStyleCnt="4" custLinFactY="-53849" custLinFactNeighborY="-100000">
        <dgm:presLayoutVars>
          <dgm:chPref val="3"/>
        </dgm:presLayoutVars>
      </dgm:prSet>
      <dgm:spPr/>
    </dgm:pt>
    <dgm:pt modelId="{DED7BA9F-385C-48AA-9881-DA53AF4D734A}" type="pres">
      <dgm:prSet presAssocID="{822CF02E-ADB9-4E68-957E-7A9C63560334}" presName="rootConnector" presStyleLbl="node2" presStyleIdx="2" presStyleCnt="4"/>
      <dgm:spPr/>
    </dgm:pt>
    <dgm:pt modelId="{AFE6FF3E-B7AF-4E25-8969-1CC426F1295D}" type="pres">
      <dgm:prSet presAssocID="{822CF02E-ADB9-4E68-957E-7A9C63560334}" presName="hierChild4" presStyleCnt="0"/>
      <dgm:spPr/>
    </dgm:pt>
    <dgm:pt modelId="{777DF8B4-FA0D-49A1-A3FD-5F2BE1A7A1AB}" type="pres">
      <dgm:prSet presAssocID="{822CF02E-ADB9-4E68-957E-7A9C63560334}" presName="hierChild5" presStyleCnt="0"/>
      <dgm:spPr/>
    </dgm:pt>
    <dgm:pt modelId="{88508C6D-8195-40D2-844B-7EEAB3EF1D0C}" type="pres">
      <dgm:prSet presAssocID="{D8DCA1CE-3B0B-4E50-AC5D-B98141DBA7ED}" presName="Name37" presStyleLbl="parChTrans1D2" presStyleIdx="3" presStyleCnt="4"/>
      <dgm:spPr/>
    </dgm:pt>
    <dgm:pt modelId="{4D320ACD-E0F0-4C41-A0FF-338D1C15B60F}" type="pres">
      <dgm:prSet presAssocID="{BAB02F1E-F5C6-4519-A91A-DD787C1A5C09}" presName="hierRoot2" presStyleCnt="0">
        <dgm:presLayoutVars>
          <dgm:hierBranch val="init"/>
        </dgm:presLayoutVars>
      </dgm:prSet>
      <dgm:spPr/>
    </dgm:pt>
    <dgm:pt modelId="{3FCA206F-7863-4BB5-ADD4-257F16A49FC7}" type="pres">
      <dgm:prSet presAssocID="{BAB02F1E-F5C6-4519-A91A-DD787C1A5C09}" presName="rootComposite" presStyleCnt="0"/>
      <dgm:spPr/>
    </dgm:pt>
    <dgm:pt modelId="{38EAA3E9-3259-4CD5-984E-10D1BAB1AAA6}" type="pres">
      <dgm:prSet presAssocID="{BAB02F1E-F5C6-4519-A91A-DD787C1A5C09}" presName="rootText" presStyleLbl="node2" presStyleIdx="3" presStyleCnt="4" custLinFactY="-53849" custLinFactNeighborY="-100000">
        <dgm:presLayoutVars>
          <dgm:chPref val="3"/>
        </dgm:presLayoutVars>
      </dgm:prSet>
      <dgm:spPr/>
    </dgm:pt>
    <dgm:pt modelId="{20B821B3-5666-4712-840E-9BAEF0DEED48}" type="pres">
      <dgm:prSet presAssocID="{BAB02F1E-F5C6-4519-A91A-DD787C1A5C09}" presName="rootConnector" presStyleLbl="node2" presStyleIdx="3" presStyleCnt="4"/>
      <dgm:spPr/>
    </dgm:pt>
    <dgm:pt modelId="{79694232-E17E-4CBA-94CF-5B4D865F8875}" type="pres">
      <dgm:prSet presAssocID="{BAB02F1E-F5C6-4519-A91A-DD787C1A5C09}" presName="hierChild4" presStyleCnt="0"/>
      <dgm:spPr/>
    </dgm:pt>
    <dgm:pt modelId="{05F626D1-17EC-4BC5-8CF7-7F576E37BBB8}" type="pres">
      <dgm:prSet presAssocID="{BAB02F1E-F5C6-4519-A91A-DD787C1A5C09}" presName="hierChild5" presStyleCnt="0"/>
      <dgm:spPr/>
    </dgm:pt>
    <dgm:pt modelId="{CBE1FA5F-692B-4A83-AA06-0FE922D0A774}" type="pres">
      <dgm:prSet presAssocID="{9001C24D-6CD0-4AA1-B8F2-5EBC387F00ED}" presName="hierChild3" presStyleCnt="0"/>
      <dgm:spPr/>
    </dgm:pt>
  </dgm:ptLst>
  <dgm:cxnLst>
    <dgm:cxn modelId="{D429EF01-A5DF-4CFF-8D58-7BCDED6386AA}" srcId="{9001C24D-6CD0-4AA1-B8F2-5EBC387F00ED}" destId="{DAF60149-E24A-4B18-8376-B4954BE7DEEF}" srcOrd="1" destOrd="0" parTransId="{C8770764-EE7E-46C9-8C3E-60ADDF8B4A35}" sibTransId="{5ECCD2E2-4DE6-455A-9137-0BE709084355}"/>
    <dgm:cxn modelId="{A1D8BF03-F33C-47CD-9308-D72C66F8238D}" srcId="{9001C24D-6CD0-4AA1-B8F2-5EBC387F00ED}" destId="{822CF02E-ADB9-4E68-957E-7A9C63560334}" srcOrd="2" destOrd="0" parTransId="{C93BE023-FD35-481A-9B4C-D174E80CE383}" sibTransId="{E9E33D40-5358-4E65-B120-6C7CD20965A3}"/>
    <dgm:cxn modelId="{0AB0AF0C-E443-4D47-B0FC-AF082933515B}" type="presOf" srcId="{822CF02E-ADB9-4E68-957E-7A9C63560334}" destId="{0DE3DF75-D8E9-4E05-AAF7-82BBC6EA83A5}" srcOrd="0" destOrd="0" presId="urn:microsoft.com/office/officeart/2005/8/layout/orgChart1"/>
    <dgm:cxn modelId="{79448B18-3235-5541-A29C-004293BA1D22}" type="presOf" srcId="{BAB02F1E-F5C6-4519-A91A-DD787C1A5C09}" destId="{20B821B3-5666-4712-840E-9BAEF0DEED48}" srcOrd="1" destOrd="0" presId="urn:microsoft.com/office/officeart/2005/8/layout/orgChart1"/>
    <dgm:cxn modelId="{8E69F820-20C3-4E45-8A78-320CB4A3918F}" type="presOf" srcId="{BAB02F1E-F5C6-4519-A91A-DD787C1A5C09}" destId="{38EAA3E9-3259-4CD5-984E-10D1BAB1AAA6}" srcOrd="0" destOrd="0" presId="urn:microsoft.com/office/officeart/2005/8/layout/orgChart1"/>
    <dgm:cxn modelId="{24F51547-B080-344E-BD25-DE85DDB8A35A}" type="presOf" srcId="{9001C24D-6CD0-4AA1-B8F2-5EBC387F00ED}" destId="{7813A6D5-2AE1-41EA-8ED7-7FFCF45E35D9}" srcOrd="0" destOrd="0" presId="urn:microsoft.com/office/officeart/2005/8/layout/orgChart1"/>
    <dgm:cxn modelId="{BAA60656-3546-45EA-9E36-69B3C198A092}" srcId="{9001C24D-6CD0-4AA1-B8F2-5EBC387F00ED}" destId="{1A4E37BE-BC12-40F0-AE90-F4FECB341EEE}" srcOrd="0" destOrd="0" parTransId="{54B898E0-07BB-46FE-A230-9DFE81DB6AD0}" sibTransId="{04EAD3F2-4217-4488-8709-74FCEEBE0483}"/>
    <dgm:cxn modelId="{5266B757-EA35-E546-BA7A-3C787598A125}" type="presOf" srcId="{C8770764-EE7E-46C9-8C3E-60ADDF8B4A35}" destId="{B4A67C9C-22C2-428C-82F3-EA5ABC479629}" srcOrd="0" destOrd="0" presId="urn:microsoft.com/office/officeart/2005/8/layout/orgChart1"/>
    <dgm:cxn modelId="{D4ED3F64-664A-450A-BEC9-17271E2B00C7}" srcId="{9001C24D-6CD0-4AA1-B8F2-5EBC387F00ED}" destId="{BAB02F1E-F5C6-4519-A91A-DD787C1A5C09}" srcOrd="3" destOrd="0" parTransId="{D8DCA1CE-3B0B-4E50-AC5D-B98141DBA7ED}" sibTransId="{65820470-BCCF-431E-8DFD-C1F0F7116655}"/>
    <dgm:cxn modelId="{836F996E-53F1-5D43-A633-C54C9A9254F2}" type="presOf" srcId="{DAF60149-E24A-4B18-8376-B4954BE7DEEF}" destId="{6F25D07C-F541-4458-A85D-BE77A8449A04}" srcOrd="0" destOrd="0" presId="urn:microsoft.com/office/officeart/2005/8/layout/orgChart1"/>
    <dgm:cxn modelId="{C9EAC07C-64A5-4CFB-8F8B-1B4F2E956DBA}" srcId="{2567AE54-EA23-4ABD-9AD0-D179420403C0}" destId="{9001C24D-6CD0-4AA1-B8F2-5EBC387F00ED}" srcOrd="0" destOrd="0" parTransId="{215376D4-422F-424F-8697-9E7EE724AD88}" sibTransId="{4FCF390C-C5D1-41AD-BF6E-7B46DF31E926}"/>
    <dgm:cxn modelId="{62BDB27D-FB3B-5C44-8878-CA9AFBC5835B}" type="presOf" srcId="{822CF02E-ADB9-4E68-957E-7A9C63560334}" destId="{DED7BA9F-385C-48AA-9881-DA53AF4D734A}" srcOrd="1" destOrd="0" presId="urn:microsoft.com/office/officeart/2005/8/layout/orgChart1"/>
    <dgm:cxn modelId="{7078D080-1B2F-9045-987A-F6FC846F6758}" type="presOf" srcId="{2567AE54-EA23-4ABD-9AD0-D179420403C0}" destId="{0CB13255-2B58-40CE-B2C0-84E29D946F02}" srcOrd="0" destOrd="0" presId="urn:microsoft.com/office/officeart/2005/8/layout/orgChart1"/>
    <dgm:cxn modelId="{9963BF83-09D4-E843-A612-D05B3EE119DE}" type="presOf" srcId="{1A4E37BE-BC12-40F0-AE90-F4FECB341EEE}" destId="{D6388663-5B81-4C9B-B823-1741F06A8042}" srcOrd="1" destOrd="0" presId="urn:microsoft.com/office/officeart/2005/8/layout/orgChart1"/>
    <dgm:cxn modelId="{F96C9D93-8F85-6349-9463-29F8617B03A8}" type="presOf" srcId="{1A4E37BE-BC12-40F0-AE90-F4FECB341EEE}" destId="{E4F5A00D-95A8-456A-9C1D-C76E64A29BBF}" srcOrd="0" destOrd="0" presId="urn:microsoft.com/office/officeart/2005/8/layout/orgChart1"/>
    <dgm:cxn modelId="{681166AF-D019-0642-9487-2C75D2EF6A33}" type="presOf" srcId="{DAF60149-E24A-4B18-8376-B4954BE7DEEF}" destId="{F95D1485-5D5C-46E8-B363-FCB67E1F1A3F}" srcOrd="1" destOrd="0" presId="urn:microsoft.com/office/officeart/2005/8/layout/orgChart1"/>
    <dgm:cxn modelId="{2A6288C4-A3BC-3842-9AE1-A7638D4DE292}" type="presOf" srcId="{D8DCA1CE-3B0B-4E50-AC5D-B98141DBA7ED}" destId="{88508C6D-8195-40D2-844B-7EEAB3EF1D0C}" srcOrd="0" destOrd="0" presId="urn:microsoft.com/office/officeart/2005/8/layout/orgChart1"/>
    <dgm:cxn modelId="{717238E2-D3BE-3A4D-852A-08F74E7773F7}" type="presOf" srcId="{C93BE023-FD35-481A-9B4C-D174E80CE383}" destId="{B8C5A3CF-B75C-446C-8835-3D9377DC89F2}" srcOrd="0" destOrd="0" presId="urn:microsoft.com/office/officeart/2005/8/layout/orgChart1"/>
    <dgm:cxn modelId="{46B79EEA-476B-AE4E-AD3B-7DD935076EBB}" type="presOf" srcId="{9001C24D-6CD0-4AA1-B8F2-5EBC387F00ED}" destId="{714D31B6-61BA-4627-AEF7-A64521DC53AE}" srcOrd="1" destOrd="0" presId="urn:microsoft.com/office/officeart/2005/8/layout/orgChart1"/>
    <dgm:cxn modelId="{B8D256FF-C48D-324C-95FE-584E6A02ED0D}" type="presOf" srcId="{54B898E0-07BB-46FE-A230-9DFE81DB6AD0}" destId="{6AD342F2-714D-4D8B-BD4C-D4EE14224817}" srcOrd="0" destOrd="0" presId="urn:microsoft.com/office/officeart/2005/8/layout/orgChart1"/>
    <dgm:cxn modelId="{A628A684-B41C-5C48-8A60-18041BFF57AA}" type="presParOf" srcId="{0CB13255-2B58-40CE-B2C0-84E29D946F02}" destId="{AD2EA2F4-6DF3-4F2E-8A3F-E3450B5E973C}" srcOrd="0" destOrd="0" presId="urn:microsoft.com/office/officeart/2005/8/layout/orgChart1"/>
    <dgm:cxn modelId="{213B0D9C-1DF3-6A48-8742-067DD5CFC017}" type="presParOf" srcId="{AD2EA2F4-6DF3-4F2E-8A3F-E3450B5E973C}" destId="{8EFAB1AA-3BD2-438F-A111-7C21D5E33238}" srcOrd="0" destOrd="0" presId="urn:microsoft.com/office/officeart/2005/8/layout/orgChart1"/>
    <dgm:cxn modelId="{5E3CEA61-5F26-6A49-808F-7716B5E5CB8A}" type="presParOf" srcId="{8EFAB1AA-3BD2-438F-A111-7C21D5E33238}" destId="{7813A6D5-2AE1-41EA-8ED7-7FFCF45E35D9}" srcOrd="0" destOrd="0" presId="urn:microsoft.com/office/officeart/2005/8/layout/orgChart1"/>
    <dgm:cxn modelId="{47923B9D-95B7-9B4D-8788-2BFFEBA5B6E9}" type="presParOf" srcId="{8EFAB1AA-3BD2-438F-A111-7C21D5E33238}" destId="{714D31B6-61BA-4627-AEF7-A64521DC53AE}" srcOrd="1" destOrd="0" presId="urn:microsoft.com/office/officeart/2005/8/layout/orgChart1"/>
    <dgm:cxn modelId="{6B73481E-8685-224C-BA5D-1B98C1F41680}" type="presParOf" srcId="{AD2EA2F4-6DF3-4F2E-8A3F-E3450B5E973C}" destId="{C2A8B940-E2D4-4416-A87B-C1395721D781}" srcOrd="1" destOrd="0" presId="urn:microsoft.com/office/officeart/2005/8/layout/orgChart1"/>
    <dgm:cxn modelId="{3192BD5C-1F75-FC4C-9D2C-735ADC74F090}" type="presParOf" srcId="{C2A8B940-E2D4-4416-A87B-C1395721D781}" destId="{6AD342F2-714D-4D8B-BD4C-D4EE14224817}" srcOrd="0" destOrd="0" presId="urn:microsoft.com/office/officeart/2005/8/layout/orgChart1"/>
    <dgm:cxn modelId="{62BE79E1-EB14-2643-BB52-189A267187E4}" type="presParOf" srcId="{C2A8B940-E2D4-4416-A87B-C1395721D781}" destId="{29406E4F-1A74-49D0-9ED3-000B030A383D}" srcOrd="1" destOrd="0" presId="urn:microsoft.com/office/officeart/2005/8/layout/orgChart1"/>
    <dgm:cxn modelId="{F19E5F98-9D50-E84F-B02E-DF2BBC473651}" type="presParOf" srcId="{29406E4F-1A74-49D0-9ED3-000B030A383D}" destId="{9E129E72-75D6-42C2-8A43-DF96F06DD558}" srcOrd="0" destOrd="0" presId="urn:microsoft.com/office/officeart/2005/8/layout/orgChart1"/>
    <dgm:cxn modelId="{A5C3D4BD-8495-CF4A-9EDF-095E10498096}" type="presParOf" srcId="{9E129E72-75D6-42C2-8A43-DF96F06DD558}" destId="{E4F5A00D-95A8-456A-9C1D-C76E64A29BBF}" srcOrd="0" destOrd="0" presId="urn:microsoft.com/office/officeart/2005/8/layout/orgChart1"/>
    <dgm:cxn modelId="{486D5062-2B58-0E4F-8CAD-40D1D55B4469}" type="presParOf" srcId="{9E129E72-75D6-42C2-8A43-DF96F06DD558}" destId="{D6388663-5B81-4C9B-B823-1741F06A8042}" srcOrd="1" destOrd="0" presId="urn:microsoft.com/office/officeart/2005/8/layout/orgChart1"/>
    <dgm:cxn modelId="{59DF0201-4064-FA43-AFFC-59F7CCCD12EB}" type="presParOf" srcId="{29406E4F-1A74-49D0-9ED3-000B030A383D}" destId="{613FCB12-6F67-490C-A63F-D114E1E846F6}" srcOrd="1" destOrd="0" presId="urn:microsoft.com/office/officeart/2005/8/layout/orgChart1"/>
    <dgm:cxn modelId="{D3AED000-A662-D547-AFE7-DA7AA89D094C}" type="presParOf" srcId="{29406E4F-1A74-49D0-9ED3-000B030A383D}" destId="{80242217-AD39-4973-9B12-FB39D754AA3A}" srcOrd="2" destOrd="0" presId="urn:microsoft.com/office/officeart/2005/8/layout/orgChart1"/>
    <dgm:cxn modelId="{8620C903-31F2-9443-956C-1E3D2F21F9C3}" type="presParOf" srcId="{C2A8B940-E2D4-4416-A87B-C1395721D781}" destId="{B4A67C9C-22C2-428C-82F3-EA5ABC479629}" srcOrd="2" destOrd="0" presId="urn:microsoft.com/office/officeart/2005/8/layout/orgChart1"/>
    <dgm:cxn modelId="{871AB919-5A46-274B-8FDE-962B020730E1}" type="presParOf" srcId="{C2A8B940-E2D4-4416-A87B-C1395721D781}" destId="{12400BD3-F332-44BA-8E86-64D4E9EFF394}" srcOrd="3" destOrd="0" presId="urn:microsoft.com/office/officeart/2005/8/layout/orgChart1"/>
    <dgm:cxn modelId="{7AB4BD08-CE2F-4748-A9FA-FDD7E13171CA}" type="presParOf" srcId="{12400BD3-F332-44BA-8E86-64D4E9EFF394}" destId="{06C36AF6-C443-4EEB-A166-B38C7267FDC5}" srcOrd="0" destOrd="0" presId="urn:microsoft.com/office/officeart/2005/8/layout/orgChart1"/>
    <dgm:cxn modelId="{829BFB70-3E53-6844-9C74-6884BE5DFCF6}" type="presParOf" srcId="{06C36AF6-C443-4EEB-A166-B38C7267FDC5}" destId="{6F25D07C-F541-4458-A85D-BE77A8449A04}" srcOrd="0" destOrd="0" presId="urn:microsoft.com/office/officeart/2005/8/layout/orgChart1"/>
    <dgm:cxn modelId="{D0872BEA-9DBF-424F-A975-338DFE9EEDF1}" type="presParOf" srcId="{06C36AF6-C443-4EEB-A166-B38C7267FDC5}" destId="{F95D1485-5D5C-46E8-B363-FCB67E1F1A3F}" srcOrd="1" destOrd="0" presId="urn:microsoft.com/office/officeart/2005/8/layout/orgChart1"/>
    <dgm:cxn modelId="{074D4208-C50A-AF42-BF14-0618244931D4}" type="presParOf" srcId="{12400BD3-F332-44BA-8E86-64D4E9EFF394}" destId="{86FD1B17-2485-4A89-AD9E-D6354B110CEF}" srcOrd="1" destOrd="0" presId="urn:microsoft.com/office/officeart/2005/8/layout/orgChart1"/>
    <dgm:cxn modelId="{B7874DF2-F0F6-074D-8736-298C87CA3BD1}" type="presParOf" srcId="{12400BD3-F332-44BA-8E86-64D4E9EFF394}" destId="{400DC605-6462-4A70-84DE-DFFBE223BC6C}" srcOrd="2" destOrd="0" presId="urn:microsoft.com/office/officeart/2005/8/layout/orgChart1"/>
    <dgm:cxn modelId="{FC2F0901-788C-A847-AFA5-FCBFACA0EDAD}" type="presParOf" srcId="{C2A8B940-E2D4-4416-A87B-C1395721D781}" destId="{B8C5A3CF-B75C-446C-8835-3D9377DC89F2}" srcOrd="4" destOrd="0" presId="urn:microsoft.com/office/officeart/2005/8/layout/orgChart1"/>
    <dgm:cxn modelId="{83ED143F-F04B-734D-94A6-C4F78C5832F7}" type="presParOf" srcId="{C2A8B940-E2D4-4416-A87B-C1395721D781}" destId="{8608A090-9DD2-4950-84FB-3C6E55EDE1D8}" srcOrd="5" destOrd="0" presId="urn:microsoft.com/office/officeart/2005/8/layout/orgChart1"/>
    <dgm:cxn modelId="{58A3809F-C56E-FD49-9EAB-28616BAC2AE7}" type="presParOf" srcId="{8608A090-9DD2-4950-84FB-3C6E55EDE1D8}" destId="{0ACA5B77-F5B5-40D7-ACAD-6D316E741E88}" srcOrd="0" destOrd="0" presId="urn:microsoft.com/office/officeart/2005/8/layout/orgChart1"/>
    <dgm:cxn modelId="{14E4CD97-2661-0E47-B2F9-DF50D91F297B}" type="presParOf" srcId="{0ACA5B77-F5B5-40D7-ACAD-6D316E741E88}" destId="{0DE3DF75-D8E9-4E05-AAF7-82BBC6EA83A5}" srcOrd="0" destOrd="0" presId="urn:microsoft.com/office/officeart/2005/8/layout/orgChart1"/>
    <dgm:cxn modelId="{1F1DDC29-F150-8B49-86E1-728EC95F5B71}" type="presParOf" srcId="{0ACA5B77-F5B5-40D7-ACAD-6D316E741E88}" destId="{DED7BA9F-385C-48AA-9881-DA53AF4D734A}" srcOrd="1" destOrd="0" presId="urn:microsoft.com/office/officeart/2005/8/layout/orgChart1"/>
    <dgm:cxn modelId="{F511F741-5BC2-A148-A1F1-549456E0ABC2}" type="presParOf" srcId="{8608A090-9DD2-4950-84FB-3C6E55EDE1D8}" destId="{AFE6FF3E-B7AF-4E25-8969-1CC426F1295D}" srcOrd="1" destOrd="0" presId="urn:microsoft.com/office/officeart/2005/8/layout/orgChart1"/>
    <dgm:cxn modelId="{4C7BBF0C-0BB6-CA48-9EEF-CFF8D5CCF6C1}" type="presParOf" srcId="{8608A090-9DD2-4950-84FB-3C6E55EDE1D8}" destId="{777DF8B4-FA0D-49A1-A3FD-5F2BE1A7A1AB}" srcOrd="2" destOrd="0" presId="urn:microsoft.com/office/officeart/2005/8/layout/orgChart1"/>
    <dgm:cxn modelId="{F4559385-C736-C54D-8A45-423866287240}" type="presParOf" srcId="{C2A8B940-E2D4-4416-A87B-C1395721D781}" destId="{88508C6D-8195-40D2-844B-7EEAB3EF1D0C}" srcOrd="6" destOrd="0" presId="urn:microsoft.com/office/officeart/2005/8/layout/orgChart1"/>
    <dgm:cxn modelId="{864C4BB1-D330-504C-BF87-1FBD1AA20DEC}" type="presParOf" srcId="{C2A8B940-E2D4-4416-A87B-C1395721D781}" destId="{4D320ACD-E0F0-4C41-A0FF-338D1C15B60F}" srcOrd="7" destOrd="0" presId="urn:microsoft.com/office/officeart/2005/8/layout/orgChart1"/>
    <dgm:cxn modelId="{2F651661-CA40-FE4C-97C4-EC196DD09538}" type="presParOf" srcId="{4D320ACD-E0F0-4C41-A0FF-338D1C15B60F}" destId="{3FCA206F-7863-4BB5-ADD4-257F16A49FC7}" srcOrd="0" destOrd="0" presId="urn:microsoft.com/office/officeart/2005/8/layout/orgChart1"/>
    <dgm:cxn modelId="{727920CC-9961-7F46-98AF-82C924EF10BC}" type="presParOf" srcId="{3FCA206F-7863-4BB5-ADD4-257F16A49FC7}" destId="{38EAA3E9-3259-4CD5-984E-10D1BAB1AAA6}" srcOrd="0" destOrd="0" presId="urn:microsoft.com/office/officeart/2005/8/layout/orgChart1"/>
    <dgm:cxn modelId="{C75DEF82-94B9-DB40-BC35-8305C988437A}" type="presParOf" srcId="{3FCA206F-7863-4BB5-ADD4-257F16A49FC7}" destId="{20B821B3-5666-4712-840E-9BAEF0DEED48}" srcOrd="1" destOrd="0" presId="urn:microsoft.com/office/officeart/2005/8/layout/orgChart1"/>
    <dgm:cxn modelId="{9C5712A9-2DBA-F647-81B6-83F76FBE5D93}" type="presParOf" srcId="{4D320ACD-E0F0-4C41-A0FF-338D1C15B60F}" destId="{79694232-E17E-4CBA-94CF-5B4D865F8875}" srcOrd="1" destOrd="0" presId="urn:microsoft.com/office/officeart/2005/8/layout/orgChart1"/>
    <dgm:cxn modelId="{AC37F8C8-E49C-AF46-909C-DF9DE588ECCD}" type="presParOf" srcId="{4D320ACD-E0F0-4C41-A0FF-338D1C15B60F}" destId="{05F626D1-17EC-4BC5-8CF7-7F576E37BBB8}" srcOrd="2" destOrd="0" presId="urn:microsoft.com/office/officeart/2005/8/layout/orgChart1"/>
    <dgm:cxn modelId="{6DA78F71-FE2A-0C4E-8FDF-C117D88BB6A4}" type="presParOf" srcId="{AD2EA2F4-6DF3-4F2E-8A3F-E3450B5E973C}" destId="{CBE1FA5F-692B-4A83-AA06-0FE922D0A7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8C6D-8195-40D2-844B-7EEAB3EF1D0C}">
      <dsp:nvSpPr>
        <dsp:cNvPr id="0" name=""/>
        <dsp:cNvSpPr/>
      </dsp:nvSpPr>
      <dsp:spPr>
        <a:xfrm>
          <a:off x="4406267" y="947720"/>
          <a:ext cx="3426443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3426443" y="258518"/>
              </a:lnTo>
              <a:lnTo>
                <a:pt x="3426443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5A3CF-B75C-446C-8835-3D9377DC89F2}">
      <dsp:nvSpPr>
        <dsp:cNvPr id="0" name=""/>
        <dsp:cNvSpPr/>
      </dsp:nvSpPr>
      <dsp:spPr>
        <a:xfrm>
          <a:off x="4406267" y="947720"/>
          <a:ext cx="1132961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32961" y="258518"/>
              </a:lnTo>
              <a:lnTo>
                <a:pt x="1132961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7C9C-22C2-428C-82F3-EA5ABC479629}">
      <dsp:nvSpPr>
        <dsp:cNvPr id="0" name=""/>
        <dsp:cNvSpPr/>
      </dsp:nvSpPr>
      <dsp:spPr>
        <a:xfrm>
          <a:off x="3245746" y="947720"/>
          <a:ext cx="1160521" cy="457539"/>
        </a:xfrm>
        <a:custGeom>
          <a:avLst/>
          <a:gdLst/>
          <a:ahLst/>
          <a:cxnLst/>
          <a:rect l="0" t="0" r="0" b="0"/>
          <a:pathLst>
            <a:path>
              <a:moveTo>
                <a:pt x="1160521" y="0"/>
              </a:moveTo>
              <a:lnTo>
                <a:pt x="1160521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342F2-714D-4D8B-BD4C-D4EE14224817}">
      <dsp:nvSpPr>
        <dsp:cNvPr id="0" name=""/>
        <dsp:cNvSpPr/>
      </dsp:nvSpPr>
      <dsp:spPr>
        <a:xfrm>
          <a:off x="952264" y="947720"/>
          <a:ext cx="3454003" cy="457539"/>
        </a:xfrm>
        <a:custGeom>
          <a:avLst/>
          <a:gdLst/>
          <a:ahLst/>
          <a:cxnLst/>
          <a:rect l="0" t="0" r="0" b="0"/>
          <a:pathLst>
            <a:path>
              <a:moveTo>
                <a:pt x="3454003" y="0"/>
              </a:moveTo>
              <a:lnTo>
                <a:pt x="3454003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A6D5-2AE1-41EA-8ED7-7FFCF45E35D9}">
      <dsp:nvSpPr>
        <dsp:cNvPr id="0" name=""/>
        <dsp:cNvSpPr/>
      </dsp:nvSpPr>
      <dsp:spPr>
        <a:xfrm>
          <a:off x="3458547" y="0"/>
          <a:ext cx="1895440" cy="947720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Work </a:t>
          </a:r>
          <a:r>
            <a:rPr lang="de-DE" sz="2500" kern="1200" dirty="0" err="1"/>
            <a:t>package</a:t>
          </a:r>
          <a:endParaRPr lang="de-DE" sz="2500" kern="1200" dirty="0"/>
        </a:p>
      </dsp:txBody>
      <dsp:txXfrm>
        <a:off x="3458547" y="0"/>
        <a:ext cx="1895440" cy="947720"/>
      </dsp:txXfrm>
    </dsp:sp>
    <dsp:sp modelId="{E4F5A00D-95A8-456A-9C1D-C76E64A29BBF}">
      <dsp:nvSpPr>
        <dsp:cNvPr id="0" name=""/>
        <dsp:cNvSpPr/>
      </dsp:nvSpPr>
      <dsp:spPr>
        <a:xfrm>
          <a:off x="4544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 err="1"/>
            <a:t>Funding</a:t>
          </a:r>
          <a:endParaRPr lang="de-DE" sz="2500" kern="1200" dirty="0"/>
        </a:p>
      </dsp:txBody>
      <dsp:txXfrm>
        <a:off x="4544" y="1405259"/>
        <a:ext cx="1895440" cy="947720"/>
      </dsp:txXfrm>
    </dsp:sp>
    <dsp:sp modelId="{6F25D07C-F541-4458-A85D-BE77A8449A04}">
      <dsp:nvSpPr>
        <dsp:cNvPr id="0" name=""/>
        <dsp:cNvSpPr/>
      </dsp:nvSpPr>
      <dsp:spPr>
        <a:xfrm>
          <a:off x="2298026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Schedule</a:t>
          </a:r>
        </a:p>
      </dsp:txBody>
      <dsp:txXfrm>
        <a:off x="2298026" y="1405259"/>
        <a:ext cx="1895440" cy="947720"/>
      </dsp:txXfrm>
    </dsp:sp>
    <dsp:sp modelId="{0DE3DF75-D8E9-4E05-AAF7-82BBC6EA83A5}">
      <dsp:nvSpPr>
        <dsp:cNvPr id="0" name=""/>
        <dsp:cNvSpPr/>
      </dsp:nvSpPr>
      <dsp:spPr>
        <a:xfrm>
          <a:off x="4591509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Components</a:t>
          </a:r>
        </a:p>
      </dsp:txBody>
      <dsp:txXfrm>
        <a:off x="4591509" y="1405259"/>
        <a:ext cx="1895440" cy="947720"/>
      </dsp:txXfrm>
    </dsp:sp>
    <dsp:sp modelId="{38EAA3E9-3259-4CD5-984E-10D1BAB1AAA6}">
      <dsp:nvSpPr>
        <dsp:cNvPr id="0" name=""/>
        <dsp:cNvSpPr/>
      </dsp:nvSpPr>
      <dsp:spPr>
        <a:xfrm>
          <a:off x="6884991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Teams</a:t>
          </a:r>
        </a:p>
      </dsp:txBody>
      <dsp:txXfrm>
        <a:off x="6884991" y="1405259"/>
        <a:ext cx="1895440" cy="947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8C6D-8195-40D2-844B-7EEAB3EF1D0C}">
      <dsp:nvSpPr>
        <dsp:cNvPr id="0" name=""/>
        <dsp:cNvSpPr/>
      </dsp:nvSpPr>
      <dsp:spPr>
        <a:xfrm>
          <a:off x="4406267" y="947720"/>
          <a:ext cx="3426443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3426443" y="258518"/>
              </a:lnTo>
              <a:lnTo>
                <a:pt x="3426443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5A3CF-B75C-446C-8835-3D9377DC89F2}">
      <dsp:nvSpPr>
        <dsp:cNvPr id="0" name=""/>
        <dsp:cNvSpPr/>
      </dsp:nvSpPr>
      <dsp:spPr>
        <a:xfrm>
          <a:off x="4406267" y="947720"/>
          <a:ext cx="1132961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32961" y="258518"/>
              </a:lnTo>
              <a:lnTo>
                <a:pt x="1132961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7C9C-22C2-428C-82F3-EA5ABC479629}">
      <dsp:nvSpPr>
        <dsp:cNvPr id="0" name=""/>
        <dsp:cNvSpPr/>
      </dsp:nvSpPr>
      <dsp:spPr>
        <a:xfrm>
          <a:off x="3245746" y="947720"/>
          <a:ext cx="1160521" cy="457539"/>
        </a:xfrm>
        <a:custGeom>
          <a:avLst/>
          <a:gdLst/>
          <a:ahLst/>
          <a:cxnLst/>
          <a:rect l="0" t="0" r="0" b="0"/>
          <a:pathLst>
            <a:path>
              <a:moveTo>
                <a:pt x="1160521" y="0"/>
              </a:moveTo>
              <a:lnTo>
                <a:pt x="1160521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342F2-714D-4D8B-BD4C-D4EE14224817}">
      <dsp:nvSpPr>
        <dsp:cNvPr id="0" name=""/>
        <dsp:cNvSpPr/>
      </dsp:nvSpPr>
      <dsp:spPr>
        <a:xfrm>
          <a:off x="952264" y="947720"/>
          <a:ext cx="3454003" cy="457539"/>
        </a:xfrm>
        <a:custGeom>
          <a:avLst/>
          <a:gdLst/>
          <a:ahLst/>
          <a:cxnLst/>
          <a:rect l="0" t="0" r="0" b="0"/>
          <a:pathLst>
            <a:path>
              <a:moveTo>
                <a:pt x="3454003" y="0"/>
              </a:moveTo>
              <a:lnTo>
                <a:pt x="3454003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A6D5-2AE1-41EA-8ED7-7FFCF45E35D9}">
      <dsp:nvSpPr>
        <dsp:cNvPr id="0" name=""/>
        <dsp:cNvSpPr/>
      </dsp:nvSpPr>
      <dsp:spPr>
        <a:xfrm>
          <a:off x="3458547" y="0"/>
          <a:ext cx="1895440" cy="947720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Work </a:t>
          </a:r>
          <a:r>
            <a:rPr lang="de-DE" sz="2500" kern="1200" dirty="0" err="1"/>
            <a:t>package</a:t>
          </a:r>
          <a:endParaRPr lang="de-DE" sz="2500" kern="1200" dirty="0"/>
        </a:p>
      </dsp:txBody>
      <dsp:txXfrm>
        <a:off x="3458547" y="0"/>
        <a:ext cx="1895440" cy="947720"/>
      </dsp:txXfrm>
    </dsp:sp>
    <dsp:sp modelId="{E4F5A00D-95A8-456A-9C1D-C76E64A29BBF}">
      <dsp:nvSpPr>
        <dsp:cNvPr id="0" name=""/>
        <dsp:cNvSpPr/>
      </dsp:nvSpPr>
      <dsp:spPr>
        <a:xfrm>
          <a:off x="4544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 err="1"/>
            <a:t>Funding</a:t>
          </a:r>
          <a:endParaRPr lang="de-DE" sz="2500" kern="1200" dirty="0"/>
        </a:p>
      </dsp:txBody>
      <dsp:txXfrm>
        <a:off x="4544" y="1405259"/>
        <a:ext cx="1895440" cy="947720"/>
      </dsp:txXfrm>
    </dsp:sp>
    <dsp:sp modelId="{6F25D07C-F541-4458-A85D-BE77A8449A04}">
      <dsp:nvSpPr>
        <dsp:cNvPr id="0" name=""/>
        <dsp:cNvSpPr/>
      </dsp:nvSpPr>
      <dsp:spPr>
        <a:xfrm>
          <a:off x="2298026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Schedule</a:t>
          </a:r>
        </a:p>
      </dsp:txBody>
      <dsp:txXfrm>
        <a:off x="2298026" y="1405259"/>
        <a:ext cx="1895440" cy="947720"/>
      </dsp:txXfrm>
    </dsp:sp>
    <dsp:sp modelId="{0DE3DF75-D8E9-4E05-AAF7-82BBC6EA83A5}">
      <dsp:nvSpPr>
        <dsp:cNvPr id="0" name=""/>
        <dsp:cNvSpPr/>
      </dsp:nvSpPr>
      <dsp:spPr>
        <a:xfrm>
          <a:off x="4591509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Components</a:t>
          </a:r>
        </a:p>
      </dsp:txBody>
      <dsp:txXfrm>
        <a:off x="4591509" y="1405259"/>
        <a:ext cx="1895440" cy="947720"/>
      </dsp:txXfrm>
    </dsp:sp>
    <dsp:sp modelId="{38EAA3E9-3259-4CD5-984E-10D1BAB1AAA6}">
      <dsp:nvSpPr>
        <dsp:cNvPr id="0" name=""/>
        <dsp:cNvSpPr/>
      </dsp:nvSpPr>
      <dsp:spPr>
        <a:xfrm>
          <a:off x="6884991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Teams</a:t>
          </a:r>
        </a:p>
      </dsp:txBody>
      <dsp:txXfrm>
        <a:off x="6884991" y="1405259"/>
        <a:ext cx="1895440" cy="947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8C6D-8195-40D2-844B-7EEAB3EF1D0C}">
      <dsp:nvSpPr>
        <dsp:cNvPr id="0" name=""/>
        <dsp:cNvSpPr/>
      </dsp:nvSpPr>
      <dsp:spPr>
        <a:xfrm>
          <a:off x="4406267" y="947720"/>
          <a:ext cx="3426443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3426443" y="258518"/>
              </a:lnTo>
              <a:lnTo>
                <a:pt x="3426443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5A3CF-B75C-446C-8835-3D9377DC89F2}">
      <dsp:nvSpPr>
        <dsp:cNvPr id="0" name=""/>
        <dsp:cNvSpPr/>
      </dsp:nvSpPr>
      <dsp:spPr>
        <a:xfrm>
          <a:off x="4406267" y="947720"/>
          <a:ext cx="1132961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32961" y="258518"/>
              </a:lnTo>
              <a:lnTo>
                <a:pt x="1132961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7C9C-22C2-428C-82F3-EA5ABC479629}">
      <dsp:nvSpPr>
        <dsp:cNvPr id="0" name=""/>
        <dsp:cNvSpPr/>
      </dsp:nvSpPr>
      <dsp:spPr>
        <a:xfrm>
          <a:off x="3245746" y="947720"/>
          <a:ext cx="1160521" cy="457539"/>
        </a:xfrm>
        <a:custGeom>
          <a:avLst/>
          <a:gdLst/>
          <a:ahLst/>
          <a:cxnLst/>
          <a:rect l="0" t="0" r="0" b="0"/>
          <a:pathLst>
            <a:path>
              <a:moveTo>
                <a:pt x="1160521" y="0"/>
              </a:moveTo>
              <a:lnTo>
                <a:pt x="1160521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342F2-714D-4D8B-BD4C-D4EE14224817}">
      <dsp:nvSpPr>
        <dsp:cNvPr id="0" name=""/>
        <dsp:cNvSpPr/>
      </dsp:nvSpPr>
      <dsp:spPr>
        <a:xfrm>
          <a:off x="952264" y="947720"/>
          <a:ext cx="3454003" cy="457539"/>
        </a:xfrm>
        <a:custGeom>
          <a:avLst/>
          <a:gdLst/>
          <a:ahLst/>
          <a:cxnLst/>
          <a:rect l="0" t="0" r="0" b="0"/>
          <a:pathLst>
            <a:path>
              <a:moveTo>
                <a:pt x="3454003" y="0"/>
              </a:moveTo>
              <a:lnTo>
                <a:pt x="3454003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A6D5-2AE1-41EA-8ED7-7FFCF45E35D9}">
      <dsp:nvSpPr>
        <dsp:cNvPr id="0" name=""/>
        <dsp:cNvSpPr/>
      </dsp:nvSpPr>
      <dsp:spPr>
        <a:xfrm>
          <a:off x="3458547" y="0"/>
          <a:ext cx="1895440" cy="947720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Work </a:t>
          </a:r>
          <a:r>
            <a:rPr lang="de-DE" sz="2500" kern="1200" dirty="0" err="1"/>
            <a:t>package</a:t>
          </a:r>
          <a:endParaRPr lang="de-DE" sz="2500" kern="1200" dirty="0"/>
        </a:p>
      </dsp:txBody>
      <dsp:txXfrm>
        <a:off x="3458547" y="0"/>
        <a:ext cx="1895440" cy="947720"/>
      </dsp:txXfrm>
    </dsp:sp>
    <dsp:sp modelId="{E4F5A00D-95A8-456A-9C1D-C76E64A29BBF}">
      <dsp:nvSpPr>
        <dsp:cNvPr id="0" name=""/>
        <dsp:cNvSpPr/>
      </dsp:nvSpPr>
      <dsp:spPr>
        <a:xfrm>
          <a:off x="4544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 err="1"/>
            <a:t>Funding</a:t>
          </a:r>
          <a:endParaRPr lang="de-DE" sz="2500" kern="1200" dirty="0"/>
        </a:p>
      </dsp:txBody>
      <dsp:txXfrm>
        <a:off x="4544" y="1405259"/>
        <a:ext cx="1895440" cy="947720"/>
      </dsp:txXfrm>
    </dsp:sp>
    <dsp:sp modelId="{6F25D07C-F541-4458-A85D-BE77A8449A04}">
      <dsp:nvSpPr>
        <dsp:cNvPr id="0" name=""/>
        <dsp:cNvSpPr/>
      </dsp:nvSpPr>
      <dsp:spPr>
        <a:xfrm>
          <a:off x="2298026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Schedule</a:t>
          </a:r>
        </a:p>
      </dsp:txBody>
      <dsp:txXfrm>
        <a:off x="2298026" y="1405259"/>
        <a:ext cx="1895440" cy="947720"/>
      </dsp:txXfrm>
    </dsp:sp>
    <dsp:sp modelId="{0DE3DF75-D8E9-4E05-AAF7-82BBC6EA83A5}">
      <dsp:nvSpPr>
        <dsp:cNvPr id="0" name=""/>
        <dsp:cNvSpPr/>
      </dsp:nvSpPr>
      <dsp:spPr>
        <a:xfrm>
          <a:off x="4591509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Components</a:t>
          </a:r>
        </a:p>
      </dsp:txBody>
      <dsp:txXfrm>
        <a:off x="4591509" y="1405259"/>
        <a:ext cx="1895440" cy="947720"/>
      </dsp:txXfrm>
    </dsp:sp>
    <dsp:sp modelId="{38EAA3E9-3259-4CD5-984E-10D1BAB1AAA6}">
      <dsp:nvSpPr>
        <dsp:cNvPr id="0" name=""/>
        <dsp:cNvSpPr/>
      </dsp:nvSpPr>
      <dsp:spPr>
        <a:xfrm>
          <a:off x="6884991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Teams</a:t>
          </a:r>
        </a:p>
      </dsp:txBody>
      <dsp:txXfrm>
        <a:off x="6884991" y="1405259"/>
        <a:ext cx="1895440" cy="947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8C6D-8195-40D2-844B-7EEAB3EF1D0C}">
      <dsp:nvSpPr>
        <dsp:cNvPr id="0" name=""/>
        <dsp:cNvSpPr/>
      </dsp:nvSpPr>
      <dsp:spPr>
        <a:xfrm>
          <a:off x="4406267" y="947720"/>
          <a:ext cx="3426443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3426443" y="258518"/>
              </a:lnTo>
              <a:lnTo>
                <a:pt x="3426443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5A3CF-B75C-446C-8835-3D9377DC89F2}">
      <dsp:nvSpPr>
        <dsp:cNvPr id="0" name=""/>
        <dsp:cNvSpPr/>
      </dsp:nvSpPr>
      <dsp:spPr>
        <a:xfrm>
          <a:off x="4406267" y="947720"/>
          <a:ext cx="1132961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32961" y="258518"/>
              </a:lnTo>
              <a:lnTo>
                <a:pt x="1132961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7C9C-22C2-428C-82F3-EA5ABC479629}">
      <dsp:nvSpPr>
        <dsp:cNvPr id="0" name=""/>
        <dsp:cNvSpPr/>
      </dsp:nvSpPr>
      <dsp:spPr>
        <a:xfrm>
          <a:off x="3245746" y="947720"/>
          <a:ext cx="1160521" cy="457539"/>
        </a:xfrm>
        <a:custGeom>
          <a:avLst/>
          <a:gdLst/>
          <a:ahLst/>
          <a:cxnLst/>
          <a:rect l="0" t="0" r="0" b="0"/>
          <a:pathLst>
            <a:path>
              <a:moveTo>
                <a:pt x="1160521" y="0"/>
              </a:moveTo>
              <a:lnTo>
                <a:pt x="1160521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342F2-714D-4D8B-BD4C-D4EE14224817}">
      <dsp:nvSpPr>
        <dsp:cNvPr id="0" name=""/>
        <dsp:cNvSpPr/>
      </dsp:nvSpPr>
      <dsp:spPr>
        <a:xfrm>
          <a:off x="952264" y="947720"/>
          <a:ext cx="3454003" cy="457539"/>
        </a:xfrm>
        <a:custGeom>
          <a:avLst/>
          <a:gdLst/>
          <a:ahLst/>
          <a:cxnLst/>
          <a:rect l="0" t="0" r="0" b="0"/>
          <a:pathLst>
            <a:path>
              <a:moveTo>
                <a:pt x="3454003" y="0"/>
              </a:moveTo>
              <a:lnTo>
                <a:pt x="3454003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A6D5-2AE1-41EA-8ED7-7FFCF45E35D9}">
      <dsp:nvSpPr>
        <dsp:cNvPr id="0" name=""/>
        <dsp:cNvSpPr/>
      </dsp:nvSpPr>
      <dsp:spPr>
        <a:xfrm>
          <a:off x="3458547" y="0"/>
          <a:ext cx="1895440" cy="947720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Work </a:t>
          </a:r>
          <a:r>
            <a:rPr lang="de-DE" sz="2500" kern="1200" dirty="0" err="1"/>
            <a:t>package</a:t>
          </a:r>
          <a:endParaRPr lang="de-DE" sz="2500" kern="1200" dirty="0"/>
        </a:p>
      </dsp:txBody>
      <dsp:txXfrm>
        <a:off x="3458547" y="0"/>
        <a:ext cx="1895440" cy="947720"/>
      </dsp:txXfrm>
    </dsp:sp>
    <dsp:sp modelId="{E4F5A00D-95A8-456A-9C1D-C76E64A29BBF}">
      <dsp:nvSpPr>
        <dsp:cNvPr id="0" name=""/>
        <dsp:cNvSpPr/>
      </dsp:nvSpPr>
      <dsp:spPr>
        <a:xfrm>
          <a:off x="4544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 err="1"/>
            <a:t>Funding</a:t>
          </a:r>
          <a:endParaRPr lang="de-DE" sz="2500" kern="1200" dirty="0"/>
        </a:p>
      </dsp:txBody>
      <dsp:txXfrm>
        <a:off x="4544" y="1405259"/>
        <a:ext cx="1895440" cy="947720"/>
      </dsp:txXfrm>
    </dsp:sp>
    <dsp:sp modelId="{6F25D07C-F541-4458-A85D-BE77A8449A04}">
      <dsp:nvSpPr>
        <dsp:cNvPr id="0" name=""/>
        <dsp:cNvSpPr/>
      </dsp:nvSpPr>
      <dsp:spPr>
        <a:xfrm>
          <a:off x="2298026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Schedule</a:t>
          </a:r>
        </a:p>
      </dsp:txBody>
      <dsp:txXfrm>
        <a:off x="2298026" y="1405259"/>
        <a:ext cx="1895440" cy="947720"/>
      </dsp:txXfrm>
    </dsp:sp>
    <dsp:sp modelId="{0DE3DF75-D8E9-4E05-AAF7-82BBC6EA83A5}">
      <dsp:nvSpPr>
        <dsp:cNvPr id="0" name=""/>
        <dsp:cNvSpPr/>
      </dsp:nvSpPr>
      <dsp:spPr>
        <a:xfrm>
          <a:off x="4591509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Components</a:t>
          </a:r>
        </a:p>
      </dsp:txBody>
      <dsp:txXfrm>
        <a:off x="4591509" y="1405259"/>
        <a:ext cx="1895440" cy="947720"/>
      </dsp:txXfrm>
    </dsp:sp>
    <dsp:sp modelId="{38EAA3E9-3259-4CD5-984E-10D1BAB1AAA6}">
      <dsp:nvSpPr>
        <dsp:cNvPr id="0" name=""/>
        <dsp:cNvSpPr/>
      </dsp:nvSpPr>
      <dsp:spPr>
        <a:xfrm>
          <a:off x="6884991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Teams</a:t>
          </a:r>
        </a:p>
      </dsp:txBody>
      <dsp:txXfrm>
        <a:off x="6884991" y="1405259"/>
        <a:ext cx="1895440" cy="9477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8C6D-8195-40D2-844B-7EEAB3EF1D0C}">
      <dsp:nvSpPr>
        <dsp:cNvPr id="0" name=""/>
        <dsp:cNvSpPr/>
      </dsp:nvSpPr>
      <dsp:spPr>
        <a:xfrm>
          <a:off x="4406267" y="947720"/>
          <a:ext cx="3426443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3426443" y="258518"/>
              </a:lnTo>
              <a:lnTo>
                <a:pt x="3426443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5A3CF-B75C-446C-8835-3D9377DC89F2}">
      <dsp:nvSpPr>
        <dsp:cNvPr id="0" name=""/>
        <dsp:cNvSpPr/>
      </dsp:nvSpPr>
      <dsp:spPr>
        <a:xfrm>
          <a:off x="4406267" y="947720"/>
          <a:ext cx="1132961" cy="457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32961" y="258518"/>
              </a:lnTo>
              <a:lnTo>
                <a:pt x="1132961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7C9C-22C2-428C-82F3-EA5ABC479629}">
      <dsp:nvSpPr>
        <dsp:cNvPr id="0" name=""/>
        <dsp:cNvSpPr/>
      </dsp:nvSpPr>
      <dsp:spPr>
        <a:xfrm>
          <a:off x="3245746" y="947720"/>
          <a:ext cx="1160521" cy="457539"/>
        </a:xfrm>
        <a:custGeom>
          <a:avLst/>
          <a:gdLst/>
          <a:ahLst/>
          <a:cxnLst/>
          <a:rect l="0" t="0" r="0" b="0"/>
          <a:pathLst>
            <a:path>
              <a:moveTo>
                <a:pt x="1160521" y="0"/>
              </a:moveTo>
              <a:lnTo>
                <a:pt x="1160521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342F2-714D-4D8B-BD4C-D4EE14224817}">
      <dsp:nvSpPr>
        <dsp:cNvPr id="0" name=""/>
        <dsp:cNvSpPr/>
      </dsp:nvSpPr>
      <dsp:spPr>
        <a:xfrm>
          <a:off x="952264" y="947720"/>
          <a:ext cx="3454003" cy="457539"/>
        </a:xfrm>
        <a:custGeom>
          <a:avLst/>
          <a:gdLst/>
          <a:ahLst/>
          <a:cxnLst/>
          <a:rect l="0" t="0" r="0" b="0"/>
          <a:pathLst>
            <a:path>
              <a:moveTo>
                <a:pt x="3454003" y="0"/>
              </a:moveTo>
              <a:lnTo>
                <a:pt x="3454003" y="258518"/>
              </a:lnTo>
              <a:lnTo>
                <a:pt x="0" y="258518"/>
              </a:lnTo>
              <a:lnTo>
                <a:pt x="0" y="457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3A6D5-2AE1-41EA-8ED7-7FFCF45E35D9}">
      <dsp:nvSpPr>
        <dsp:cNvPr id="0" name=""/>
        <dsp:cNvSpPr/>
      </dsp:nvSpPr>
      <dsp:spPr>
        <a:xfrm>
          <a:off x="3458547" y="0"/>
          <a:ext cx="1895440" cy="947720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Work </a:t>
          </a:r>
          <a:r>
            <a:rPr lang="de-DE" sz="2500" kern="1200" dirty="0" err="1"/>
            <a:t>package</a:t>
          </a:r>
          <a:endParaRPr lang="de-DE" sz="2500" kern="1200" dirty="0"/>
        </a:p>
      </dsp:txBody>
      <dsp:txXfrm>
        <a:off x="3458547" y="0"/>
        <a:ext cx="1895440" cy="947720"/>
      </dsp:txXfrm>
    </dsp:sp>
    <dsp:sp modelId="{E4F5A00D-95A8-456A-9C1D-C76E64A29BBF}">
      <dsp:nvSpPr>
        <dsp:cNvPr id="0" name=""/>
        <dsp:cNvSpPr/>
      </dsp:nvSpPr>
      <dsp:spPr>
        <a:xfrm>
          <a:off x="4544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 err="1"/>
            <a:t>Funding</a:t>
          </a:r>
          <a:endParaRPr lang="de-DE" sz="2500" kern="1200" dirty="0"/>
        </a:p>
      </dsp:txBody>
      <dsp:txXfrm>
        <a:off x="4544" y="1405259"/>
        <a:ext cx="1895440" cy="947720"/>
      </dsp:txXfrm>
    </dsp:sp>
    <dsp:sp modelId="{6F25D07C-F541-4458-A85D-BE77A8449A04}">
      <dsp:nvSpPr>
        <dsp:cNvPr id="0" name=""/>
        <dsp:cNvSpPr/>
      </dsp:nvSpPr>
      <dsp:spPr>
        <a:xfrm>
          <a:off x="2298026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Schedule</a:t>
          </a:r>
        </a:p>
      </dsp:txBody>
      <dsp:txXfrm>
        <a:off x="2298026" y="1405259"/>
        <a:ext cx="1895440" cy="947720"/>
      </dsp:txXfrm>
    </dsp:sp>
    <dsp:sp modelId="{0DE3DF75-D8E9-4E05-AAF7-82BBC6EA83A5}">
      <dsp:nvSpPr>
        <dsp:cNvPr id="0" name=""/>
        <dsp:cNvSpPr/>
      </dsp:nvSpPr>
      <dsp:spPr>
        <a:xfrm>
          <a:off x="4591509" y="1405259"/>
          <a:ext cx="1895440" cy="94772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Components</a:t>
          </a:r>
        </a:p>
      </dsp:txBody>
      <dsp:txXfrm>
        <a:off x="4591509" y="1405259"/>
        <a:ext cx="1895440" cy="947720"/>
      </dsp:txXfrm>
    </dsp:sp>
    <dsp:sp modelId="{38EAA3E9-3259-4CD5-984E-10D1BAB1AAA6}">
      <dsp:nvSpPr>
        <dsp:cNvPr id="0" name=""/>
        <dsp:cNvSpPr/>
      </dsp:nvSpPr>
      <dsp:spPr>
        <a:xfrm>
          <a:off x="6884991" y="1405259"/>
          <a:ext cx="1895440" cy="94772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Teams</a:t>
          </a:r>
        </a:p>
      </dsp:txBody>
      <dsp:txXfrm>
        <a:off x="6884991" y="1405259"/>
        <a:ext cx="1895440" cy="947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26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26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10BFC1-B721-4BE4-919B-87AAF945A2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8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26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0461"/>
            <a:ext cx="5679440" cy="460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Textmasterformate durch Klicken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26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473513-892E-43E3-A2E0-925A6219F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4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2" indent="-28572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1" indent="-22857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32" indent="-22857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84" indent="-22857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3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88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1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9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2211B7-910A-4438-BD7C-DFDAFADFFA8D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18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617607" indent="-237965" defTabSz="46766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3093535" indent="-237965" defTabSz="46766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569464" indent="-237965" defTabSz="46766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4045392" indent="-237965" defTabSz="46766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51857" algn="l"/>
                <a:tab pos="1903714" algn="l"/>
                <a:tab pos="2855570" algn="l"/>
                <a:tab pos="3807427" algn="l"/>
                <a:tab pos="4759284" algn="l"/>
                <a:tab pos="5711142" algn="l"/>
                <a:tab pos="6662999" algn="l"/>
                <a:tab pos="7614855" algn="l"/>
                <a:tab pos="8566712" algn="l"/>
                <a:tab pos="9518569" algn="l"/>
                <a:tab pos="10470426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88EBADD0-2805-DA49-9A10-9CE8ACBD8357}" type="slidenum">
              <a:rPr lang="de-DE">
                <a:solidFill>
                  <a:srgbClr val="000000"/>
                </a:solidFill>
              </a:rPr>
              <a:pPr eaLnBrk="1" hangingPunct="1"/>
              <a:t>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3687" tIns="48717" rIns="93687" bIns="48717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r" defTabSz="467667" eaLnBrk="1" hangingPunct="1">
              <a:buSzPct val="100000"/>
            </a:pPr>
            <a:fld id="{AB87A4EB-7DEB-0849-BCF0-1201326BB5F2}" type="slidenum">
              <a:rPr lang="de-DE" sz="1200">
                <a:solidFill>
                  <a:srgbClr val="000000"/>
                </a:solidFill>
              </a:rPr>
              <a:pPr algn="r" defTabSz="467667" eaLnBrk="1" hangingPunct="1">
                <a:buSzPct val="100000"/>
              </a:pPr>
              <a:t>2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593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68"/>
              </a:spcBef>
            </a:pPr>
            <a:endParaRPr lang="en-US">
              <a:latin typeface="Arial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0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1" b="9200"/>
          <a:stretch>
            <a:fillRect/>
          </a:stretch>
        </p:blipFill>
        <p:spPr bwMode="auto">
          <a:xfrm>
            <a:off x="6048375" y="0"/>
            <a:ext cx="3163888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FCAR3________L____4___ K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5"/>
          <a:stretch>
            <a:fillRect/>
          </a:stretch>
        </p:blipFill>
        <p:spPr bwMode="auto">
          <a:xfrm>
            <a:off x="0" y="0"/>
            <a:ext cx="30829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14" r="33855"/>
          <a:stretch>
            <a:fillRect/>
          </a:stretch>
        </p:blipFill>
        <p:spPr bwMode="auto">
          <a:xfrm>
            <a:off x="3082925" y="0"/>
            <a:ext cx="296545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6"/>
          <p:cNvSpPr>
            <a:spLocks noChangeShapeType="1"/>
          </p:cNvSpPr>
          <p:nvPr/>
        </p:nvSpPr>
        <p:spPr bwMode="auto">
          <a:xfrm>
            <a:off x="6048375" y="0"/>
            <a:ext cx="0" cy="1938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5"/>
          <p:cNvSpPr>
            <a:spLocks noChangeShapeType="1"/>
          </p:cNvSpPr>
          <p:nvPr/>
        </p:nvSpPr>
        <p:spPr bwMode="auto">
          <a:xfrm>
            <a:off x="3082925" y="0"/>
            <a:ext cx="0" cy="19319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69"/>
          <p:cNvSpPr>
            <a:spLocks noChangeArrowheads="1"/>
          </p:cNvSpPr>
          <p:nvPr/>
        </p:nvSpPr>
        <p:spPr bwMode="auto">
          <a:xfrm>
            <a:off x="0" y="6035675"/>
            <a:ext cx="9144000" cy="841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78"/>
          <p:cNvSpPr>
            <a:spLocks noChangeArrowheads="1"/>
          </p:cNvSpPr>
          <p:nvPr/>
        </p:nvSpPr>
        <p:spPr bwMode="auto">
          <a:xfrm>
            <a:off x="0" y="0"/>
            <a:ext cx="9144000" cy="1958975"/>
          </a:xfrm>
          <a:prstGeom prst="rect">
            <a:avLst/>
          </a:prstGeom>
          <a:solidFill>
            <a:schemeClr val="bg1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0" y="1919288"/>
            <a:ext cx="9144000" cy="4116387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2" name="Line 82"/>
          <p:cNvSpPr>
            <a:spLocks noChangeShapeType="1"/>
          </p:cNvSpPr>
          <p:nvPr/>
        </p:nvSpPr>
        <p:spPr bwMode="auto">
          <a:xfrm rot="16200000">
            <a:off x="4572000" y="-2633662"/>
            <a:ext cx="0" cy="9144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3" name="Picture 87" descr="FAIR_farb_RGB_3c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6142038"/>
            <a:ext cx="898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419350"/>
            <a:ext cx="8064500" cy="14414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24325"/>
            <a:ext cx="6127750" cy="1465263"/>
          </a:xfrm>
        </p:spPr>
        <p:txBody>
          <a:bodyPr anchor="b"/>
          <a:lstStyle>
            <a:lvl1pPr marL="0" indent="0"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8835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6731-5F80-4123-B1A6-25A22E36C0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0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225425"/>
            <a:ext cx="2151062" cy="61563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7338" y="225425"/>
            <a:ext cx="6302375" cy="61563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3CC99-32E0-4A11-8C8E-AA7205F0AD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72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BF4F-15D2-4EE0-A03D-F50D946F86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9814-CAC0-491B-9C48-3D5110D3B50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6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7338" y="1125538"/>
            <a:ext cx="42259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125538"/>
            <a:ext cx="422751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8B7B-EC26-4C78-BB35-37670BC2A1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0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9F41-D07B-4410-9654-75EAA4B54DB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8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9FAFC-0530-4BC0-8D3E-8612A5697B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78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D6DD-AFDD-4A3B-9316-8971056803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42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BEBD-059B-4DF0-B698-FE3EF75F31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9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55D0-292B-49F3-A27F-0FE139FCDE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50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225425"/>
            <a:ext cx="86058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5538"/>
            <a:ext cx="860583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607175"/>
            <a:ext cx="43926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99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607175"/>
            <a:ext cx="7286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99D"/>
                </a:solidFill>
              </a:defRPr>
            </a:lvl1pPr>
          </a:lstStyle>
          <a:p>
            <a:pPr>
              <a:defRPr/>
            </a:pPr>
            <a:fld id="{5502A0CA-E80D-4C4D-8A6B-33CF28258D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4356100" y="6607175"/>
            <a:ext cx="1404938" cy="841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5757863" y="6607175"/>
            <a:ext cx="1404937" cy="84138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7162800" y="6607175"/>
            <a:ext cx="1404938" cy="84138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6524625"/>
            <a:ext cx="9144000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5757863" y="6691313"/>
            <a:ext cx="2809875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4356100" y="6775450"/>
            <a:ext cx="1404938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0" y="873125"/>
            <a:ext cx="9144000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7" name="Picture 13" descr="FAIR_Logo_rgb_fre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38100"/>
            <a:ext cx="9921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Fußzeilenplatzhalter 3"/>
          <p:cNvSpPr txBox="1">
            <a:spLocks noGrp="1"/>
          </p:cNvSpPr>
          <p:nvPr/>
        </p:nvSpPr>
        <p:spPr bwMode="auto">
          <a:xfrm>
            <a:off x="0" y="6607175"/>
            <a:ext cx="439261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599D"/>
                </a:solidFill>
              </a:rPr>
              <a:t>ECE/ECSG – NUSTAR finances and planning – Nov.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9pPr>
    </p:titleStyle>
    <p:bodyStyle>
      <a:lvl1pPr marL="85725" indent="-8572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rgbClr val="00599D"/>
          </a:solidFill>
          <a:latin typeface="+mn-lt"/>
          <a:ea typeface="+mn-ea"/>
          <a:cs typeface="+mn-cs"/>
        </a:defRPr>
      </a:lvl1pPr>
      <a:lvl2pPr marL="419100" indent="-2667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14350" indent="4000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714375" indent="-20638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rgbClr val="990000"/>
          </a:solidFill>
          <a:latin typeface="+mn-lt"/>
        </a:defRPr>
      </a:lvl4pPr>
      <a:lvl5pPr marL="2143125" indent="-1247775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5pPr>
      <a:lvl6pPr marL="26003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6pPr>
      <a:lvl7pPr marL="30575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7pPr>
      <a:lvl8pPr marL="35147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8pPr>
      <a:lvl9pPr marL="39719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419350"/>
            <a:ext cx="8245226" cy="1945754"/>
          </a:xfrm>
        </p:spPr>
        <p:txBody>
          <a:bodyPr/>
          <a:lstStyle/>
          <a:p>
            <a:pPr eaLnBrk="1" hangingPunct="1"/>
            <a:r>
              <a:rPr lang="en-GB" dirty="0"/>
              <a:t>NUSTAR financial and project status</a:t>
            </a:r>
            <a:br>
              <a:rPr lang="en-GB" dirty="0"/>
            </a:br>
            <a:r>
              <a:rPr lang="en-GB" sz="2400" dirty="0"/>
              <a:t>11</a:t>
            </a:r>
            <a:r>
              <a:rPr lang="en-GB" sz="2400" baseline="30000" dirty="0"/>
              <a:t>th</a:t>
            </a:r>
            <a:r>
              <a:rPr lang="en-GB" sz="2400" dirty="0"/>
              <a:t> meeting of the ECE / 2</a:t>
            </a:r>
            <a:r>
              <a:rPr lang="en-GB" sz="2400" baseline="30000" dirty="0"/>
              <a:t>nd</a:t>
            </a:r>
            <a:r>
              <a:rPr lang="en-GB" sz="2400" dirty="0"/>
              <a:t> meeting of ECSG</a:t>
            </a:r>
            <a:br>
              <a:rPr lang="en-GB" sz="2400" dirty="0"/>
            </a:br>
            <a:r>
              <a:rPr lang="en-GB" sz="2400" dirty="0"/>
              <a:t>FAIR/GSI, Darmstadt, Germany</a:t>
            </a:r>
            <a:br>
              <a:rPr lang="en-GB" sz="2400" dirty="0"/>
            </a:br>
            <a:endParaRPr lang="en-GB" sz="24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24325"/>
            <a:ext cx="6127750" cy="175294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/>
              <a:t>Alexander Herlert</a:t>
            </a:r>
            <a:endParaRPr lang="en-GB" sz="1800" i="1" dirty="0">
              <a:solidFill>
                <a:srgbClr val="0033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i="1" dirty="0"/>
              <a:t>NUSTAR Resource Coordinator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i="1" dirty="0"/>
              <a:t>FAIR</a:t>
            </a:r>
          </a:p>
          <a:p>
            <a:pPr eaLnBrk="1" hangingPunct="1">
              <a:lnSpc>
                <a:spcPct val="80000"/>
              </a:lnSpc>
            </a:pPr>
            <a:endParaRPr lang="en-GB" sz="2000" i="1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71475" y="6337300"/>
            <a:ext cx="5071377" cy="474663"/>
            <a:chOff x="371475" y="6337300"/>
            <a:chExt cx="5071377" cy="474663"/>
          </a:xfrm>
        </p:grpSpPr>
        <p:sp>
          <p:nvSpPr>
            <p:cNvPr id="3076" name="Text Box 20"/>
            <p:cNvSpPr txBox="1">
              <a:spLocks noChangeAspect="1" noChangeArrowheads="1"/>
            </p:cNvSpPr>
            <p:nvPr/>
          </p:nvSpPr>
          <p:spPr bwMode="auto">
            <a:xfrm>
              <a:off x="899592" y="6583363"/>
              <a:ext cx="5397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 dirty="0"/>
                <a:t>France</a:t>
              </a:r>
            </a:p>
          </p:txBody>
        </p:sp>
        <p:pic>
          <p:nvPicPr>
            <p:cNvPr id="3078" name="Picture 10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174" y="6340475"/>
              <a:ext cx="3587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9" name="Text Box 11"/>
            <p:cNvSpPr txBox="1">
              <a:spLocks noChangeAspect="1" noChangeArrowheads="1"/>
            </p:cNvSpPr>
            <p:nvPr/>
          </p:nvSpPr>
          <p:spPr bwMode="auto">
            <a:xfrm>
              <a:off x="2006661" y="6583363"/>
              <a:ext cx="4318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India</a:t>
              </a:r>
            </a:p>
          </p:txBody>
        </p:sp>
        <p:pic>
          <p:nvPicPr>
            <p:cNvPr id="3080" name="Picture 16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13" y="6340475"/>
              <a:ext cx="330200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1" name="Text Box 17"/>
            <p:cNvSpPr txBox="1">
              <a:spLocks noChangeAspect="1" noChangeArrowheads="1"/>
            </p:cNvSpPr>
            <p:nvPr/>
          </p:nvSpPr>
          <p:spPr bwMode="auto">
            <a:xfrm>
              <a:off x="371475" y="6581775"/>
              <a:ext cx="5588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Finland</a:t>
              </a:r>
            </a:p>
          </p:txBody>
        </p:sp>
        <p:pic>
          <p:nvPicPr>
            <p:cNvPr id="3082" name="Picture 19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667" y="6340475"/>
              <a:ext cx="3587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3" name="Picture 22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311" y="6340475"/>
              <a:ext cx="400050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4" name="Text Box 23"/>
            <p:cNvSpPr txBox="1">
              <a:spLocks noChangeAspect="1" noChangeArrowheads="1"/>
            </p:cNvSpPr>
            <p:nvPr/>
          </p:nvSpPr>
          <p:spPr bwMode="auto">
            <a:xfrm>
              <a:off x="1363724" y="6583363"/>
              <a:ext cx="6540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Germany</a:t>
              </a:r>
            </a:p>
          </p:txBody>
        </p:sp>
        <p:pic>
          <p:nvPicPr>
            <p:cNvPr id="3085" name="Picture 34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649" y="6340475"/>
              <a:ext cx="384175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6" name="Text Box 35"/>
            <p:cNvSpPr txBox="1">
              <a:spLocks noChangeAspect="1" noChangeArrowheads="1"/>
            </p:cNvSpPr>
            <p:nvPr/>
          </p:nvSpPr>
          <p:spPr bwMode="auto">
            <a:xfrm>
              <a:off x="2447986" y="6583363"/>
              <a:ext cx="5397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Poland</a:t>
              </a:r>
            </a:p>
          </p:txBody>
        </p:sp>
        <p:pic>
          <p:nvPicPr>
            <p:cNvPr id="3089" name="Picture 46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606" y="6337300"/>
              <a:ext cx="3841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0" name="Text Box 47"/>
            <p:cNvSpPr txBox="1">
              <a:spLocks noChangeAspect="1" noChangeArrowheads="1"/>
            </p:cNvSpPr>
            <p:nvPr/>
          </p:nvSpPr>
          <p:spPr bwMode="auto">
            <a:xfrm>
              <a:off x="4460068" y="6580188"/>
              <a:ext cx="5969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Sweden</a:t>
              </a:r>
            </a:p>
          </p:txBody>
        </p:sp>
        <p:graphicFrame>
          <p:nvGraphicFramePr>
            <p:cNvPr id="3091" name="Object 49"/>
            <p:cNvGraphicFramePr>
              <a:graphicFrameLocks noChangeAspect="1"/>
            </p:cNvGraphicFramePr>
            <p:nvPr/>
          </p:nvGraphicFramePr>
          <p:xfrm>
            <a:off x="3076636" y="6340475"/>
            <a:ext cx="360363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Photo Editor Photo" r:id="rId10" imgW="2723810" imgH="1695687" progId="MSPhotoEd.3">
                    <p:embed/>
                  </p:oleObj>
                </mc:Choice>
                <mc:Fallback>
                  <p:oleObj name="Photo Editor Photo" r:id="rId10" imgW="2723810" imgH="1695687" progId="MSPhotoEd.3">
                    <p:embed/>
                    <p:pic>
                      <p:nvPicPr>
                        <p:cNvPr id="3091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6636" y="6340475"/>
                          <a:ext cx="360363" cy="242888"/>
                        </a:xfrm>
                        <a:prstGeom prst="rect">
                          <a:avLst/>
                        </a:prstGeom>
                        <a:noFill/>
                        <a:ln w="9525" cap="rnd" algn="ctr">
                          <a:solidFill>
                            <a:srgbClr val="000000"/>
                          </a:solidFill>
                          <a:prstDash val="sysDot"/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50"/>
            <p:cNvSpPr txBox="1">
              <a:spLocks noChangeAspect="1" noChangeArrowheads="1"/>
            </p:cNvSpPr>
            <p:nvPr/>
          </p:nvSpPr>
          <p:spPr bwMode="auto">
            <a:xfrm>
              <a:off x="2935349" y="6583363"/>
              <a:ext cx="6413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Romania</a:t>
              </a:r>
            </a:p>
          </p:txBody>
        </p:sp>
        <p:pic>
          <p:nvPicPr>
            <p:cNvPr id="3093" name="Picture 52"/>
            <p:cNvPicPr preferRelativeResize="0"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936" y="6338888"/>
              <a:ext cx="358775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4" name="Text Box 53"/>
            <p:cNvSpPr txBox="1">
              <a:spLocks noChangeAspect="1" noChangeArrowheads="1"/>
            </p:cNvSpPr>
            <p:nvPr/>
          </p:nvSpPr>
          <p:spPr bwMode="auto">
            <a:xfrm>
              <a:off x="3479861" y="6581775"/>
              <a:ext cx="5334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Russia</a:t>
              </a:r>
            </a:p>
          </p:txBody>
        </p:sp>
        <p:sp>
          <p:nvSpPr>
            <p:cNvPr id="3095" name="Text Box 41"/>
            <p:cNvSpPr txBox="1">
              <a:spLocks noChangeAspect="1" noChangeArrowheads="1"/>
            </p:cNvSpPr>
            <p:nvPr/>
          </p:nvSpPr>
          <p:spPr bwMode="auto">
            <a:xfrm>
              <a:off x="3941824" y="6578600"/>
              <a:ext cx="6223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Slovenia</a:t>
              </a:r>
            </a:p>
          </p:txBody>
        </p:sp>
        <p:pic>
          <p:nvPicPr>
            <p:cNvPr id="3096" name="Picture 62" descr="slowenien-fahne-slowenia-flagge_0_g_60px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99" y="6340475"/>
              <a:ext cx="363538" cy="2413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 Box 20"/>
            <p:cNvSpPr txBox="1">
              <a:spLocks noChangeAspect="1" noChangeArrowheads="1"/>
            </p:cNvSpPr>
            <p:nvPr/>
          </p:nvSpPr>
          <p:spPr bwMode="auto">
            <a:xfrm>
              <a:off x="5084077" y="6576271"/>
              <a:ext cx="34496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900" dirty="0"/>
                <a:t>UK</a:t>
              </a:r>
            </a:p>
          </p:txBody>
        </p:sp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4077" y="6338887"/>
              <a:ext cx="358775" cy="242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999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Cryogenic</a:t>
            </a:r>
            <a:r>
              <a:rPr lang="de-DE" dirty="0"/>
              <a:t> </a:t>
            </a:r>
            <a:r>
              <a:rPr lang="de-DE" dirty="0" err="1"/>
              <a:t>Stopping</a:t>
            </a:r>
            <a:r>
              <a:rPr lang="de-DE" dirty="0"/>
              <a:t> </a:t>
            </a:r>
            <a:r>
              <a:rPr lang="de-DE" dirty="0" err="1"/>
              <a:t>Cell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398288"/>
              </p:ext>
            </p:extLst>
          </p:nvPr>
        </p:nvGraphicFramePr>
        <p:xfrm>
          <a:off x="280043" y="2787504"/>
          <a:ext cx="8605837" cy="3593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PSP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Name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cost (2005) [k€]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Detectors and slit system in front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CSC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135.7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MATS-</a:t>
                      </a:r>
                      <a:r>
                        <a:rPr lang="en-US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LaSpec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hall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154.0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 RFQ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3763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HISPEC/DESPEC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Beamline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127.1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Safety</a:t>
                      </a:r>
                      <a:r>
                        <a:rPr lang="de-DE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i="0" u="none" strike="noStrike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132.1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Valve</a:t>
                      </a: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box GLAD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128.1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Infrastructure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magnets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NUSTAR</a:t>
                      </a:r>
                      <a:r>
                        <a:rPr lang="de-DE" sz="1800" b="1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Common Fund</a:t>
                      </a:r>
                      <a:endParaRPr lang="de-DE" sz="18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8525" fontAlgn="b">
                        <a:tabLst>
                          <a:tab pos="898525" algn="dec"/>
                        </a:tabLst>
                      </a:pPr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1,077.0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87338" y="1052736"/>
            <a:ext cx="8605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TDR with ECE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Components to be covered by Common Fund are standard systems (e.g. beam diagnostics)</a:t>
            </a:r>
          </a:p>
        </p:txBody>
      </p:sp>
      <p:sp>
        <p:nvSpPr>
          <p:cNvPr id="3" name="Rechteck 2"/>
          <p:cNvSpPr/>
          <p:nvPr/>
        </p:nvSpPr>
        <p:spPr>
          <a:xfrm>
            <a:off x="280043" y="3501008"/>
            <a:ext cx="861313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429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Beam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CSC </a:t>
            </a:r>
            <a:r>
              <a:rPr lang="de-DE" dirty="0" err="1"/>
              <a:t>and</a:t>
            </a:r>
            <a:r>
              <a:rPr lang="de-DE" dirty="0"/>
              <a:t> MATS RFQ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809480"/>
              </p:ext>
            </p:extLst>
          </p:nvPr>
        </p:nvGraphicFramePr>
        <p:xfrm>
          <a:off x="280043" y="2787504"/>
          <a:ext cx="8605837" cy="3593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PSP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Name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cost (2005) [k€]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Detectors and slit system in front</a:t>
                      </a:r>
                      <a:r>
                        <a:rPr lang="en-US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CSC</a:t>
                      </a:r>
                      <a:endParaRPr lang="en-US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135.7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 line to MATS-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LaSpec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154.0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 line to MATS RFQ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3763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HISPEC/DESPEC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Beamline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127.1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Safety</a:t>
                      </a:r>
                      <a:r>
                        <a:rPr lang="de-DE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i="0" u="none" strike="noStrike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132.1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Valve</a:t>
                      </a: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box GLAD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128.1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Infrastructure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magnets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NUSTAR</a:t>
                      </a:r>
                      <a:r>
                        <a:rPr lang="de-DE" sz="1800" b="1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Common Fund</a:t>
                      </a:r>
                      <a:endParaRPr lang="de-DE" sz="18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8525" fontAlgn="b">
                        <a:tabLst>
                          <a:tab pos="898525" algn="dec"/>
                        </a:tabLst>
                      </a:pPr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1,077.0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87338" y="1052736"/>
            <a:ext cx="8605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Defined in CSC TDR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Standard beamline and vacuum components (incl. support structures)</a:t>
            </a:r>
          </a:p>
        </p:txBody>
      </p:sp>
      <p:sp>
        <p:nvSpPr>
          <p:cNvPr id="7" name="Rechteck 6"/>
          <p:cNvSpPr/>
          <p:nvPr/>
        </p:nvSpPr>
        <p:spPr>
          <a:xfrm>
            <a:off x="280043" y="3861048"/>
            <a:ext cx="8613132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32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HISPEC/DESPEC </a:t>
            </a:r>
            <a:r>
              <a:rPr lang="de-DE" dirty="0" err="1"/>
              <a:t>infrastructure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565227"/>
              </p:ext>
            </p:extLst>
          </p:nvPr>
        </p:nvGraphicFramePr>
        <p:xfrm>
          <a:off x="280043" y="2787504"/>
          <a:ext cx="8605837" cy="3593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PSP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Name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cost (2005) [k€]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Detectors and slit system in front</a:t>
                      </a:r>
                      <a:r>
                        <a:rPr lang="en-US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CSC</a:t>
                      </a:r>
                      <a:endParaRPr lang="en-US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135.7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MATS-</a:t>
                      </a:r>
                      <a:r>
                        <a:rPr lang="en-US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LaSpec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hall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154.0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 RFQ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3763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1.2.2.2.1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HISPEC/DESPEC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Beamline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127.1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1.2.2.5.1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</a:t>
                      </a:r>
                      <a:r>
                        <a:rPr lang="de-D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132.1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Valve</a:t>
                      </a: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box GLAD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128.1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1.2.5.1.1.3.4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Infrastructure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magnets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NUSTAR</a:t>
                      </a:r>
                      <a:r>
                        <a:rPr lang="de-DE" sz="1800" b="1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Common Fund</a:t>
                      </a:r>
                      <a:endParaRPr lang="de-DE" sz="18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8525" fontAlgn="b">
                        <a:tabLst>
                          <a:tab pos="898525" algn="dec"/>
                        </a:tabLst>
                      </a:pPr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1,077.0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87338" y="1052736"/>
            <a:ext cx="8605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TDR with ECE (total cost about 2 MEUR, Day one: 1.6 MEUR)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Cost sharing under discussion: </a:t>
            </a:r>
            <a:r>
              <a:rPr lang="en-US" kern="0" dirty="0">
                <a:solidFill>
                  <a:srgbClr val="00B050"/>
                </a:solidFill>
              </a:rPr>
              <a:t>more than 10 institutes involved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Common Fund contribution below 200 </a:t>
            </a:r>
            <a:r>
              <a:rPr lang="en-US" kern="0" dirty="0" err="1"/>
              <a:t>kEUR</a:t>
            </a:r>
            <a:r>
              <a:rPr lang="en-US" kern="0" dirty="0"/>
              <a:t> and further reduction possible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Day-one configuration: </a:t>
            </a:r>
            <a:r>
              <a:rPr lang="en-US" kern="0" dirty="0">
                <a:solidFill>
                  <a:srgbClr val="00B050"/>
                </a:solidFill>
              </a:rPr>
              <a:t>82% of funding secured </a:t>
            </a:r>
            <a:r>
              <a:rPr lang="en-US" kern="0" dirty="0"/>
              <a:t>(survey in progress)</a:t>
            </a:r>
          </a:p>
        </p:txBody>
      </p:sp>
      <p:sp>
        <p:nvSpPr>
          <p:cNvPr id="7" name="Rechteck 6"/>
          <p:cNvSpPr/>
          <p:nvPr/>
        </p:nvSpPr>
        <p:spPr>
          <a:xfrm>
            <a:off x="280043" y="4589292"/>
            <a:ext cx="8613132" cy="7119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6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</a:t>
            </a:r>
            <a:r>
              <a:rPr lang="de-DE" baseline="30000" dirty="0"/>
              <a:t>3</a:t>
            </a:r>
            <a:r>
              <a:rPr lang="de-DE" dirty="0"/>
              <a:t>B </a:t>
            </a:r>
            <a:r>
              <a:rPr lang="de-DE" dirty="0" err="1"/>
              <a:t>magnet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954893"/>
              </p:ext>
            </p:extLst>
          </p:nvPr>
        </p:nvGraphicFramePr>
        <p:xfrm>
          <a:off x="280043" y="2787504"/>
          <a:ext cx="8605837" cy="3593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PSP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Name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cost (2005) [k€]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Detectors and slit system in front</a:t>
                      </a:r>
                      <a:r>
                        <a:rPr lang="en-US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CSC</a:t>
                      </a:r>
                      <a:endParaRPr lang="en-US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135.7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MATS-</a:t>
                      </a:r>
                      <a:r>
                        <a:rPr lang="en-US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LaSpec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hall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154.0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 line to MATS RFQ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3763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HISPEC/DESPEC </a:t>
                      </a:r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Beamline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127.1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1.2.2.5.1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Safety</a:t>
                      </a:r>
                      <a:r>
                        <a:rPr lang="de-DE" sz="1800" b="0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i="0" u="none" strike="noStrike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de-DE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132.1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1.2.5.1.1.3.3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Valve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 GLAD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128.1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1.2.5.1.1.3.4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Infrastructure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magnets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NUSTAR</a:t>
                      </a:r>
                      <a:r>
                        <a:rPr lang="de-DE" sz="1800" b="1" i="0" u="none" strike="no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Common Fund</a:t>
                      </a:r>
                      <a:endParaRPr lang="de-DE" sz="18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8525" fontAlgn="b">
                        <a:tabLst>
                          <a:tab pos="898525" algn="dec"/>
                        </a:tabLst>
                      </a:pPr>
                      <a:r>
                        <a:rPr lang="de-DE" sz="18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	1,077.0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87338" y="1052736"/>
            <a:ext cx="8605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R</a:t>
            </a:r>
            <a:r>
              <a:rPr lang="en-US" kern="0" baseline="30000" dirty="0"/>
              <a:t>3</a:t>
            </a:r>
            <a:r>
              <a:rPr lang="en-US" kern="0" dirty="0"/>
              <a:t>B </a:t>
            </a:r>
            <a:r>
              <a:rPr lang="en-US" kern="0" dirty="0" err="1"/>
              <a:t>multiplet</a:t>
            </a:r>
            <a:r>
              <a:rPr lang="en-US" kern="0" dirty="0"/>
              <a:t> moved to accelerator (Super-FRS sub-project)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Part of magnet infrastructure (incl. GLAD) to be covered by experiment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“Infrastructure magnets” (200 </a:t>
            </a:r>
            <a:r>
              <a:rPr lang="en-US" kern="0" dirty="0" err="1"/>
              <a:t>kEUR</a:t>
            </a:r>
            <a:r>
              <a:rPr lang="en-US" kern="0" dirty="0"/>
              <a:t>) (</a:t>
            </a:r>
            <a:r>
              <a:rPr lang="en-US" kern="0" dirty="0" err="1"/>
              <a:t>cryo</a:t>
            </a:r>
            <a:r>
              <a:rPr lang="en-US" kern="0" dirty="0"/>
              <a:t> components) possibly not needed – </a:t>
            </a:r>
            <a:r>
              <a:rPr lang="en-US" kern="0" dirty="0">
                <a:solidFill>
                  <a:srgbClr val="FF0000"/>
                </a:solidFill>
              </a:rPr>
              <a:t>to be checked</a:t>
            </a:r>
          </a:p>
        </p:txBody>
      </p:sp>
      <p:sp>
        <p:nvSpPr>
          <p:cNvPr id="7" name="Rechteck 6"/>
          <p:cNvSpPr/>
          <p:nvPr/>
        </p:nvSpPr>
        <p:spPr>
          <a:xfrm>
            <a:off x="280043" y="5301208"/>
            <a:ext cx="8613132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739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Latest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on </a:t>
            </a:r>
            <a:r>
              <a:rPr lang="de-DE" dirty="0" err="1"/>
              <a:t>MoU</a:t>
            </a:r>
            <a:r>
              <a:rPr lang="de-DE" dirty="0"/>
              <a:t> (2019)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 Conditions for Experiments at FAIR</a:t>
            </a:r>
          </a:p>
          <a:p>
            <a:pPr marL="676275" lvl="1" indent="-342900"/>
            <a:r>
              <a:rPr lang="en-US" dirty="0"/>
              <a:t>Endorsed by FAIR AFC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MoU</a:t>
            </a:r>
            <a:endParaRPr lang="en-US" dirty="0"/>
          </a:p>
          <a:p>
            <a:pPr marL="676275" lvl="1" indent="-342900"/>
            <a:r>
              <a:rPr lang="en-US" dirty="0"/>
              <a:t>CBM Collaboration presented its </a:t>
            </a:r>
            <a:r>
              <a:rPr lang="en-US" dirty="0" err="1"/>
              <a:t>MoU</a:t>
            </a:r>
            <a:r>
              <a:rPr lang="en-US" dirty="0"/>
              <a:t> at the 8</a:t>
            </a:r>
            <a:r>
              <a:rPr lang="en-US" baseline="30000" dirty="0"/>
              <a:t>th</a:t>
            </a:r>
            <a:r>
              <a:rPr lang="en-US" dirty="0"/>
              <a:t> FAIR-RRB meeting</a:t>
            </a:r>
          </a:p>
          <a:p>
            <a:pPr marL="676275" lvl="1" indent="-342900"/>
            <a:r>
              <a:rPr lang="en-US" dirty="0"/>
              <a:t>NUSTAR </a:t>
            </a:r>
            <a:r>
              <a:rPr lang="en-US" dirty="0" err="1"/>
              <a:t>MoU</a:t>
            </a:r>
            <a:r>
              <a:rPr lang="en-US" dirty="0"/>
              <a:t> adapted to the one from CBM:</a:t>
            </a:r>
          </a:p>
          <a:p>
            <a:pPr marL="1074738" lvl="2" indent="-360363">
              <a:buFont typeface="Wingdings" panose="05000000000000000000" pitchFamily="2" charset="2"/>
              <a:buChar char="§"/>
            </a:pPr>
            <a:r>
              <a:rPr lang="en-US" dirty="0"/>
              <a:t>Slightly re-structured the document (new ordering of articles)</a:t>
            </a:r>
          </a:p>
          <a:p>
            <a:pPr marL="1074738" lvl="2" indent="-360363">
              <a:buFont typeface="Wingdings" panose="05000000000000000000" pitchFamily="2" charset="2"/>
              <a:buChar char="§"/>
            </a:pPr>
            <a:r>
              <a:rPr lang="en-US" dirty="0"/>
              <a:t>NUSTAR specific annexes</a:t>
            </a:r>
          </a:p>
          <a:p>
            <a:pPr marL="676275" lvl="1" indent="-342900"/>
            <a:r>
              <a:rPr lang="en-US" dirty="0"/>
              <a:t>Update NUSTAR organizational structures</a:t>
            </a:r>
          </a:p>
          <a:p>
            <a:pPr marL="676275" lvl="1" indent="-342900"/>
            <a:r>
              <a:rPr lang="en-US" dirty="0"/>
              <a:t>Discuss new version with NUSTAR Boards</a:t>
            </a:r>
          </a:p>
          <a:p>
            <a:pPr marL="676275" lvl="1" indent="-342900"/>
            <a:r>
              <a:rPr lang="en-US" dirty="0">
                <a:solidFill>
                  <a:srgbClr val="FF0000"/>
                </a:solidFill>
              </a:rPr>
              <a:t>NUSTAR Common Fund still not clarified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98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 </a:t>
            </a:r>
            <a:r>
              <a:rPr lang="de-DE" dirty="0" err="1"/>
              <a:t>list</a:t>
            </a:r>
            <a:r>
              <a:rPr lang="de-DE" dirty="0"/>
              <a:t> NUSTAR </a:t>
            </a:r>
            <a:r>
              <a:rPr lang="de-DE" dirty="0" err="1"/>
              <a:t>MoU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922" y="980728"/>
            <a:ext cx="879631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 indent="-630238">
              <a:lnSpc>
                <a:spcPct val="150000"/>
              </a:lnSpc>
              <a:buSzPct val="200000"/>
              <a:buFont typeface="Courier New" panose="02070309020205020404" pitchFamily="49" charset="0"/>
              <a:buChar char="o"/>
              <a:tabLst>
                <a:tab pos="1168400" algn="l"/>
              </a:tabLst>
            </a:pPr>
            <a:r>
              <a:rPr lang="en-US" sz="2000" dirty="0"/>
              <a:t>NUSTAR member list updated?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In progress </a:t>
            </a:r>
            <a:r>
              <a:rPr lang="en-US" sz="2000" dirty="0"/>
              <a:t>(new database operational)</a:t>
            </a:r>
          </a:p>
          <a:p>
            <a:pPr marL="630238" indent="-630238">
              <a:lnSpc>
                <a:spcPct val="150000"/>
              </a:lnSpc>
              <a:buSzPct val="200000"/>
              <a:buFont typeface="Courier New" panose="02070309020205020404" pitchFamily="49" charset="0"/>
              <a:buChar char="o"/>
              <a:tabLst>
                <a:tab pos="1168400" algn="l"/>
              </a:tabLst>
            </a:pPr>
            <a:r>
              <a:rPr lang="en-US" sz="2000" dirty="0"/>
              <a:t>All TDRs for “Day one” at least submitted?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Still some TDRs needed (R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B) – expected until spring 2020</a:t>
            </a:r>
            <a:endParaRPr lang="en-US" sz="2000" dirty="0"/>
          </a:p>
          <a:p>
            <a:pPr marL="630238" indent="-630238">
              <a:lnSpc>
                <a:spcPct val="150000"/>
              </a:lnSpc>
              <a:buSzPct val="200000"/>
              <a:buFont typeface="Courier New" panose="02070309020205020404" pitchFamily="49" charset="0"/>
              <a:buChar char="o"/>
              <a:tabLst>
                <a:tab pos="1168400" algn="l"/>
              </a:tabLst>
            </a:pPr>
            <a:r>
              <a:rPr lang="en-US" sz="2000" dirty="0"/>
              <a:t>All work packages relevant for “Day one” assigned to partner institute?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Need to </a:t>
            </a:r>
            <a:r>
              <a:rPr lang="en-US" sz="2000" dirty="0">
                <a:solidFill>
                  <a:srgbClr val="FF0000"/>
                </a:solidFill>
              </a:rPr>
              <a:t>establish</a:t>
            </a:r>
            <a:r>
              <a:rPr lang="en-US" sz="2000" dirty="0"/>
              <a:t> “Common Fund”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Contributions of new partners under discussion</a:t>
            </a:r>
          </a:p>
          <a:p>
            <a:pPr marL="630238" indent="-630238">
              <a:lnSpc>
                <a:spcPct val="150000"/>
              </a:lnSpc>
              <a:buSzPct val="200000"/>
              <a:buFont typeface="Courier New" panose="02070309020205020404" pitchFamily="49" charset="0"/>
              <a:buChar char="o"/>
              <a:tabLst>
                <a:tab pos="1168400" algn="l"/>
              </a:tabLst>
            </a:pPr>
            <a:r>
              <a:rPr lang="en-US" sz="2000" dirty="0"/>
              <a:t>Interfaces clarified (connections to accelerator and civil construction)?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In progress </a:t>
            </a:r>
            <a:r>
              <a:rPr lang="en-US" sz="2000" dirty="0"/>
              <a:t>(as part of building planning) ...</a:t>
            </a:r>
          </a:p>
          <a:p>
            <a:pPr marL="630238" indent="-630238">
              <a:lnSpc>
                <a:spcPct val="150000"/>
              </a:lnSpc>
              <a:buSzPct val="200000"/>
              <a:buFont typeface="Courier New" panose="02070309020205020404" pitchFamily="49" charset="0"/>
              <a:buChar char="o"/>
              <a:tabLst>
                <a:tab pos="1168400" algn="l"/>
              </a:tabLst>
            </a:pPr>
            <a:r>
              <a:rPr lang="en-US" sz="2000" dirty="0"/>
              <a:t>General conditions for experiments available?</a:t>
            </a:r>
          </a:p>
          <a:p>
            <a:pPr>
              <a:lnSpc>
                <a:spcPct val="150000"/>
              </a:lnSpc>
              <a:buSzPct val="200000"/>
              <a:tabLst>
                <a:tab pos="116840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Endorsed </a:t>
            </a:r>
            <a:r>
              <a:rPr lang="en-US" sz="2000" dirty="0"/>
              <a:t>by FAIR AFC ...</a:t>
            </a:r>
          </a:p>
        </p:txBody>
      </p:sp>
      <p:sp>
        <p:nvSpPr>
          <p:cNvPr id="7" name="Freeform 6"/>
          <p:cNvSpPr/>
          <p:nvPr/>
        </p:nvSpPr>
        <p:spPr>
          <a:xfrm>
            <a:off x="350297" y="4940754"/>
            <a:ext cx="461723" cy="488906"/>
          </a:xfrm>
          <a:custGeom>
            <a:avLst/>
            <a:gdLst>
              <a:gd name="connsiteX0" fmla="*/ 0 w 705555"/>
              <a:gd name="connsiteY0" fmla="*/ 564445 h 818445"/>
              <a:gd name="connsiteX1" fmla="*/ 70555 w 705555"/>
              <a:gd name="connsiteY1" fmla="*/ 578556 h 818445"/>
              <a:gd name="connsiteX2" fmla="*/ 112889 w 705555"/>
              <a:gd name="connsiteY2" fmla="*/ 592667 h 818445"/>
              <a:gd name="connsiteX3" fmla="*/ 127000 w 705555"/>
              <a:gd name="connsiteY3" fmla="*/ 635000 h 818445"/>
              <a:gd name="connsiteX4" fmla="*/ 155222 w 705555"/>
              <a:gd name="connsiteY4" fmla="*/ 663223 h 818445"/>
              <a:gd name="connsiteX5" fmla="*/ 183444 w 705555"/>
              <a:gd name="connsiteY5" fmla="*/ 705556 h 818445"/>
              <a:gd name="connsiteX6" fmla="*/ 225778 w 705555"/>
              <a:gd name="connsiteY6" fmla="*/ 776111 h 818445"/>
              <a:gd name="connsiteX7" fmla="*/ 239889 w 705555"/>
              <a:gd name="connsiteY7" fmla="*/ 818445 h 818445"/>
              <a:gd name="connsiteX8" fmla="*/ 254000 w 705555"/>
              <a:gd name="connsiteY8" fmla="*/ 776111 h 818445"/>
              <a:gd name="connsiteX9" fmla="*/ 282222 w 705555"/>
              <a:gd name="connsiteY9" fmla="*/ 663223 h 818445"/>
              <a:gd name="connsiteX10" fmla="*/ 296333 w 705555"/>
              <a:gd name="connsiteY10" fmla="*/ 620889 h 818445"/>
              <a:gd name="connsiteX11" fmla="*/ 310444 w 705555"/>
              <a:gd name="connsiteY11" fmla="*/ 550334 h 818445"/>
              <a:gd name="connsiteX12" fmla="*/ 338667 w 705555"/>
              <a:gd name="connsiteY12" fmla="*/ 522111 h 818445"/>
              <a:gd name="connsiteX13" fmla="*/ 381000 w 705555"/>
              <a:gd name="connsiteY13" fmla="*/ 423334 h 818445"/>
              <a:gd name="connsiteX14" fmla="*/ 409222 w 705555"/>
              <a:gd name="connsiteY14" fmla="*/ 381000 h 818445"/>
              <a:gd name="connsiteX15" fmla="*/ 451555 w 705555"/>
              <a:gd name="connsiteY15" fmla="*/ 310445 h 818445"/>
              <a:gd name="connsiteX16" fmla="*/ 479778 w 705555"/>
              <a:gd name="connsiteY16" fmla="*/ 268111 h 818445"/>
              <a:gd name="connsiteX17" fmla="*/ 508000 w 705555"/>
              <a:gd name="connsiteY17" fmla="*/ 211667 h 818445"/>
              <a:gd name="connsiteX18" fmla="*/ 592667 w 705555"/>
              <a:gd name="connsiteY18" fmla="*/ 112889 h 818445"/>
              <a:gd name="connsiteX19" fmla="*/ 677333 w 705555"/>
              <a:gd name="connsiteY19" fmla="*/ 14111 h 818445"/>
              <a:gd name="connsiteX20" fmla="*/ 705555 w 705555"/>
              <a:gd name="connsiteY20" fmla="*/ 0 h 81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5555" h="818445">
                <a:moveTo>
                  <a:pt x="0" y="564445"/>
                </a:moveTo>
                <a:cubicBezTo>
                  <a:pt x="23518" y="569149"/>
                  <a:pt x="47287" y="572739"/>
                  <a:pt x="70555" y="578556"/>
                </a:cubicBezTo>
                <a:cubicBezTo>
                  <a:pt x="84986" y="582164"/>
                  <a:pt x="102371" y="582149"/>
                  <a:pt x="112889" y="592667"/>
                </a:cubicBezTo>
                <a:cubicBezTo>
                  <a:pt x="123407" y="603185"/>
                  <a:pt x="119347" y="622245"/>
                  <a:pt x="127000" y="635000"/>
                </a:cubicBezTo>
                <a:cubicBezTo>
                  <a:pt x="133845" y="646408"/>
                  <a:pt x="146911" y="652834"/>
                  <a:pt x="155222" y="663223"/>
                </a:cubicBezTo>
                <a:cubicBezTo>
                  <a:pt x="165816" y="676466"/>
                  <a:pt x="175860" y="690387"/>
                  <a:pt x="183444" y="705556"/>
                </a:cubicBezTo>
                <a:cubicBezTo>
                  <a:pt x="220080" y="778827"/>
                  <a:pt x="170653" y="720988"/>
                  <a:pt x="225778" y="776111"/>
                </a:cubicBezTo>
                <a:cubicBezTo>
                  <a:pt x="230482" y="790222"/>
                  <a:pt x="225014" y="818445"/>
                  <a:pt x="239889" y="818445"/>
                </a:cubicBezTo>
                <a:cubicBezTo>
                  <a:pt x="254764" y="818445"/>
                  <a:pt x="250086" y="790461"/>
                  <a:pt x="254000" y="776111"/>
                </a:cubicBezTo>
                <a:cubicBezTo>
                  <a:pt x="264206" y="738690"/>
                  <a:pt x="269957" y="700020"/>
                  <a:pt x="282222" y="663223"/>
                </a:cubicBezTo>
                <a:cubicBezTo>
                  <a:pt x="286926" y="649112"/>
                  <a:pt x="292725" y="635320"/>
                  <a:pt x="296333" y="620889"/>
                </a:cubicBezTo>
                <a:cubicBezTo>
                  <a:pt x="302150" y="597621"/>
                  <a:pt x="300996" y="572379"/>
                  <a:pt x="310444" y="550334"/>
                </a:cubicBezTo>
                <a:cubicBezTo>
                  <a:pt x="315685" y="538105"/>
                  <a:pt x="329259" y="531519"/>
                  <a:pt x="338667" y="522111"/>
                </a:cubicBezTo>
                <a:cubicBezTo>
                  <a:pt x="354498" y="474617"/>
                  <a:pt x="353100" y="472159"/>
                  <a:pt x="381000" y="423334"/>
                </a:cubicBezTo>
                <a:cubicBezTo>
                  <a:pt x="389414" y="408609"/>
                  <a:pt x="400233" y="395382"/>
                  <a:pt x="409222" y="381000"/>
                </a:cubicBezTo>
                <a:cubicBezTo>
                  <a:pt x="423758" y="357742"/>
                  <a:pt x="437019" y="333703"/>
                  <a:pt x="451555" y="310445"/>
                </a:cubicBezTo>
                <a:cubicBezTo>
                  <a:pt x="460544" y="296063"/>
                  <a:pt x="471364" y="282836"/>
                  <a:pt x="479778" y="268111"/>
                </a:cubicBezTo>
                <a:cubicBezTo>
                  <a:pt x="490215" y="249847"/>
                  <a:pt x="495628" y="228679"/>
                  <a:pt x="508000" y="211667"/>
                </a:cubicBezTo>
                <a:cubicBezTo>
                  <a:pt x="533507" y="176595"/>
                  <a:pt x="565206" y="146453"/>
                  <a:pt x="592667" y="112889"/>
                </a:cubicBezTo>
                <a:cubicBezTo>
                  <a:pt x="628348" y="69279"/>
                  <a:pt x="634175" y="48638"/>
                  <a:pt x="677333" y="14111"/>
                </a:cubicBezTo>
                <a:cubicBezTo>
                  <a:pt x="685546" y="7541"/>
                  <a:pt x="696148" y="4704"/>
                  <a:pt x="705555" y="0"/>
                </a:cubicBezTo>
              </a:path>
            </a:pathLst>
          </a:custGeom>
          <a:ln w="76200" cmpd="sng">
            <a:solidFill>
              <a:srgbClr val="00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3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265931835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bgerundetes Rechteck 5"/>
          <p:cNvSpPr/>
          <p:nvPr/>
        </p:nvSpPr>
        <p:spPr>
          <a:xfrm>
            <a:off x="6372200" y="1196752"/>
            <a:ext cx="1152128" cy="648072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TDR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60184" y="13361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M3</a:t>
            </a:r>
          </a:p>
        </p:txBody>
      </p:sp>
      <p:cxnSp>
        <p:nvCxnSpPr>
          <p:cNvPr id="3" name="Gerade Verbindung mit Pfeil 2"/>
          <p:cNvCxnSpPr>
            <a:stCxn id="6" idx="1"/>
          </p:cNvCxnSpPr>
          <p:nvPr/>
        </p:nvCxnSpPr>
        <p:spPr>
          <a:xfrm flipH="1">
            <a:off x="5508104" y="1520788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87338" y="225425"/>
            <a:ext cx="8605837" cy="490538"/>
          </a:xfrm>
        </p:spPr>
        <p:txBody>
          <a:bodyPr/>
          <a:lstStyle/>
          <a:p>
            <a:r>
              <a:rPr lang="de-DE" dirty="0"/>
              <a:t>WP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TDR</a:t>
            </a:r>
          </a:p>
        </p:txBody>
      </p:sp>
    </p:spTree>
    <p:extLst>
      <p:ext uri="{BB962C8B-B14F-4D97-AF65-F5344CB8AC3E}">
        <p14:creationId xmlns:p14="http://schemas.microsoft.com/office/powerpoint/2010/main" val="164024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TDR Status (2019)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363"/>
              </p:ext>
            </p:extLst>
          </p:nvPr>
        </p:nvGraphicFramePr>
        <p:xfrm>
          <a:off x="287339" y="968066"/>
          <a:ext cx="5364781" cy="5516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038">
                  <a:extLst>
                    <a:ext uri="{9D8B030D-6E8A-4147-A177-3AD203B41FA5}">
                      <a16:colId xmlns:a16="http://schemas.microsoft.com/office/drawing/2014/main" val="1539654404"/>
                    </a:ext>
                  </a:extLst>
                </a:gridCol>
                <a:gridCol w="2023442">
                  <a:extLst>
                    <a:ext uri="{9D8B030D-6E8A-4147-A177-3AD203B41FA5}">
                      <a16:colId xmlns:a16="http://schemas.microsoft.com/office/drawing/2014/main" val="1618538594"/>
                    </a:ext>
                  </a:extLst>
                </a:gridCol>
                <a:gridCol w="812038">
                  <a:extLst>
                    <a:ext uri="{9D8B030D-6E8A-4147-A177-3AD203B41FA5}">
                      <a16:colId xmlns:a16="http://schemas.microsoft.com/office/drawing/2014/main" val="3975563896"/>
                    </a:ext>
                  </a:extLst>
                </a:gridCol>
                <a:gridCol w="519173">
                  <a:extLst>
                    <a:ext uri="{9D8B030D-6E8A-4147-A177-3AD203B41FA5}">
                      <a16:colId xmlns:a16="http://schemas.microsoft.com/office/drawing/2014/main" val="3088052931"/>
                    </a:ext>
                  </a:extLst>
                </a:gridCol>
                <a:gridCol w="692230">
                  <a:extLst>
                    <a:ext uri="{9D8B030D-6E8A-4147-A177-3AD203B41FA5}">
                      <a16:colId xmlns:a16="http://schemas.microsoft.com/office/drawing/2014/main" val="3770351501"/>
                    </a:ext>
                  </a:extLst>
                </a:gridCol>
                <a:gridCol w="505860">
                  <a:extLst>
                    <a:ext uri="{9D8B030D-6E8A-4147-A177-3AD203B41FA5}">
                      <a16:colId xmlns:a16="http://schemas.microsoft.com/office/drawing/2014/main" val="3079233475"/>
                    </a:ext>
                  </a:extLst>
                </a:gridCol>
              </a:tblGrid>
              <a:tr h="1306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>
                          <a:effectLst/>
                        </a:rPr>
                        <a:t>TDR #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D1D1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700" b="1" u="none" strike="noStrike" dirty="0">
                          <a:effectLst/>
                        </a:rPr>
                        <a:t>title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submission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date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approval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date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936572"/>
                  </a:ext>
                </a:extLst>
              </a:tr>
              <a:tr h="1306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status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status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048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LEB infrastructure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371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Cryogenic Stopping cell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18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4867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Beam tracking/identification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obsolete</a:t>
                      </a:r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41205"/>
                  </a:ext>
                </a:extLst>
              </a:tr>
              <a:tr h="10933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2_04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HISPEC/DESPEC </a:t>
                      </a:r>
                      <a:r>
                        <a:rPr lang="de-DE" sz="600" u="none" strike="noStrike" dirty="0" err="1">
                          <a:effectLst/>
                        </a:rPr>
                        <a:t>infrastructure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Nov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247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NUSTAR DAQ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2702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MINOS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obsolete</a:t>
                      </a:r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46833"/>
                  </a:ext>
                </a:extLst>
              </a:tr>
              <a:tr h="6313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 err="1">
                          <a:effectLst/>
                        </a:rPr>
                        <a:t>Active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r>
                        <a:rPr lang="de-DE" sz="600" u="none" strike="noStrike" dirty="0" err="1">
                          <a:effectLst/>
                        </a:rPr>
                        <a:t>target</a:t>
                      </a:r>
                      <a:r>
                        <a:rPr lang="de-DE" sz="600" u="none" strike="noStrike" dirty="0">
                          <a:effectLst/>
                        </a:rPr>
                        <a:t> (</a:t>
                      </a:r>
                      <a:r>
                        <a:rPr lang="de-DE" sz="600" u="none" strike="noStrike" dirty="0" err="1">
                          <a:effectLst/>
                        </a:rPr>
                        <a:t>India</a:t>
                      </a:r>
                      <a:r>
                        <a:rPr lang="de-DE" sz="600" u="none" strike="noStrike" dirty="0">
                          <a:effectLst/>
                        </a:rPr>
                        <a:t>)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22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2821899915"/>
                  </a:ext>
                </a:extLst>
              </a:tr>
              <a:tr h="7651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HYDE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22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154473014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LYCCA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Jun 08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Sep 08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4679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2_10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Plunger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Apr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5830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2_11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AIDA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08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Mrz</a:t>
                      </a:r>
                      <a:r>
                        <a:rPr lang="de-DE" sz="600" u="none" strike="noStrike" dirty="0">
                          <a:effectLst/>
                        </a:rPr>
                        <a:t>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60367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DEGAS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10705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FATIMA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Mrz 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38657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BELEN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Jan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Aug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8027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MONSTER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Feb 13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Aug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9254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NEDA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Sep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3599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DTAS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Apr 12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55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 err="1">
                          <a:effectLst/>
                        </a:rPr>
                        <a:t>Isomeric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r>
                        <a:rPr lang="de-DE" sz="600" u="none" strike="noStrike" dirty="0" err="1">
                          <a:effectLst/>
                        </a:rPr>
                        <a:t>moments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294747231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MATS/</a:t>
                      </a:r>
                      <a:r>
                        <a:rPr lang="de-DE" sz="600" u="none" strike="noStrike" dirty="0" err="1">
                          <a:effectLst/>
                        </a:rPr>
                        <a:t>LaSpec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09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Mai 10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137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R3B </a:t>
                      </a:r>
                      <a:r>
                        <a:rPr lang="de-DE" sz="600" u="none" strike="noStrike" dirty="0" err="1">
                          <a:effectLst/>
                        </a:rPr>
                        <a:t>multiplet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obsolete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27125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GLAD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06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approved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08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3112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R3B tracking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4666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Large Area ToF Wall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obsolete</a:t>
                      </a:r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82238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CALIFA barrel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07883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CALIFA fwd endcap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134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Si </a:t>
                      </a:r>
                      <a:r>
                        <a:rPr lang="de-DE" sz="600" u="none" strike="noStrike" dirty="0" err="1">
                          <a:effectLst/>
                        </a:rPr>
                        <a:t>tracker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expected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Mrz</a:t>
                      </a:r>
                      <a:r>
                        <a:rPr lang="de-DE" sz="600" u="none" strike="noStrike" dirty="0">
                          <a:effectLst/>
                        </a:rPr>
                        <a:t> 20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44743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NeuLAND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149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R3B </a:t>
                      </a:r>
                      <a:r>
                        <a:rPr lang="de-DE" sz="600" u="none" strike="noStrike" dirty="0" err="1">
                          <a:effectLst/>
                        </a:rPr>
                        <a:t>vacuum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8809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2_29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R3B </a:t>
                      </a:r>
                      <a:r>
                        <a:rPr lang="de-DE" sz="600" u="none" strike="noStrike" dirty="0" err="1">
                          <a:effectLst/>
                        </a:rPr>
                        <a:t>infrastructure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897235"/>
                  </a:ext>
                </a:extLst>
              </a:tr>
              <a:tr h="465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2_30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R3B spectrometer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183099579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R3B spectrom tracking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obsolete</a:t>
                      </a:r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203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ACTAF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9164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Schottky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Dez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Dez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03566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TOF detectors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Dez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Okt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431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Heavy ion detector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Okt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23431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AGATA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obsolete</a:t>
                      </a:r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48237"/>
                  </a:ext>
                </a:extLst>
              </a:tr>
              <a:tr h="682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 err="1">
                          <a:effectLst/>
                        </a:rPr>
                        <a:t>Slowed</a:t>
                      </a:r>
                      <a:r>
                        <a:rPr lang="de-DE" sz="600" u="none" strike="noStrike" dirty="0">
                          <a:effectLst/>
                        </a:rPr>
                        <a:t> down beam </a:t>
                      </a:r>
                      <a:r>
                        <a:rPr lang="de-DE" sz="600" u="none" strike="noStrike" dirty="0" err="1">
                          <a:effectLst/>
                        </a:rPr>
                        <a:t>setup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131132805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EXPERT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6684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2_39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Super-FRS Exp infrastructure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Mai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3564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2_40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Liquid hydrogen target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Jul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165825127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2_41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(Ice target and tensor force)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Jul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3808095295"/>
                  </a:ext>
                </a:extLst>
              </a:tr>
              <a:tr h="9880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2_42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(future WASA)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Jul 24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2964941038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851743" y="2662754"/>
            <a:ext cx="30243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3 </a:t>
            </a:r>
            <a:r>
              <a:rPr lang="de-DE" sz="1800" dirty="0" err="1"/>
              <a:t>under</a:t>
            </a:r>
            <a:r>
              <a:rPr lang="de-DE" sz="1800" dirty="0"/>
              <a:t> </a:t>
            </a:r>
            <a:r>
              <a:rPr lang="de-DE" sz="1800" dirty="0" err="1"/>
              <a:t>evaluation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ECE</a:t>
            </a:r>
            <a:endParaRPr lang="de-DE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5868144" y="3122531"/>
            <a:ext cx="302433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4</a:t>
            </a:r>
            <a:r>
              <a:rPr lang="de-DE" sz="1800" dirty="0"/>
              <a:t> </a:t>
            </a:r>
            <a:r>
              <a:rPr lang="de-DE" sz="1800" dirty="0" err="1"/>
              <a:t>needed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Day-</a:t>
            </a:r>
            <a:r>
              <a:rPr lang="de-DE" sz="1800" dirty="0" err="1"/>
              <a:t>one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still </a:t>
            </a:r>
            <a:r>
              <a:rPr lang="de-DE" sz="1800" dirty="0" err="1"/>
              <a:t>expected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next</a:t>
            </a:r>
            <a:r>
              <a:rPr lang="de-DE" sz="1800" dirty="0"/>
              <a:t> </a:t>
            </a:r>
            <a:r>
              <a:rPr lang="de-DE" sz="1800" dirty="0" err="1"/>
              <a:t>months</a:t>
            </a:r>
            <a:endParaRPr lang="de-DE" sz="1800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4142657"/>
            <a:ext cx="302433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8</a:t>
            </a:r>
            <a:r>
              <a:rPr lang="de-DE" sz="1800" dirty="0"/>
              <a:t> </a:t>
            </a:r>
            <a:r>
              <a:rPr lang="de-DE" sz="1800" dirty="0" err="1"/>
              <a:t>more</a:t>
            </a:r>
            <a:r>
              <a:rPr lang="de-DE" sz="1800" dirty="0"/>
              <a:t> </a:t>
            </a:r>
            <a:r>
              <a:rPr lang="de-DE" sz="1800" dirty="0" err="1"/>
              <a:t>expected</a:t>
            </a:r>
            <a:r>
              <a:rPr lang="de-DE" sz="1800" dirty="0"/>
              <a:t>, but not time </a:t>
            </a:r>
            <a:r>
              <a:rPr lang="de-DE" sz="1800" dirty="0" err="1"/>
              <a:t>critical</a:t>
            </a:r>
            <a:endParaRPr lang="de-DE" sz="1800" dirty="0"/>
          </a:p>
        </p:txBody>
      </p:sp>
      <p:sp>
        <p:nvSpPr>
          <p:cNvPr id="9" name="Textfeld 8"/>
          <p:cNvSpPr txBox="1"/>
          <p:nvPr/>
        </p:nvSpPr>
        <p:spPr>
          <a:xfrm>
            <a:off x="5851743" y="2202977"/>
            <a:ext cx="302433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21 </a:t>
            </a:r>
            <a:r>
              <a:rPr lang="de-DE" sz="1800" dirty="0" err="1"/>
              <a:t>approved</a:t>
            </a:r>
            <a:endParaRPr lang="de-DE" sz="18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16913" y="6607175"/>
            <a:ext cx="728662" cy="250825"/>
          </a:xfrm>
        </p:spPr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061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TDR Status (2019) – Day-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configuration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521911"/>
              </p:ext>
            </p:extLst>
          </p:nvPr>
        </p:nvGraphicFramePr>
        <p:xfrm>
          <a:off x="287339" y="968066"/>
          <a:ext cx="5364781" cy="5516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038">
                  <a:extLst>
                    <a:ext uri="{9D8B030D-6E8A-4147-A177-3AD203B41FA5}">
                      <a16:colId xmlns:a16="http://schemas.microsoft.com/office/drawing/2014/main" val="1539654404"/>
                    </a:ext>
                  </a:extLst>
                </a:gridCol>
                <a:gridCol w="2023442">
                  <a:extLst>
                    <a:ext uri="{9D8B030D-6E8A-4147-A177-3AD203B41FA5}">
                      <a16:colId xmlns:a16="http://schemas.microsoft.com/office/drawing/2014/main" val="1618538594"/>
                    </a:ext>
                  </a:extLst>
                </a:gridCol>
                <a:gridCol w="812038">
                  <a:extLst>
                    <a:ext uri="{9D8B030D-6E8A-4147-A177-3AD203B41FA5}">
                      <a16:colId xmlns:a16="http://schemas.microsoft.com/office/drawing/2014/main" val="3975563896"/>
                    </a:ext>
                  </a:extLst>
                </a:gridCol>
                <a:gridCol w="519173">
                  <a:extLst>
                    <a:ext uri="{9D8B030D-6E8A-4147-A177-3AD203B41FA5}">
                      <a16:colId xmlns:a16="http://schemas.microsoft.com/office/drawing/2014/main" val="3088052931"/>
                    </a:ext>
                  </a:extLst>
                </a:gridCol>
                <a:gridCol w="692230">
                  <a:extLst>
                    <a:ext uri="{9D8B030D-6E8A-4147-A177-3AD203B41FA5}">
                      <a16:colId xmlns:a16="http://schemas.microsoft.com/office/drawing/2014/main" val="3770351501"/>
                    </a:ext>
                  </a:extLst>
                </a:gridCol>
                <a:gridCol w="505860">
                  <a:extLst>
                    <a:ext uri="{9D8B030D-6E8A-4147-A177-3AD203B41FA5}">
                      <a16:colId xmlns:a16="http://schemas.microsoft.com/office/drawing/2014/main" val="3079233475"/>
                    </a:ext>
                  </a:extLst>
                </a:gridCol>
              </a:tblGrid>
              <a:tr h="1306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>
                          <a:effectLst/>
                        </a:rPr>
                        <a:t>TDR #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D1D1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700" b="1" u="none" strike="noStrike" dirty="0">
                          <a:effectLst/>
                        </a:rPr>
                        <a:t>title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submission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date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approval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date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936572"/>
                  </a:ext>
                </a:extLst>
              </a:tr>
              <a:tr h="1306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>
                          <a:effectLst/>
                        </a:rPr>
                        <a:t>status</a:t>
                      </a:r>
                      <a:endParaRPr lang="de-D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u="none" strike="noStrike" dirty="0" err="1">
                          <a:effectLst/>
                        </a:rPr>
                        <a:t>status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048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LEB infrastructure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371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Cryogenic Stopping cell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18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4867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41205"/>
                  </a:ext>
                </a:extLst>
              </a:tr>
              <a:tr h="10933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2_04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HISPEC/DESPEC </a:t>
                      </a:r>
                      <a:r>
                        <a:rPr lang="de-DE" sz="600" u="none" strike="noStrike" dirty="0" err="1">
                          <a:effectLst/>
                        </a:rPr>
                        <a:t>infrastructure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Nov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247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NUSTAR DAQ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2702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46833"/>
                  </a:ext>
                </a:extLst>
              </a:tr>
              <a:tr h="63131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99915"/>
                  </a:ext>
                </a:extLst>
              </a:tr>
              <a:tr h="76515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3014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2_09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LYCCA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Jun 08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Sep 08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4679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2_10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Plunger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Apr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5830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2_11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AIDA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08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Mrz</a:t>
                      </a:r>
                      <a:r>
                        <a:rPr lang="de-DE" sz="600" u="none" strike="noStrike" dirty="0">
                          <a:effectLst/>
                        </a:rPr>
                        <a:t>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60367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DEGAS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Aug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10705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FATIMA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Mrz 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38657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BELEN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Jan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Aug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80276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MONSTER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Feb 13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Aug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9254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NEDA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Sep 14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3599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2_17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DTAS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Apr 12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55990"/>
                  </a:ext>
                </a:extLst>
              </a:tr>
              <a:tr h="71514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294747231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2_19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MATS/</a:t>
                      </a:r>
                      <a:r>
                        <a:rPr lang="de-DE" sz="600" u="none" strike="noStrike" dirty="0" err="1">
                          <a:effectLst/>
                        </a:rPr>
                        <a:t>LaSpec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09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Mai 10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137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27125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2_21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GLAD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06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approved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08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3112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2_22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R3B tracking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4666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82238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CALIFA barrel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07883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CALIFA fwd endcap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14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134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2_26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Si </a:t>
                      </a:r>
                      <a:r>
                        <a:rPr lang="de-DE" sz="600" u="none" strike="noStrike" dirty="0" err="1">
                          <a:effectLst/>
                        </a:rPr>
                        <a:t>tracker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expected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Mrz</a:t>
                      </a:r>
                      <a:r>
                        <a:rPr lang="de-DE" sz="600" u="none" strike="noStrike" dirty="0">
                          <a:effectLst/>
                        </a:rPr>
                        <a:t> 20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44743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NeuLAND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submitted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Jan 13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149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R3B </a:t>
                      </a:r>
                      <a:r>
                        <a:rPr lang="de-DE" sz="600" u="none" strike="noStrike" dirty="0" err="1">
                          <a:effectLst/>
                        </a:rPr>
                        <a:t>vacuum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88095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2_29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R3B </a:t>
                      </a:r>
                      <a:r>
                        <a:rPr lang="de-DE" sz="600" u="none" strike="noStrike" dirty="0" err="1">
                          <a:effectLst/>
                        </a:rPr>
                        <a:t>infrastructure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897235"/>
                  </a:ext>
                </a:extLst>
              </a:tr>
              <a:tr h="46568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9579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203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2_32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ACTAF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15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Jun 17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9164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2_33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Schottky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Dez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Dez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035663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TOF detectors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Dez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Okt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4315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2_35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ILIMA Heavy ion detector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Nov 17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approved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Okt 18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23431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48237"/>
                  </a:ext>
                </a:extLst>
              </a:tr>
              <a:tr h="68248"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28051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2_38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EXPERT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Sep 16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approved</a:t>
                      </a:r>
                      <a:r>
                        <a:rPr lang="de-DE" sz="600" u="none" strike="noStrike" dirty="0">
                          <a:effectLst/>
                        </a:rPr>
                        <a:t> </a:t>
                      </a:r>
                      <a:endParaRPr lang="de-DE" sz="6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17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66842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2_39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Super-FRS Exp infrastructure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submitted 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Mai 19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35644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2_40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Liquid hydrogen target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Jul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1658251279"/>
                  </a:ext>
                </a:extLst>
              </a:tr>
              <a:tr h="1306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2_41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(Ice target and tensor force)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expected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Jul 21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>
                          <a:effectLst/>
                        </a:rPr>
                        <a:t> </a:t>
                      </a:r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3808095295"/>
                  </a:ext>
                </a:extLst>
              </a:tr>
              <a:tr h="9880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2_42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(</a:t>
                      </a:r>
                      <a:r>
                        <a:rPr lang="de-DE" sz="600" u="none" strike="noStrike" dirty="0" err="1">
                          <a:effectLst/>
                        </a:rPr>
                        <a:t>future</a:t>
                      </a:r>
                      <a:r>
                        <a:rPr lang="de-DE" sz="600" u="none" strike="noStrike" dirty="0">
                          <a:effectLst/>
                        </a:rPr>
                        <a:t> WASA)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 err="1">
                          <a:effectLst/>
                        </a:rPr>
                        <a:t>expected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Jul 24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600" u="none" strike="noStrike" dirty="0">
                          <a:effectLst/>
                        </a:rPr>
                        <a:t> 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47" marR="3547" marT="3547" marB="0" anchor="ctr"/>
                </a:tc>
                <a:extLst>
                  <a:ext uri="{0D108BD9-81ED-4DB2-BD59-A6C34878D82A}">
                    <a16:rowId xmlns:a16="http://schemas.microsoft.com/office/drawing/2014/main" val="2964941038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851743" y="2662754"/>
            <a:ext cx="30243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3 </a:t>
            </a:r>
            <a:r>
              <a:rPr lang="de-DE" sz="1800" dirty="0" err="1"/>
              <a:t>under</a:t>
            </a:r>
            <a:r>
              <a:rPr lang="de-DE" sz="1800" dirty="0"/>
              <a:t> </a:t>
            </a:r>
            <a:r>
              <a:rPr lang="de-DE" sz="1800" dirty="0" err="1"/>
              <a:t>evaluation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ECE</a:t>
            </a:r>
            <a:endParaRPr lang="de-DE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5868144" y="3122531"/>
            <a:ext cx="302433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4</a:t>
            </a:r>
            <a:r>
              <a:rPr lang="de-DE" sz="1800" dirty="0"/>
              <a:t> </a:t>
            </a:r>
            <a:r>
              <a:rPr lang="de-DE" sz="1800" dirty="0" err="1"/>
              <a:t>needed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Day-</a:t>
            </a:r>
            <a:r>
              <a:rPr lang="de-DE" sz="1800" dirty="0" err="1"/>
              <a:t>one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still </a:t>
            </a:r>
            <a:r>
              <a:rPr lang="de-DE" sz="1800" dirty="0" err="1"/>
              <a:t>expected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next</a:t>
            </a:r>
            <a:r>
              <a:rPr lang="de-DE" sz="1800" dirty="0"/>
              <a:t> </a:t>
            </a:r>
            <a:r>
              <a:rPr lang="de-DE" sz="1800" dirty="0" err="1"/>
              <a:t>months</a:t>
            </a:r>
            <a:endParaRPr lang="de-DE" sz="1800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4142657"/>
            <a:ext cx="302433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3</a:t>
            </a:r>
            <a:r>
              <a:rPr lang="de-DE" sz="1800" dirty="0"/>
              <a:t> </a:t>
            </a:r>
            <a:r>
              <a:rPr lang="de-DE" sz="1800" dirty="0" err="1"/>
              <a:t>more</a:t>
            </a:r>
            <a:r>
              <a:rPr lang="de-DE" sz="1800" dirty="0"/>
              <a:t> </a:t>
            </a:r>
            <a:r>
              <a:rPr lang="de-DE" sz="1800" dirty="0" err="1"/>
              <a:t>expected</a:t>
            </a:r>
            <a:r>
              <a:rPr lang="de-DE" sz="1800" dirty="0"/>
              <a:t> (Super-FRS </a:t>
            </a:r>
            <a:r>
              <a:rPr lang="de-DE" sz="1800" dirty="0" err="1"/>
              <a:t>experiment</a:t>
            </a:r>
            <a:r>
              <a:rPr lang="de-DE" sz="1800" dirty="0"/>
              <a:t>, but not time </a:t>
            </a:r>
            <a:r>
              <a:rPr lang="de-DE" sz="1800" dirty="0" err="1"/>
              <a:t>critical</a:t>
            </a:r>
            <a:r>
              <a:rPr lang="de-DE" sz="180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851743" y="2202977"/>
            <a:ext cx="302433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21 </a:t>
            </a:r>
            <a:r>
              <a:rPr lang="de-DE" sz="1800" dirty="0" err="1"/>
              <a:t>approved</a:t>
            </a:r>
            <a:endParaRPr lang="de-DE" sz="18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16913" y="6607175"/>
            <a:ext cx="728662" cy="250825"/>
          </a:xfrm>
        </p:spPr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575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261433528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bgerundetes Rechteck 5"/>
          <p:cNvSpPr/>
          <p:nvPr/>
        </p:nvSpPr>
        <p:spPr>
          <a:xfrm>
            <a:off x="179512" y="4119858"/>
            <a:ext cx="1080120" cy="6480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external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259632" y="4119858"/>
            <a:ext cx="792088" cy="64807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FAIR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5648360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ME1 = </a:t>
            </a: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established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9512" y="6017692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M4 = in-kind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signed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179512" y="3426490"/>
            <a:ext cx="1872208" cy="648072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cost</a:t>
            </a:r>
            <a:r>
              <a:rPr lang="de-DE" dirty="0">
                <a:solidFill>
                  <a:schemeClr val="tx1"/>
                </a:solidFill>
              </a:rPr>
              <a:t>-matrix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03042" y="48388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M4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48189" y="48388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ME1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076056" y="4570453"/>
            <a:ext cx="3796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TO 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report</a:t>
            </a:r>
            <a:r>
              <a:rPr lang="de-DE" sz="2000" dirty="0">
                <a:solidFill>
                  <a:srgbClr val="0070C0"/>
                </a:solidFill>
              </a:rPr>
              <a:t> on </a:t>
            </a:r>
            <a:r>
              <a:rPr lang="de-DE" sz="2000" dirty="0" err="1">
                <a:solidFill>
                  <a:srgbClr val="0070C0"/>
                </a:solidFill>
              </a:rPr>
              <a:t>funding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status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preparation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of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contracts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writing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detailed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specifications</a:t>
            </a:r>
            <a:endParaRPr lang="de-DE" sz="2000" dirty="0">
              <a:solidFill>
                <a:srgbClr val="0070C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87338" y="225425"/>
            <a:ext cx="8605837" cy="490538"/>
          </a:xfrm>
        </p:spPr>
        <p:txBody>
          <a:bodyPr/>
          <a:lstStyle/>
          <a:p>
            <a:r>
              <a:rPr lang="de-DE" dirty="0"/>
              <a:t>Keep </a:t>
            </a:r>
            <a:r>
              <a:rPr lang="de-DE" dirty="0" err="1"/>
              <a:t>track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status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33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176549"/>
              </p:ext>
            </p:extLst>
          </p:nvPr>
        </p:nvGraphicFramePr>
        <p:xfrm>
          <a:off x="89745" y="1066800"/>
          <a:ext cx="8991600" cy="46679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52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7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dk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Super-FRS</a:t>
                      </a:r>
                      <a:endParaRPr lang="en-GB" sz="1600" b="0" dirty="0">
                        <a:solidFill>
                          <a:schemeClr val="dk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RIB production, separation, and identification</a:t>
                      </a:r>
                      <a:endParaRPr lang="en-GB" sz="1600" noProof="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75">
                <a:tc>
                  <a:txBody>
                    <a:bodyPr/>
                    <a:lstStyle/>
                    <a:p>
                      <a:pPr indent="0" defTabSz="449263" eaLnBrk="1" hangingPunct="1">
                        <a:spcBef>
                          <a:spcPts val="525"/>
                        </a:spcBef>
                        <a:spcAft>
                          <a:spcPts val="1128"/>
                        </a:spcAft>
                        <a:buSzPct val="100000"/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</a:rPr>
                        <a:t>PSP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defTabSz="449263" eaLnBrk="1" hangingPunct="1">
                        <a:spcBef>
                          <a:spcPts val="525"/>
                        </a:spcBef>
                        <a:spcAft>
                          <a:spcPts val="1128"/>
                        </a:spcAft>
                        <a:buSzPct val="100000"/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</a:rPr>
                        <a:t>Experiment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chemeClr val="tx2"/>
                          </a:solidFill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5">
                <a:tc>
                  <a:txBody>
                    <a:bodyPr/>
                    <a:lstStyle/>
                    <a:p>
                      <a:pPr indent="0" defTabSz="449263" eaLnBrk="1" hangingPunct="1">
                        <a:spcBef>
                          <a:spcPts val="525"/>
                        </a:spcBef>
                        <a:spcAft>
                          <a:spcPts val="1128"/>
                        </a:spcAft>
                        <a:buSzPct val="100000"/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</a:rPr>
                        <a:t>1.2.2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defTabSz="449263" eaLnBrk="1" hangingPunct="1">
                        <a:spcBef>
                          <a:spcPts val="525"/>
                        </a:spcBef>
                        <a:spcAft>
                          <a:spcPts val="1128"/>
                        </a:spcAft>
                        <a:buSzPct val="100000"/>
                      </a:pP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HISPEC/</a:t>
                      </a:r>
                      <a:br>
                        <a:rPr lang="de-DE" sz="1600" b="1" dirty="0">
                          <a:solidFill>
                            <a:srgbClr val="333399"/>
                          </a:solidFill>
                        </a:rPr>
                      </a:b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DESPEC </a:t>
                      </a:r>
                      <a:endParaRPr lang="de-DE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In-beam </a:t>
                      </a:r>
                      <a:r>
                        <a:rPr lang="en-GB" sz="1600" baseline="0" noProof="0" dirty="0">
                          <a:solidFill>
                            <a:srgbClr val="000000"/>
                          </a:solidFill>
                          <a:latin typeface="Symbol" panose="05050102010706020507" pitchFamily="18" charset="2"/>
                        </a:rPr>
                        <a:t>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-spectroscopy at low and</a:t>
                      </a:r>
                      <a:r>
                        <a:rPr lang="en-GB" sz="1600" baseline="0" noProof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intermediate energy, 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</a:rPr>
                        <a:t>n-decay,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 high-resolution 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  <a:latin typeface="Symbol" charset="0"/>
                        </a:rPr>
                        <a:t>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</a:rPr>
                        <a:t>-, 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  <a:latin typeface="Symbol" charset="0"/>
                        </a:rPr>
                        <a:t>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</a:rPr>
                        <a:t>-, 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  <a:latin typeface="Symbol" charset="0"/>
                        </a:rPr>
                        <a:t></a:t>
                      </a:r>
                      <a:r>
                        <a:rPr lang="en-GB" sz="1600" noProof="0" dirty="0">
                          <a:solidFill>
                            <a:schemeClr val="tx2"/>
                          </a:solidFill>
                        </a:rPr>
                        <a:t>-, p-, </a:t>
                      </a:r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spectroscopy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776">
                <a:tc>
                  <a:txBody>
                    <a:bodyPr/>
                    <a:lstStyle/>
                    <a:p>
                      <a:r>
                        <a:rPr lang="en-GB" sz="1600" dirty="0"/>
                        <a:t>1.2.3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MATS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In-trap </a:t>
                      </a:r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mass measurements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and decay studies</a:t>
                      </a:r>
                      <a:endParaRPr lang="en-GB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776">
                <a:tc>
                  <a:txBody>
                    <a:bodyPr/>
                    <a:lstStyle/>
                    <a:p>
                      <a:r>
                        <a:rPr lang="en-GB" sz="1600" dirty="0"/>
                        <a:t>1.2.4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 err="1">
                          <a:solidFill>
                            <a:srgbClr val="333399"/>
                          </a:solidFill>
                        </a:rPr>
                        <a:t>LaSpec</a:t>
                      </a: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Laser spectroscopy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691">
                <a:tc>
                  <a:txBody>
                    <a:bodyPr/>
                    <a:lstStyle/>
                    <a:p>
                      <a:r>
                        <a:rPr lang="en-GB" sz="1600" dirty="0"/>
                        <a:t>1.2.5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R</a:t>
                      </a:r>
                      <a:r>
                        <a:rPr lang="de-DE" sz="1600" b="1" baseline="30000" dirty="0">
                          <a:solidFill>
                            <a:srgbClr val="333399"/>
                          </a:solidFill>
                        </a:rPr>
                        <a:t>3</a:t>
                      </a: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noProof="0" dirty="0" err="1">
                          <a:solidFill>
                            <a:srgbClr val="000000"/>
                          </a:solidFill>
                        </a:rPr>
                        <a:t>Kinematically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 complete </a:t>
                      </a:r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reactions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 with relativistic radioactive beams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06">
                <a:tc>
                  <a:txBody>
                    <a:bodyPr/>
                    <a:lstStyle/>
                    <a:p>
                      <a:r>
                        <a:rPr lang="en-GB" sz="1600" dirty="0"/>
                        <a:t>1.2.6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ILIMA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Large-scale </a:t>
                      </a:r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scans of mass and lifetimes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of nuclei in</a:t>
                      </a:r>
                      <a:r>
                        <a:rPr lang="en-GB" sz="1600" baseline="0" noProof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ground and isomeric states</a:t>
                      </a:r>
                      <a:endParaRPr lang="en-GB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700" b="1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GB" sz="1600" dirty="0"/>
                        <a:t>1.2.10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Super-FRS </a:t>
                      </a:r>
                      <a:r>
                        <a:rPr lang="de-DE" sz="1600" b="1" dirty="0" err="1">
                          <a:solidFill>
                            <a:srgbClr val="333399"/>
                          </a:solidFill>
                        </a:rPr>
                        <a:t>Exp</a:t>
                      </a:r>
                      <a:endParaRPr lang="de-DE" sz="1600" b="1" dirty="0">
                        <a:solidFill>
                          <a:srgbClr val="3333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High-resolution spectrometer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experiments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GB" sz="1600" dirty="0"/>
                        <a:t>1.2.11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SHE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aseline="0" noProof="0" dirty="0">
                          <a:solidFill>
                            <a:srgbClr val="000000"/>
                          </a:solidFill>
                        </a:rPr>
                        <a:t>Synthesis and </a:t>
                      </a:r>
                      <a:r>
                        <a:rPr lang="en-GB" sz="1600" b="1" baseline="0" noProof="0" dirty="0">
                          <a:solidFill>
                            <a:srgbClr val="C00000"/>
                          </a:solidFill>
                        </a:rPr>
                        <a:t>study of super-heavy elements</a:t>
                      </a:r>
                      <a:endParaRPr lang="en-GB" sz="1600" b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600" dirty="0"/>
                        <a:t>1.2.8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err="1">
                          <a:solidFill>
                            <a:srgbClr val="333399"/>
                          </a:solidFill>
                        </a:rPr>
                        <a:t>ELISe</a:t>
                      </a:r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(*) 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Elastic, inelastic, and quasi-free e</a:t>
                      </a:r>
                      <a:r>
                        <a:rPr lang="en-GB" sz="1600" baseline="30000" noProof="0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-A</a:t>
                      </a:r>
                      <a:r>
                        <a:rPr lang="en-GB" sz="1600" baseline="0" noProof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scattering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600" dirty="0"/>
                        <a:t>1.2.9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333399"/>
                          </a:solidFill>
                        </a:rPr>
                        <a:t>EXL(*)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noProof="0" dirty="0">
                          <a:solidFill>
                            <a:srgbClr val="C00000"/>
                          </a:solidFill>
                        </a:rPr>
                        <a:t>Light-ion scattering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 reactions in</a:t>
                      </a:r>
                      <a:r>
                        <a:rPr lang="en-GB" sz="1600" baseline="0" noProof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noProof="0" dirty="0">
                          <a:solidFill>
                            <a:srgbClr val="000000"/>
                          </a:solidFill>
                        </a:rPr>
                        <a:t>inverse kinematics</a:t>
                      </a:r>
                      <a:endParaRPr lang="en-GB" sz="1600" noProof="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7217C7-E5FA-554C-BAF5-93F55970170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228600" y="5867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FF0000"/>
                </a:solidFill>
                <a:latin typeface="+mn-lt"/>
              </a:rPr>
              <a:t>(*) NESR required </a:t>
            </a:r>
            <a:r>
              <a:rPr lang="en-US" sz="1600" i="0" dirty="0">
                <a:solidFill>
                  <a:srgbClr val="808080"/>
                </a:solidFill>
                <a:latin typeface="+mn-lt"/>
              </a:rPr>
              <a:t>– </a:t>
            </a:r>
            <a:r>
              <a:rPr lang="en-US" sz="1600" i="0" dirty="0">
                <a:solidFill>
                  <a:srgbClr val="000000"/>
                </a:solidFill>
                <a:latin typeface="+mn-lt"/>
              </a:rPr>
              <a:t>alternative/intermediate “operation” within MSV under discussion.</a:t>
            </a: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Super-FRS Experiment Day-one configuration defined</a:t>
            </a:r>
            <a:endParaRPr lang="en-US" sz="1600" i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04800" y="228600"/>
            <a:ext cx="86058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99D"/>
                </a:solidFill>
                <a:latin typeface="Arial" charset="0"/>
              </a:defRPr>
            </a:lvl9pPr>
          </a:lstStyle>
          <a:p>
            <a:r>
              <a:rPr lang="en-US" i="0" dirty="0"/>
              <a:t>NUSTAR – The project </a:t>
            </a:r>
            <a:r>
              <a:rPr lang="en-US" dirty="0"/>
              <a:t>structure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08461436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In-kind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r>
              <a:rPr lang="de-DE" dirty="0"/>
              <a:t> </a:t>
            </a:r>
            <a:r>
              <a:rPr lang="de-DE" dirty="0" err="1"/>
              <a:t>Contracts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07502" y="639327"/>
          <a:ext cx="8938072" cy="603003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Country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Experiment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Description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in-kind value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requested</a:t>
                      </a:r>
                      <a:r>
                        <a:rPr lang="de-DE" sz="1050" u="none" strike="noStrike" dirty="0">
                          <a:effectLst/>
                        </a:rPr>
                        <a:t>?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specs</a:t>
                      </a:r>
                      <a:r>
                        <a:rPr lang="de-DE" sz="1050" u="none" strike="noStrike" dirty="0">
                          <a:effectLst/>
                        </a:rPr>
                        <a:t>?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contract?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signed?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Finland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268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MONSTER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119.9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MATS</a:t>
                      </a: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RFQ</a:t>
                      </a: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215.2</a:t>
                      </a: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LaSpec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Laser-</a:t>
                      </a:r>
                      <a:r>
                        <a:rPr lang="de-DE" sz="1050" b="0" u="none" strike="noStrike" dirty="0" err="1">
                          <a:effectLst/>
                        </a:rPr>
                        <a:t>based</a:t>
                      </a:r>
                      <a:r>
                        <a:rPr lang="de-DE" sz="1050" b="0" u="none" strike="noStrike" dirty="0">
                          <a:effectLst/>
                        </a:rPr>
                        <a:t> beam </a:t>
                      </a:r>
                      <a:r>
                        <a:rPr lang="de-DE" sz="1050" b="0" u="none" strike="noStrike" dirty="0" err="1">
                          <a:effectLst/>
                        </a:rPr>
                        <a:t>preparation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106.4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France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GLAD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2530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000">
                <a:tc rowSpan="7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Germany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DEGAS stage 1 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390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GLAD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2530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NeuLAND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1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u="none" strike="noStrike" dirty="0">
                          <a:effectLst/>
                        </a:rPr>
                        <a:t>390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3728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ILIMA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Heavy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Ion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Detector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65.7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4941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ILIMA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Schottky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pick-ups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341.3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561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ILIMA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Time-</a:t>
                      </a:r>
                      <a:r>
                        <a:rPr lang="de-DE" sz="1050" b="0" u="none" strike="noStrike" dirty="0" err="1">
                          <a:effectLst/>
                        </a:rPr>
                        <a:t>of</a:t>
                      </a:r>
                      <a:r>
                        <a:rPr lang="de-DE" sz="1050" b="0" u="none" strike="noStrike" dirty="0">
                          <a:effectLst/>
                        </a:rPr>
                        <a:t>-</a:t>
                      </a:r>
                      <a:r>
                        <a:rPr lang="de-DE" sz="1050" b="0" u="none" strike="noStrike" dirty="0" err="1">
                          <a:effectLst/>
                        </a:rPr>
                        <a:t>flight</a:t>
                      </a:r>
                      <a:r>
                        <a:rPr lang="de-DE" sz="1050" b="0" u="none" strike="noStrike" baseline="0" dirty="0">
                          <a:effectLst/>
                        </a:rPr>
                        <a:t> </a:t>
                      </a:r>
                      <a:r>
                        <a:rPr lang="de-DE" sz="1050" b="0" u="none" strike="noStrike" baseline="0" dirty="0" err="1">
                          <a:effectLst/>
                        </a:rPr>
                        <a:t>detectors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0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India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1410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MONSTER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>
                          <a:effectLst/>
                        </a:rPr>
                        <a:t>560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MATS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Preparation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Penning</a:t>
                      </a:r>
                      <a:r>
                        <a:rPr lang="de-DE" sz="1050" b="0" u="none" strike="noStrike" dirty="0">
                          <a:effectLst/>
                        </a:rPr>
                        <a:t> Trap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Romania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FATIMA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Plunger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122.5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Russia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ACTAF – Small </a:t>
                      </a:r>
                      <a:r>
                        <a:rPr lang="de-DE" sz="1050" b="0" u="none" strike="noStrike" dirty="0" err="1">
                          <a:effectLst/>
                        </a:rPr>
                        <a:t>chamber</a:t>
                      </a:r>
                      <a:r>
                        <a:rPr lang="de-DE" sz="1050" b="0" u="none" strike="noStrike" dirty="0">
                          <a:effectLst/>
                        </a:rPr>
                        <a:t> ACTAF 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174.7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NeuLAND</a:t>
                      </a:r>
                      <a:r>
                        <a:rPr lang="de-DE" sz="1050" b="0" u="none" strike="noStrike" dirty="0">
                          <a:effectLst/>
                        </a:rPr>
                        <a:t> - HV </a:t>
                      </a:r>
                      <a:r>
                        <a:rPr lang="de-DE" sz="1050" b="0" u="none" strike="noStrike" dirty="0" err="1">
                          <a:effectLst/>
                        </a:rPr>
                        <a:t>distribution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system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415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CALIFA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endcap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iPhos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detection</a:t>
                      </a:r>
                      <a:r>
                        <a:rPr lang="de-DE" sz="10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modules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Proton arm </a:t>
                      </a:r>
                      <a:r>
                        <a:rPr lang="de-DE" sz="1050" b="0" u="none" strike="noStrike" dirty="0" err="1">
                          <a:effectLst/>
                        </a:rPr>
                        <a:t>spectrometer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489.3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Sweden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450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LYCCA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150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CALIFA barrel stage 1 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399.2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CALIFA </a:t>
                      </a:r>
                      <a:r>
                        <a:rPr lang="de-DE" sz="1050" b="0" u="none" strike="noStrike" dirty="0" err="1">
                          <a:effectLst/>
                        </a:rPr>
                        <a:t>forward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endcap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575.8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United </a:t>
                      </a:r>
                      <a:r>
                        <a:rPr lang="de-DE" sz="1050" u="none" strike="noStrike" dirty="0" err="1">
                          <a:effectLst/>
                        </a:rPr>
                        <a:t>Kingdom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HISPEC/DESPEC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AIDA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975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HISPEC/DESPEC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DTAS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84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FATIMA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464.6</a:t>
                      </a: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LYCCA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705.4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220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032415330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bgerundetes Rechteck 7"/>
          <p:cNvSpPr/>
          <p:nvPr/>
        </p:nvSpPr>
        <p:spPr>
          <a:xfrm>
            <a:off x="2483768" y="3426490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construction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55976" y="41754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M91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352017" y="49690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M10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483768" y="3858538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FAT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483768" y="4293096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shipment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483768" y="4722634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assembly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483768" y="5157192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installation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483768" y="5589240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commissioning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483768" y="6018778"/>
            <a:ext cx="1872208" cy="36255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test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</a:t>
            </a:r>
            <a:r>
              <a:rPr lang="de-DE" dirty="0">
                <a:solidFill>
                  <a:schemeClr val="tx1"/>
                </a:solidFill>
              </a:rPr>
              <a:t> beam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353791" y="344906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A92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53790" y="473042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A10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364840" y="600406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A12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334770" y="5201887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A112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353791" y="5571146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A119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364840" y="5791571"/>
            <a:ext cx="62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M11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362090" y="392125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M9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43151" y="444054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M92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368679" y="622236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M12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035435" y="4945630"/>
            <a:ext cx="310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installation</a:t>
            </a:r>
            <a:r>
              <a:rPr lang="de-DE" dirty="0"/>
              <a:t> (SAT A)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035435" y="3896802"/>
            <a:ext cx="318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factory</a:t>
            </a:r>
            <a:r>
              <a:rPr lang="de-DE" dirty="0"/>
              <a:t> </a:t>
            </a:r>
            <a:r>
              <a:rPr lang="de-DE" dirty="0" err="1"/>
              <a:t>acceptance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(FAT)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039806" y="5768267"/>
            <a:ext cx="272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beam (SAT </a:t>
            </a:r>
            <a:r>
              <a:rPr lang="de-DE" dirty="0" err="1"/>
              <a:t>Ba</a:t>
            </a:r>
            <a:r>
              <a:rPr lang="de-DE" dirty="0"/>
              <a:t>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032755" y="6181885"/>
            <a:ext cx="311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(SAT </a:t>
            </a:r>
            <a:r>
              <a:rPr lang="de-DE" dirty="0" err="1"/>
              <a:t>Bb</a:t>
            </a:r>
            <a:r>
              <a:rPr lang="de-DE" dirty="0"/>
              <a:t>)</a:t>
            </a:r>
          </a:p>
        </p:txBody>
      </p:sp>
      <p:sp>
        <p:nvSpPr>
          <p:cNvPr id="29" name="Titel 1"/>
          <p:cNvSpPr>
            <a:spLocks noGrp="1"/>
          </p:cNvSpPr>
          <p:nvPr>
            <p:ph type="title"/>
          </p:nvPr>
        </p:nvSpPr>
        <p:spPr>
          <a:xfrm>
            <a:off x="287338" y="225425"/>
            <a:ext cx="8605837" cy="490538"/>
          </a:xfrm>
        </p:spPr>
        <p:txBody>
          <a:bodyPr/>
          <a:lstStyle/>
          <a:p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operation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14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NUSTAR score </a:t>
            </a:r>
            <a:r>
              <a:rPr lang="de-DE" dirty="0" err="1"/>
              <a:t>card</a:t>
            </a:r>
            <a:r>
              <a:rPr lang="de-DE" dirty="0"/>
              <a:t> (Sep. 2019)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B9FAFC-0530-4BC0-8D3E-8612A5697BE4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12" y="1052736"/>
            <a:ext cx="8625376" cy="32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36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HISPEC/DESPEC </a:t>
            </a:r>
            <a:r>
              <a:rPr lang="de-DE" dirty="0" err="1"/>
              <a:t>status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(Sep. 2019)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B9FAFC-0530-4BC0-8D3E-8612A5697BE4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12" y="1052736"/>
            <a:ext cx="8625376" cy="493640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80988" y="6084004"/>
            <a:ext cx="399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TDR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Nov. 2019</a:t>
            </a:r>
          </a:p>
        </p:txBody>
      </p:sp>
    </p:spTree>
    <p:extLst>
      <p:ext uri="{BB962C8B-B14F-4D97-AF65-F5344CB8AC3E}">
        <p14:creationId xmlns:p14="http://schemas.microsoft.com/office/powerpoint/2010/main" val="3997495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785106730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bgerundetes Rechteck 5"/>
          <p:cNvSpPr/>
          <p:nvPr/>
        </p:nvSpPr>
        <p:spPr>
          <a:xfrm>
            <a:off x="4788024" y="3441542"/>
            <a:ext cx="1872208" cy="648072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definition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788024" y="4159112"/>
            <a:ext cx="1872208" cy="578574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location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788024" y="4815920"/>
            <a:ext cx="1872208" cy="573554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documentation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788024" y="5484060"/>
            <a:ext cx="1872208" cy="576064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logistics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660232" y="358091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AID </a:t>
            </a:r>
            <a:r>
              <a:rPr lang="de-DE" dirty="0" err="1"/>
              <a:t>and</a:t>
            </a:r>
            <a:r>
              <a:rPr lang="de-DE" dirty="0"/>
              <a:t> CID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660232" y="426373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SID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660232" y="4918031"/>
            <a:ext cx="228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safety</a:t>
            </a:r>
            <a:r>
              <a:rPr lang="de-DE" dirty="0"/>
              <a:t>, </a:t>
            </a:r>
            <a:r>
              <a:rPr lang="de-DE" dirty="0" err="1"/>
              <a:t>manuals</a:t>
            </a:r>
            <a:r>
              <a:rPr lang="de-DE" dirty="0"/>
              <a:t>, etc.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660232" y="558742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endParaRPr lang="de-DE" dirty="0"/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287338" y="225425"/>
            <a:ext cx="8605837" cy="490538"/>
          </a:xfrm>
        </p:spPr>
        <p:txBody>
          <a:bodyPr/>
          <a:lstStyle/>
          <a:p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track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components</a:t>
            </a:r>
            <a:endParaRPr lang="de-DE" dirty="0"/>
          </a:p>
        </p:txBody>
      </p:sp>
      <p:sp>
        <p:nvSpPr>
          <p:cNvPr id="17" name="Textfeld 5"/>
          <p:cNvSpPr txBox="1"/>
          <p:nvPr/>
        </p:nvSpPr>
        <p:spPr>
          <a:xfrm>
            <a:off x="194807" y="4365104"/>
            <a:ext cx="43771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TO 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Define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components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70C0"/>
                </a:solidFill>
              </a:rPr>
              <a:t>Link </a:t>
            </a:r>
            <a:r>
              <a:rPr lang="de-DE" sz="2000" dirty="0" err="1">
                <a:solidFill>
                  <a:srgbClr val="0070C0"/>
                </a:solidFill>
              </a:rPr>
              <a:t>components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to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beamline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Define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required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documents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Which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items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require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logistics</a:t>
            </a:r>
            <a:r>
              <a:rPr lang="de-DE" sz="2000" dirty="0">
                <a:solidFill>
                  <a:srgbClr val="0070C0"/>
                </a:solidFill>
              </a:rPr>
              <a:t> (GSI </a:t>
            </a:r>
            <a:r>
              <a:rPr lang="de-DE" sz="2000" dirty="0" err="1">
                <a:solidFill>
                  <a:srgbClr val="0070C0"/>
                </a:solidFill>
              </a:rPr>
              <a:t>local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transport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services</a:t>
            </a:r>
            <a:r>
              <a:rPr lang="de-DE" sz="2000" dirty="0">
                <a:solidFill>
                  <a:srgbClr val="0070C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682764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193655505"/>
              </p:ext>
            </p:extLst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87338" y="225425"/>
            <a:ext cx="8605837" cy="490538"/>
          </a:xfrm>
        </p:spPr>
        <p:txBody>
          <a:bodyPr/>
          <a:lstStyle/>
          <a:p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track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teams</a:t>
            </a:r>
            <a:endParaRPr lang="de-DE" dirty="0"/>
          </a:p>
        </p:txBody>
      </p:sp>
      <p:sp>
        <p:nvSpPr>
          <p:cNvPr id="7" name="Textfeld 5"/>
          <p:cNvSpPr txBox="1"/>
          <p:nvPr/>
        </p:nvSpPr>
        <p:spPr>
          <a:xfrm>
            <a:off x="194806" y="4365104"/>
            <a:ext cx="85536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TO DO: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register</a:t>
            </a:r>
            <a:r>
              <a:rPr lang="de-DE" sz="2000" dirty="0">
                <a:solidFill>
                  <a:srgbClr val="0070C0"/>
                </a:solidFill>
              </a:rPr>
              <a:t> all NUSTAR </a:t>
            </a:r>
            <a:r>
              <a:rPr lang="de-DE" sz="2000" dirty="0" err="1">
                <a:solidFill>
                  <a:srgbClr val="0070C0"/>
                </a:solidFill>
              </a:rPr>
              <a:t>members</a:t>
            </a:r>
            <a:r>
              <a:rPr lang="de-DE" sz="2000" dirty="0">
                <a:solidFill>
                  <a:srgbClr val="0070C0"/>
                </a:solidFill>
              </a:rPr>
              <a:t> (</a:t>
            </a:r>
            <a:r>
              <a:rPr lang="de-DE" sz="2000" dirty="0" err="1">
                <a:solidFill>
                  <a:srgbClr val="0070C0"/>
                </a:solidFill>
              </a:rPr>
              <a:t>membership</a:t>
            </a:r>
            <a:r>
              <a:rPr lang="de-DE" sz="2000" dirty="0">
                <a:solidFill>
                  <a:srgbClr val="0070C0"/>
                </a:solidFill>
              </a:rPr>
              <a:t> in sub-</a:t>
            </a:r>
            <a:r>
              <a:rPr lang="de-DE" sz="2000" dirty="0" err="1">
                <a:solidFill>
                  <a:srgbClr val="0070C0"/>
                </a:solidFill>
              </a:rPr>
              <a:t>collaborations</a:t>
            </a:r>
            <a:r>
              <a:rPr lang="de-DE" sz="2000" dirty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define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team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leaders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70C0"/>
                </a:solidFill>
              </a:rPr>
              <a:t>add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team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members</a:t>
            </a:r>
            <a:endParaRPr lang="de-DE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70C0"/>
                </a:solidFill>
              </a:rPr>
              <a:t>also </a:t>
            </a:r>
            <a:r>
              <a:rPr lang="de-DE" sz="2000" dirty="0" err="1">
                <a:solidFill>
                  <a:srgbClr val="0070C0"/>
                </a:solidFill>
              </a:rPr>
              <a:t>reflect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contributions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 err="1">
                <a:solidFill>
                  <a:srgbClr val="0070C0"/>
                </a:solidFill>
              </a:rPr>
              <a:t>without</a:t>
            </a:r>
            <a:r>
              <a:rPr lang="de-DE" sz="2000" dirty="0">
                <a:solidFill>
                  <a:srgbClr val="0070C0"/>
                </a:solidFill>
              </a:rPr>
              <a:t> „</a:t>
            </a:r>
            <a:r>
              <a:rPr lang="de-DE" sz="2000" dirty="0" err="1">
                <a:solidFill>
                  <a:srgbClr val="0070C0"/>
                </a:solidFill>
              </a:rPr>
              <a:t>investment</a:t>
            </a:r>
            <a:r>
              <a:rPr lang="de-DE" sz="2000" dirty="0">
                <a:solidFill>
                  <a:srgbClr val="0070C0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38043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NUSTAR database – work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3" name="Abgerundetes Rechteck 2"/>
          <p:cNvSpPr/>
          <p:nvPr/>
        </p:nvSpPr>
        <p:spPr>
          <a:xfrm>
            <a:off x="1907704" y="116156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9900"/>
                </a:solidFill>
              </a:rPr>
              <a:t>NUSTAR</a:t>
            </a:r>
          </a:p>
          <a:p>
            <a:pPr algn="ctr"/>
            <a:r>
              <a:rPr lang="de-DE" b="1" dirty="0" err="1">
                <a:solidFill>
                  <a:srgbClr val="009900"/>
                </a:solidFill>
              </a:rPr>
              <a:t>member</a:t>
            </a:r>
            <a:r>
              <a:rPr lang="de-DE" b="1" dirty="0">
                <a:solidFill>
                  <a:srgbClr val="009900"/>
                </a:solidFill>
              </a:rPr>
              <a:t> DB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472343" y="116074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148A17"/>
                </a:solidFill>
              </a:rPr>
              <a:t>NUSTAR</a:t>
            </a:r>
          </a:p>
          <a:p>
            <a:pPr algn="ctr"/>
            <a:r>
              <a:rPr lang="de-DE" b="1" dirty="0">
                <a:solidFill>
                  <a:srgbClr val="148A17"/>
                </a:solidFill>
              </a:rPr>
              <a:t>web </a:t>
            </a:r>
            <a:r>
              <a:rPr lang="de-DE" b="1" dirty="0" err="1">
                <a:solidFill>
                  <a:srgbClr val="148A17"/>
                </a:solidFill>
              </a:rPr>
              <a:t>page</a:t>
            </a:r>
            <a:endParaRPr lang="de-DE" b="1" dirty="0">
              <a:solidFill>
                <a:srgbClr val="148A17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092280" y="116074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148A17"/>
                </a:solidFill>
              </a:rPr>
              <a:t>EDMS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7092280" y="2132856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9900"/>
                </a:solidFill>
              </a:rPr>
              <a:t>GSI email</a:t>
            </a:r>
          </a:p>
          <a:p>
            <a:pPr algn="ctr"/>
            <a:r>
              <a:rPr lang="de-DE" b="1" dirty="0" err="1">
                <a:solidFill>
                  <a:srgbClr val="009900"/>
                </a:solidFill>
              </a:rPr>
              <a:t>server</a:t>
            </a:r>
            <a:endParaRPr lang="de-DE" b="1" dirty="0">
              <a:solidFill>
                <a:srgbClr val="0099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55576" y="328498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9900"/>
                </a:solidFill>
              </a:rPr>
              <a:t>ECE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755576" y="436510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PLM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(+CDB)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04104" y="5496796"/>
            <a:ext cx="1584176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RRB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55576" y="242088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9900"/>
                </a:solidFill>
              </a:rPr>
              <a:t>MS Project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7331477" y="4509120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WP </a:t>
            </a:r>
            <a:r>
              <a:rPr lang="de-DE" dirty="0" err="1">
                <a:solidFill>
                  <a:schemeClr val="tx1"/>
                </a:solidFill>
              </a:rPr>
              <a:t>leaders</a:t>
            </a:r>
            <a:r>
              <a:rPr lang="de-DE" dirty="0">
                <a:solidFill>
                  <a:schemeClr val="tx1"/>
                </a:solidFill>
              </a:rPr>
              <a:t> + </a:t>
            </a:r>
            <a:r>
              <a:rPr lang="de-DE" dirty="0" err="1">
                <a:solidFill>
                  <a:schemeClr val="tx1"/>
                </a:solidFill>
              </a:rPr>
              <a:t>providers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131840" y="2420888"/>
            <a:ext cx="2880320" cy="3960440"/>
          </a:xfrm>
          <a:prstGeom prst="roundRect">
            <a:avLst>
              <a:gd name="adj" fmla="val 4448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NUSTAR DB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b="1" dirty="0" err="1">
                <a:solidFill>
                  <a:srgbClr val="009900"/>
                </a:solidFill>
              </a:rPr>
              <a:t>milestones</a:t>
            </a:r>
            <a:endParaRPr lang="de-DE" b="1" dirty="0">
              <a:solidFill>
                <a:srgbClr val="009900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rgbClr val="009900"/>
                </a:solidFill>
              </a:rPr>
              <a:t>TDRs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component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list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work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packages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funding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rgbClr val="009900"/>
                </a:solidFill>
              </a:rPr>
              <a:t>in-kind </a:t>
            </a:r>
            <a:r>
              <a:rPr lang="de-DE" b="1" dirty="0" err="1">
                <a:solidFill>
                  <a:srgbClr val="009900"/>
                </a:solidFill>
              </a:rPr>
              <a:t>contracts</a:t>
            </a:r>
            <a:endParaRPr lang="de-DE" b="1" dirty="0">
              <a:solidFill>
                <a:srgbClr val="009900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508104" y="3501008"/>
            <a:ext cx="360040" cy="2592288"/>
          </a:xfrm>
          <a:prstGeom prst="rightBrace">
            <a:avLst>
              <a:gd name="adj1" fmla="val 16259"/>
              <a:gd name="adj2" fmla="val 50000"/>
            </a:avLst>
          </a:prstGeom>
          <a:ln w="381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31840" y="1916832"/>
            <a:ext cx="648072" cy="394733"/>
          </a:xfrm>
          <a:prstGeom prst="straightConnector1">
            <a:avLst/>
          </a:prstGeom>
          <a:ln w="76200" cmpd="sng">
            <a:solidFill>
              <a:srgbClr val="148A17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61053" y="2718497"/>
            <a:ext cx="1318859" cy="926527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78653" y="4655263"/>
            <a:ext cx="1155816" cy="141889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78653" y="3645024"/>
            <a:ext cx="1517283" cy="504056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993329" y="5617778"/>
            <a:ext cx="1080120" cy="216024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047515" y="1894433"/>
            <a:ext cx="188375" cy="457778"/>
          </a:xfrm>
          <a:prstGeom prst="straightConnector1">
            <a:avLst/>
          </a:prstGeom>
          <a:ln w="76200" cmpd="sng">
            <a:solidFill>
              <a:srgbClr val="148A17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012160" y="1700808"/>
            <a:ext cx="936104" cy="716030"/>
          </a:xfrm>
          <a:prstGeom prst="straightConnector1">
            <a:avLst/>
          </a:prstGeom>
          <a:ln w="76200" cmpd="sng">
            <a:solidFill>
              <a:srgbClr val="148A17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56176" y="1441280"/>
            <a:ext cx="792088" cy="0"/>
          </a:xfrm>
          <a:prstGeom prst="straightConnector1">
            <a:avLst/>
          </a:prstGeom>
          <a:ln w="76200" cmpd="sng">
            <a:solidFill>
              <a:srgbClr val="148A17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6330" y="2420888"/>
            <a:ext cx="881934" cy="253339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88808" y="4807663"/>
            <a:ext cx="1147488" cy="25493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Left Brace 42"/>
          <p:cNvSpPr/>
          <p:nvPr/>
        </p:nvSpPr>
        <p:spPr>
          <a:xfrm>
            <a:off x="3275856" y="5157192"/>
            <a:ext cx="261743" cy="930600"/>
          </a:xfrm>
          <a:prstGeom prst="leftBrace">
            <a:avLst/>
          </a:prstGeom>
          <a:ln w="381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3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NUSTAR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objectives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650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052736"/>
            <a:ext cx="9036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Finalize </a:t>
            </a:r>
            <a:r>
              <a:rPr lang="en-US" sz="2400" dirty="0">
                <a:solidFill>
                  <a:srgbClr val="FF0000"/>
                </a:solidFill>
              </a:rPr>
              <a:t>remaining TDRs </a:t>
            </a:r>
            <a:r>
              <a:rPr lang="en-US" sz="2400" dirty="0">
                <a:solidFill>
                  <a:srgbClr val="12599D"/>
                </a:solidFill>
              </a:rPr>
              <a:t>for Day-one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Establish </a:t>
            </a:r>
            <a:r>
              <a:rPr lang="en-US" sz="2400" dirty="0">
                <a:solidFill>
                  <a:srgbClr val="FF0000"/>
                </a:solidFill>
              </a:rPr>
              <a:t>Common Fund </a:t>
            </a:r>
            <a:r>
              <a:rPr lang="en-US" sz="2400" dirty="0">
                <a:solidFill>
                  <a:srgbClr val="12599D"/>
                </a:solidFill>
              </a:rPr>
              <a:t>in order to complete Day-one configuration (infrastructure items)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Conclude </a:t>
            </a:r>
            <a:r>
              <a:rPr lang="en-US" sz="2400" dirty="0">
                <a:solidFill>
                  <a:srgbClr val="FF0000"/>
                </a:solidFill>
              </a:rPr>
              <a:t>NUSTAR member list update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NUSTAR Construction </a:t>
            </a:r>
            <a:r>
              <a:rPr lang="en-US" sz="2400" dirty="0" err="1">
                <a:solidFill>
                  <a:srgbClr val="FF0000"/>
                </a:solidFill>
              </a:rPr>
              <a:t>MoU</a:t>
            </a:r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sz="2400" dirty="0">
              <a:solidFill>
                <a:srgbClr val="12599D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12599D"/>
                </a:solidFill>
              </a:rPr>
              <a:t>AND: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More</a:t>
            </a:r>
            <a:r>
              <a:rPr lang="en-US" sz="2400" dirty="0">
                <a:solidFill>
                  <a:srgbClr val="FF0000"/>
                </a:solidFill>
              </a:rPr>
              <a:t> in-kind contracts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Follow-up of </a:t>
            </a:r>
            <a:r>
              <a:rPr lang="en-US" sz="2400" dirty="0">
                <a:solidFill>
                  <a:srgbClr val="FF0000"/>
                </a:solidFill>
              </a:rPr>
              <a:t>component construction</a:t>
            </a:r>
            <a:endParaRPr lang="en-US" sz="2400" dirty="0">
              <a:solidFill>
                <a:srgbClr val="12599D"/>
              </a:solidFill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12599D"/>
                </a:solidFill>
              </a:rPr>
              <a:t>Further </a:t>
            </a:r>
            <a:r>
              <a:rPr lang="en-US" sz="2400" dirty="0">
                <a:solidFill>
                  <a:srgbClr val="FF0000"/>
                </a:solidFill>
              </a:rPr>
              <a:t>refine installation planning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16913" y="6607175"/>
            <a:ext cx="728662" cy="250825"/>
          </a:xfrm>
        </p:spPr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50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NUSTAR MSV – </a:t>
            </a: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status</a:t>
            </a:r>
            <a:r>
              <a:rPr lang="de-DE" dirty="0"/>
              <a:t> 2019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094683"/>
              </p:ext>
            </p:extLst>
          </p:nvPr>
        </p:nvGraphicFramePr>
        <p:xfrm>
          <a:off x="224174" y="548680"/>
          <a:ext cx="493273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104456" y="1052736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>
                <a:solidFill>
                  <a:srgbClr val="0070C0"/>
                </a:solidFill>
              </a:rPr>
              <a:t>funding</a:t>
            </a:r>
            <a:r>
              <a:rPr lang="de-DE" dirty="0">
                <a:solidFill>
                  <a:srgbClr val="0070C0"/>
                </a:solidFill>
              </a:rPr>
              <a:t> (</a:t>
            </a:r>
            <a:r>
              <a:rPr lang="de-DE" dirty="0" err="1">
                <a:solidFill>
                  <a:srgbClr val="0070C0"/>
                </a:solidFill>
              </a:rPr>
              <a:t>secured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and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expected</a:t>
            </a:r>
            <a:r>
              <a:rPr lang="de-DE" dirty="0">
                <a:solidFill>
                  <a:srgbClr val="0070C0"/>
                </a:solidFill>
              </a:rPr>
              <a:t>) </a:t>
            </a:r>
            <a:r>
              <a:rPr lang="de-DE" dirty="0" err="1">
                <a:solidFill>
                  <a:srgbClr val="0070C0"/>
                </a:solidFill>
              </a:rPr>
              <a:t>from</a:t>
            </a:r>
            <a:r>
              <a:rPr lang="de-DE" dirty="0">
                <a:solidFill>
                  <a:srgbClr val="0070C0"/>
                </a:solidFill>
              </a:rPr>
              <a:t>:</a:t>
            </a:r>
          </a:p>
          <a:p>
            <a:pPr marL="265113" indent="-265113"/>
            <a:r>
              <a:rPr lang="de-DE" dirty="0">
                <a:solidFill>
                  <a:srgbClr val="0070C0"/>
                </a:solidFill>
              </a:rPr>
              <a:t>	(</a:t>
            </a:r>
            <a:r>
              <a:rPr lang="de-DE" b="1" dirty="0">
                <a:solidFill>
                  <a:srgbClr val="0070C0"/>
                </a:solidFill>
              </a:rPr>
              <a:t>FAIR </a:t>
            </a:r>
            <a:r>
              <a:rPr lang="de-DE" b="1" dirty="0" err="1">
                <a:solidFill>
                  <a:srgbClr val="0070C0"/>
                </a:solidFill>
              </a:rPr>
              <a:t>members</a:t>
            </a:r>
            <a:r>
              <a:rPr lang="de-DE" b="1" dirty="0">
                <a:solidFill>
                  <a:srgbClr val="0070C0"/>
                </a:solidFill>
              </a:rPr>
              <a:t>/</a:t>
            </a:r>
            <a:r>
              <a:rPr lang="de-DE" b="1" dirty="0" err="1">
                <a:solidFill>
                  <a:srgbClr val="0070C0"/>
                </a:solidFill>
              </a:rPr>
              <a:t>associates</a:t>
            </a:r>
            <a:r>
              <a:rPr lang="de-DE" dirty="0">
                <a:solidFill>
                  <a:srgbClr val="0070C0"/>
                </a:solidFill>
              </a:rPr>
              <a:t> in </a:t>
            </a:r>
            <a:r>
              <a:rPr lang="de-DE" dirty="0" err="1">
                <a:solidFill>
                  <a:srgbClr val="0070C0"/>
                </a:solidFill>
              </a:rPr>
              <a:t>bold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face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07504" y="608400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Status: February 2019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012160" y="2060848"/>
            <a:ext cx="2880320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Israel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Netherlands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Poland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Romania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Russia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Spain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Sweden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Turkey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United </a:t>
            </a:r>
            <a:r>
              <a:rPr lang="de-DE" b="1" dirty="0" err="1">
                <a:solidFill>
                  <a:srgbClr val="0070C0"/>
                </a:solidFill>
              </a:rPr>
              <a:t>Kingdom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283968" y="2060848"/>
            <a:ext cx="2933994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Australia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Belgium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Bulgaria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Canada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Finland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France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Germany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Hungary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India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105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12599D"/>
                </a:solidFill>
              </a:rPr>
              <a:t>44.0 MEUR</a:t>
            </a:r>
          </a:p>
        </p:txBody>
      </p:sp>
    </p:spTree>
    <p:extLst>
      <p:ext uri="{BB962C8B-B14F-4D97-AF65-F5344CB8AC3E}">
        <p14:creationId xmlns:p14="http://schemas.microsoft.com/office/powerpoint/2010/main" val="373635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Evolution </a:t>
            </a:r>
            <a:r>
              <a:rPr lang="de-DE" dirty="0" err="1"/>
              <a:t>of</a:t>
            </a:r>
            <a:r>
              <a:rPr lang="de-DE" dirty="0"/>
              <a:t> NUSTAR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funding</a:t>
            </a:r>
            <a:r>
              <a:rPr lang="de-DE" dirty="0"/>
              <a:t> (MSV)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866063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1763" y="5599400"/>
            <a:ext cx="2319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12599D"/>
                </a:solidFill>
              </a:rPr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12599D"/>
                </a:solidFill>
              </a:rPr>
              <a:t>GLAD </a:t>
            </a:r>
            <a:r>
              <a:rPr lang="de-DE" sz="1600" dirty="0" err="1">
                <a:solidFill>
                  <a:srgbClr val="12599D"/>
                </a:solidFill>
              </a:rPr>
              <a:t>with</a:t>
            </a:r>
            <a:r>
              <a:rPr lang="de-DE" sz="1600" dirty="0">
                <a:solidFill>
                  <a:srgbClr val="12599D"/>
                </a:solidFill>
              </a:rPr>
              <a:t> final </a:t>
            </a:r>
            <a:r>
              <a:rPr lang="de-DE" sz="1600" dirty="0" err="1">
                <a:solidFill>
                  <a:srgbClr val="12599D"/>
                </a:solidFill>
              </a:rPr>
              <a:t>cost</a:t>
            </a:r>
            <a:endParaRPr lang="de-DE" sz="1600" dirty="0">
              <a:solidFill>
                <a:srgbClr val="12599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12599D"/>
                </a:solidFill>
              </a:rPr>
              <a:t>UK </a:t>
            </a:r>
            <a:r>
              <a:rPr lang="de-DE" sz="1600" dirty="0" err="1">
                <a:solidFill>
                  <a:srgbClr val="12599D"/>
                </a:solidFill>
              </a:rPr>
              <a:t>included</a:t>
            </a:r>
            <a:r>
              <a:rPr lang="de-DE" sz="1600" dirty="0">
                <a:solidFill>
                  <a:srgbClr val="12599D"/>
                </a:solidFill>
              </a:rPr>
              <a:t> in FAIR</a:t>
            </a:r>
          </a:p>
        </p:txBody>
      </p:sp>
    </p:spTree>
    <p:extLst>
      <p:ext uri="{BB962C8B-B14F-4D97-AF65-F5344CB8AC3E}">
        <p14:creationId xmlns:p14="http://schemas.microsoft.com/office/powerpoint/2010/main" val="360777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Phases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operation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125538"/>
            <a:ext cx="8605837" cy="532779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Phase 0</a:t>
            </a:r>
          </a:p>
          <a:p>
            <a:pPr marL="676275" lvl="1" indent="-342900"/>
            <a:r>
              <a:rPr lang="en-US" dirty="0"/>
              <a:t>R&amp;D and experiments to be carried out with present facilities </a:t>
            </a:r>
            <a:r>
              <a:rPr lang="en-US" u="sng" dirty="0"/>
              <a:t>and</a:t>
            </a:r>
            <a:r>
              <a:rPr lang="en-US" dirty="0"/>
              <a:t> FAIR/NUSTAR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Phase 1 </a:t>
            </a:r>
            <a:r>
              <a:rPr lang="en-US" b="1" dirty="0">
                <a:solidFill>
                  <a:srgbClr val="00B050"/>
                </a:solidFill>
              </a:rPr>
              <a:t>(starting with Day-one)</a:t>
            </a:r>
            <a:endParaRPr lang="en-US" dirty="0">
              <a:solidFill>
                <a:srgbClr val="00B050"/>
              </a:solidFill>
            </a:endParaRPr>
          </a:p>
          <a:p>
            <a:pPr marL="676275" lvl="1" indent="-342900"/>
            <a:r>
              <a:rPr lang="en-US" dirty="0"/>
              <a:t>Core detectors and subsystems completed </a:t>
            </a:r>
            <a:r>
              <a:rPr lang="en-US" dirty="0">
                <a:solidFill>
                  <a:srgbClr val="00B050"/>
                </a:solidFill>
              </a:rPr>
              <a:t>(Day-one configurations)</a:t>
            </a:r>
            <a:r>
              <a:rPr lang="en-US" dirty="0"/>
              <a:t> </a:t>
            </a:r>
          </a:p>
          <a:p>
            <a:pPr marL="676275" lvl="1" indent="-342900"/>
            <a:r>
              <a:rPr lang="en-US" dirty="0"/>
              <a:t>First measurements with FAIR/Super-FRS beams</a:t>
            </a:r>
          </a:p>
          <a:p>
            <a:pPr marL="771525" lvl="2" indent="-342900">
              <a:buFont typeface="Wingdings" panose="05000000000000000000" pitchFamily="2" charset="2"/>
              <a:buChar char="Ø"/>
            </a:pPr>
            <a:r>
              <a:rPr lang="en-US" b="1" dirty="0"/>
              <a:t>Carry out </a:t>
            </a:r>
            <a:r>
              <a:rPr lang="en-US" b="1" dirty="0">
                <a:solidFill>
                  <a:srgbClr val="00B050"/>
                </a:solidFill>
              </a:rPr>
              <a:t>Day-one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experiments with highest visibility as part of the core program and within the FAIR MSV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Phase 2</a:t>
            </a:r>
          </a:p>
          <a:p>
            <a:pPr marL="676275" lvl="1" indent="-342900"/>
            <a:r>
              <a:rPr lang="en-US" dirty="0"/>
              <a:t>FAIR evolving towards full power</a:t>
            </a:r>
          </a:p>
          <a:p>
            <a:pPr marL="676275" lvl="1" indent="-342900"/>
            <a:r>
              <a:rPr lang="en-US" dirty="0"/>
              <a:t>Completion of experiments within MSV</a:t>
            </a:r>
          </a:p>
          <a:p>
            <a:pPr marL="771525" lvl="2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B050"/>
                </a:solidFill>
              </a:rPr>
              <a:t>Essentially the full program of MSV can be performed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Phase 3</a:t>
            </a:r>
          </a:p>
          <a:p>
            <a:pPr marL="676275" lvl="1" indent="-342900"/>
            <a:r>
              <a:rPr lang="en-US" dirty="0"/>
              <a:t>Moderate projects, which have been initiated on the way (outside MSV) can be included (e.g. experiments related to return line for rings or R</a:t>
            </a:r>
            <a:r>
              <a:rPr lang="en-US" baseline="30000" dirty="0"/>
              <a:t>3</a:t>
            </a:r>
            <a:r>
              <a:rPr lang="en-US" dirty="0"/>
              <a:t>B spectrometer)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Phase 4</a:t>
            </a:r>
          </a:p>
          <a:p>
            <a:pPr marL="676275" lvl="1" indent="-342900"/>
            <a:r>
              <a:rPr lang="en-US" dirty="0"/>
              <a:t>Major new investments and upgrades for all experiments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79512" y="1052736"/>
            <a:ext cx="8735888" cy="3429457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138323" y="4082083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MSV</a:t>
            </a:r>
          </a:p>
        </p:txBody>
      </p:sp>
    </p:spTree>
    <p:extLst>
      <p:ext uri="{BB962C8B-B14F-4D97-AF65-F5344CB8AC3E}">
        <p14:creationId xmlns:p14="http://schemas.microsoft.com/office/powerpoint/2010/main" val="159257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Day-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dirty="0" err="1"/>
              <a:t>configuration</a:t>
            </a:r>
            <a:r>
              <a:rPr lang="de-DE" dirty="0"/>
              <a:t> (ECE </a:t>
            </a:r>
            <a:r>
              <a:rPr lang="de-DE" dirty="0" err="1"/>
              <a:t>meeting</a:t>
            </a:r>
            <a:r>
              <a:rPr lang="de-DE" dirty="0"/>
              <a:t> 2018)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98377"/>
              </p:ext>
            </p:extLst>
          </p:nvPr>
        </p:nvGraphicFramePr>
        <p:xfrm>
          <a:off x="179704" y="548680"/>
          <a:ext cx="493273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015066"/>
              </p:ext>
            </p:extLst>
          </p:nvPr>
        </p:nvGraphicFramePr>
        <p:xfrm>
          <a:off x="4499992" y="548680"/>
          <a:ext cx="493273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07504" y="6084004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Status: February 2018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7504" y="105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12599D"/>
                </a:solidFill>
              </a:rPr>
              <a:t>35.8 MEUR</a:t>
            </a:r>
          </a:p>
        </p:txBody>
      </p:sp>
    </p:spTree>
    <p:extLst>
      <p:ext uri="{BB962C8B-B14F-4D97-AF65-F5344CB8AC3E}">
        <p14:creationId xmlns:p14="http://schemas.microsoft.com/office/powerpoint/2010/main" val="422424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Day-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dirty="0" err="1"/>
              <a:t>configuration</a:t>
            </a:r>
            <a:r>
              <a:rPr lang="de-DE" dirty="0"/>
              <a:t> (2019)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438886"/>
              </p:ext>
            </p:extLst>
          </p:nvPr>
        </p:nvGraphicFramePr>
        <p:xfrm>
          <a:off x="179704" y="548680"/>
          <a:ext cx="493273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104456" y="1052736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>
                <a:solidFill>
                  <a:srgbClr val="0070C0"/>
                </a:solidFill>
              </a:rPr>
              <a:t>funding</a:t>
            </a:r>
            <a:r>
              <a:rPr lang="de-DE" dirty="0">
                <a:solidFill>
                  <a:srgbClr val="0070C0"/>
                </a:solidFill>
              </a:rPr>
              <a:t> (</a:t>
            </a:r>
            <a:r>
              <a:rPr lang="de-DE" dirty="0" err="1">
                <a:solidFill>
                  <a:srgbClr val="0070C0"/>
                </a:solidFill>
              </a:rPr>
              <a:t>secured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and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expected</a:t>
            </a:r>
            <a:r>
              <a:rPr lang="de-DE" dirty="0">
                <a:solidFill>
                  <a:srgbClr val="0070C0"/>
                </a:solidFill>
              </a:rPr>
              <a:t>) </a:t>
            </a:r>
            <a:r>
              <a:rPr lang="de-DE" dirty="0" err="1">
                <a:solidFill>
                  <a:srgbClr val="0070C0"/>
                </a:solidFill>
              </a:rPr>
              <a:t>from</a:t>
            </a:r>
            <a:r>
              <a:rPr lang="de-DE" dirty="0">
                <a:solidFill>
                  <a:srgbClr val="0070C0"/>
                </a:solidFill>
              </a:rPr>
              <a:t>:</a:t>
            </a:r>
          </a:p>
          <a:p>
            <a:pPr marL="265113" indent="-265113"/>
            <a:r>
              <a:rPr lang="de-DE" dirty="0">
                <a:solidFill>
                  <a:srgbClr val="0070C0"/>
                </a:solidFill>
              </a:rPr>
              <a:t>	(</a:t>
            </a:r>
            <a:r>
              <a:rPr lang="de-DE" b="1" dirty="0">
                <a:solidFill>
                  <a:srgbClr val="0070C0"/>
                </a:solidFill>
              </a:rPr>
              <a:t>FAIR </a:t>
            </a:r>
            <a:r>
              <a:rPr lang="de-DE" b="1" dirty="0" err="1">
                <a:solidFill>
                  <a:srgbClr val="0070C0"/>
                </a:solidFill>
              </a:rPr>
              <a:t>members</a:t>
            </a:r>
            <a:r>
              <a:rPr lang="de-DE" b="1" dirty="0">
                <a:solidFill>
                  <a:srgbClr val="0070C0"/>
                </a:solidFill>
              </a:rPr>
              <a:t>/</a:t>
            </a:r>
            <a:r>
              <a:rPr lang="de-DE" b="1" dirty="0" err="1">
                <a:solidFill>
                  <a:srgbClr val="0070C0"/>
                </a:solidFill>
              </a:rPr>
              <a:t>associates</a:t>
            </a:r>
            <a:r>
              <a:rPr lang="de-DE" dirty="0">
                <a:solidFill>
                  <a:srgbClr val="0070C0"/>
                </a:solidFill>
              </a:rPr>
              <a:t> in </a:t>
            </a:r>
            <a:r>
              <a:rPr lang="de-DE" dirty="0" err="1">
                <a:solidFill>
                  <a:srgbClr val="0070C0"/>
                </a:solidFill>
              </a:rPr>
              <a:t>bold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face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12160" y="2060848"/>
            <a:ext cx="2880320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Israel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Netherlands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Poland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Romania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Russia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Spain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Sweden</a:t>
            </a:r>
            <a:endParaRPr lang="de-DE" b="1" dirty="0">
              <a:solidFill>
                <a:srgbClr val="0070C0"/>
              </a:solidFill>
            </a:endParaRPr>
          </a:p>
          <a:p>
            <a:pPr lvl="1">
              <a:buClr>
                <a:srgbClr val="FF9933"/>
              </a:buClr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United </a:t>
            </a:r>
            <a:r>
              <a:rPr lang="de-DE" b="1" dirty="0" err="1">
                <a:solidFill>
                  <a:srgbClr val="0070C0"/>
                </a:solidFill>
              </a:rPr>
              <a:t>Kingdom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283968" y="2060848"/>
            <a:ext cx="2933994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Bulgaria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Canada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Finland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France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Germany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Hungary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India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7504" y="105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12599D"/>
                </a:solidFill>
              </a:rPr>
              <a:t>32.5 MEUR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07504" y="608400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Status: February 2019</a:t>
            </a:r>
          </a:p>
        </p:txBody>
      </p:sp>
    </p:spTree>
    <p:extLst>
      <p:ext uri="{BB962C8B-B14F-4D97-AF65-F5344CB8AC3E}">
        <p14:creationId xmlns:p14="http://schemas.microsoft.com/office/powerpoint/2010/main" val="342118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Day-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dirty="0" err="1"/>
              <a:t>configuration</a:t>
            </a:r>
            <a:r>
              <a:rPr lang="de-DE" dirty="0"/>
              <a:t> – </a:t>
            </a: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status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959091"/>
              </p:ext>
            </p:extLst>
          </p:nvPr>
        </p:nvGraphicFramePr>
        <p:xfrm>
          <a:off x="179704" y="548680"/>
          <a:ext cx="493273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104456" y="1052736"/>
            <a:ext cx="55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>
                <a:solidFill>
                  <a:srgbClr val="0070C0"/>
                </a:solidFill>
              </a:rPr>
              <a:t>funding</a:t>
            </a:r>
            <a:r>
              <a:rPr lang="de-DE" dirty="0">
                <a:solidFill>
                  <a:srgbClr val="0070C0"/>
                </a:solidFill>
              </a:rPr>
              <a:t> (</a:t>
            </a:r>
            <a:r>
              <a:rPr lang="de-DE" dirty="0" err="1">
                <a:solidFill>
                  <a:srgbClr val="0070C0"/>
                </a:solidFill>
              </a:rPr>
              <a:t>secured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and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expected</a:t>
            </a:r>
            <a:r>
              <a:rPr lang="de-DE" dirty="0">
                <a:solidFill>
                  <a:srgbClr val="0070C0"/>
                </a:solidFill>
              </a:rPr>
              <a:t>) </a:t>
            </a:r>
            <a:r>
              <a:rPr lang="de-DE" dirty="0" err="1">
                <a:solidFill>
                  <a:srgbClr val="0070C0"/>
                </a:solidFill>
              </a:rPr>
              <a:t>from</a:t>
            </a:r>
            <a:r>
              <a:rPr lang="de-DE" dirty="0">
                <a:solidFill>
                  <a:srgbClr val="0070C0"/>
                </a:solidFill>
              </a:rPr>
              <a:t>:</a:t>
            </a:r>
          </a:p>
          <a:p>
            <a:pPr marL="265113" indent="-265113"/>
            <a:r>
              <a:rPr lang="de-DE" dirty="0">
                <a:solidFill>
                  <a:srgbClr val="0070C0"/>
                </a:solidFill>
              </a:rPr>
              <a:t>	(</a:t>
            </a:r>
            <a:r>
              <a:rPr lang="de-DE" b="1" dirty="0">
                <a:solidFill>
                  <a:srgbClr val="0070C0"/>
                </a:solidFill>
              </a:rPr>
              <a:t>FAIR </a:t>
            </a:r>
            <a:r>
              <a:rPr lang="de-DE" b="1" dirty="0" err="1">
                <a:solidFill>
                  <a:srgbClr val="0070C0"/>
                </a:solidFill>
              </a:rPr>
              <a:t>members</a:t>
            </a:r>
            <a:r>
              <a:rPr lang="de-DE" b="1" dirty="0">
                <a:solidFill>
                  <a:srgbClr val="0070C0"/>
                </a:solidFill>
              </a:rPr>
              <a:t>/</a:t>
            </a:r>
            <a:r>
              <a:rPr lang="de-DE" b="1" dirty="0" err="1">
                <a:solidFill>
                  <a:srgbClr val="0070C0"/>
                </a:solidFill>
              </a:rPr>
              <a:t>associates</a:t>
            </a:r>
            <a:r>
              <a:rPr lang="de-DE" dirty="0">
                <a:solidFill>
                  <a:srgbClr val="0070C0"/>
                </a:solidFill>
              </a:rPr>
              <a:t> in </a:t>
            </a:r>
            <a:r>
              <a:rPr lang="de-DE" dirty="0" err="1">
                <a:solidFill>
                  <a:srgbClr val="0070C0"/>
                </a:solidFill>
              </a:rPr>
              <a:t>bold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face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12160" y="2060848"/>
            <a:ext cx="2880320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Israel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Netherlands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Poland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Romania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Russia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Spain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Sweden</a:t>
            </a:r>
            <a:endParaRPr lang="de-DE" b="1" dirty="0">
              <a:solidFill>
                <a:srgbClr val="0070C0"/>
              </a:solidFill>
            </a:endParaRPr>
          </a:p>
          <a:p>
            <a:pPr lvl="1">
              <a:buClr>
                <a:srgbClr val="FF9933"/>
              </a:buClr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United </a:t>
            </a:r>
            <a:r>
              <a:rPr lang="de-DE" b="1" dirty="0" err="1">
                <a:solidFill>
                  <a:srgbClr val="0070C0"/>
                </a:solidFill>
              </a:rPr>
              <a:t>Kingdom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283968" y="2060848"/>
            <a:ext cx="2933994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Bulgaria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/>
              <a:t>Canada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Finland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France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>
                <a:solidFill>
                  <a:srgbClr val="0070C0"/>
                </a:solidFill>
              </a:rPr>
              <a:t>Germany</a:t>
            </a: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dirty="0" err="1"/>
              <a:t>Hungary</a:t>
            </a:r>
            <a:endParaRPr lang="de-DE" dirty="0"/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r>
              <a:rPr lang="de-DE" b="1" dirty="0" err="1">
                <a:solidFill>
                  <a:srgbClr val="0070C0"/>
                </a:solidFill>
              </a:rPr>
              <a:t>India</a:t>
            </a: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FF9933"/>
              </a:buClr>
              <a:buFont typeface="Wingdings" pitchFamily="2" charset="2"/>
              <a:buChar char="§"/>
              <a:tabLst>
                <a:tab pos="1255713" algn="l"/>
              </a:tabLst>
            </a:pP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7504" y="10527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12599D"/>
                </a:solidFill>
              </a:rPr>
              <a:t>32.5 MEUR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07504" y="608400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Status: February 2019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716016" y="5160674"/>
            <a:ext cx="41044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Common Fund </a:t>
            </a:r>
            <a:r>
              <a:rPr lang="en-US" dirty="0"/>
              <a:t>to be shared equally among NUSTAR members (with PhD)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to be defined</a:t>
            </a:r>
          </a:p>
        </p:txBody>
      </p:sp>
    </p:spTree>
    <p:extLst>
      <p:ext uri="{BB962C8B-B14F-4D97-AF65-F5344CB8AC3E}">
        <p14:creationId xmlns:p14="http://schemas.microsoft.com/office/powerpoint/2010/main" val="139288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Infrastructure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Common Fund (RRB 8)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66543"/>
              </p:ext>
            </p:extLst>
          </p:nvPr>
        </p:nvGraphicFramePr>
        <p:xfrm>
          <a:off x="280043" y="2787504"/>
          <a:ext cx="8605837" cy="3593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PSP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 Name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>
                          <a:effectLst/>
                          <a:latin typeface="+mn-lt"/>
                        </a:rPr>
                        <a:t>cost (2005) [k€]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Detectors and slit system in front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CSC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135.7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 line to MATS-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LaSpec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154.0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 line to MATS RFQ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defTabSz="893763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1.2.2.2.1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HISPEC/DESPEC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Beamline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127.1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1.2.2.5.1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</a:t>
                      </a:r>
                      <a:r>
                        <a:rPr lang="de-D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132.1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1.2.5.1.1.3.3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Valve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 GLAD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128.1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1.2.5.1.1.3.4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Infrastructure 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magnets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898525" algn="dec"/>
                        </a:tabLst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200.0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NUSTAR</a:t>
                      </a:r>
                      <a:r>
                        <a:rPr lang="de-D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Common Fund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8525" fontAlgn="b">
                        <a:tabLst>
                          <a:tab pos="898525" algn="dec"/>
                        </a:tabLst>
                      </a:pPr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	1,077.0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87338" y="1052736"/>
            <a:ext cx="8605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/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Several components </a:t>
            </a:r>
            <a:r>
              <a:rPr lang="en-US" kern="0" dirty="0">
                <a:solidFill>
                  <a:srgbClr val="009900"/>
                </a:solidFill>
              </a:rPr>
              <a:t>required for the Day-one configurations </a:t>
            </a:r>
            <a:r>
              <a:rPr lang="en-US" kern="0" dirty="0"/>
              <a:t>have been identified by the NUSTAR Collaboration as common infrastructure items.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/>
              <a:t>These items cannot be taken over by partner institutes.</a:t>
            </a:r>
          </a:p>
          <a:p>
            <a:pPr marL="676275" lvl="1" indent="-342900">
              <a:tabLst>
                <a:tab pos="6731000" algn="l"/>
              </a:tabLst>
            </a:pPr>
            <a:r>
              <a:rPr lang="en-US" kern="0" dirty="0">
                <a:solidFill>
                  <a:srgbClr val="C00000"/>
                </a:solidFill>
              </a:rPr>
              <a:t>The costs for some items is given as defined in the respective TDRs, which are presently under evaluation by the ECE</a:t>
            </a:r>
          </a:p>
        </p:txBody>
      </p:sp>
    </p:spTree>
    <p:extLst>
      <p:ext uri="{BB962C8B-B14F-4D97-AF65-F5344CB8AC3E}">
        <p14:creationId xmlns:p14="http://schemas.microsoft.com/office/powerpoint/2010/main" val="343751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FAIR_Power_Point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2556</Words>
  <Application>Microsoft Macintosh PowerPoint</Application>
  <PresentationFormat>On-screen Show (4:3)</PresentationFormat>
  <Paragraphs>1170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Calibri</vt:lpstr>
      <vt:lpstr>Courier New</vt:lpstr>
      <vt:lpstr>Symbol</vt:lpstr>
      <vt:lpstr>Wingdings</vt:lpstr>
      <vt:lpstr>Template_FAIR_Power_Point</vt:lpstr>
      <vt:lpstr>Photo Editor Photo</vt:lpstr>
      <vt:lpstr>NUSTAR financial and project status 11th meeting of the ECE / 2nd meeting of ECSG FAIR/GSI, Darmstadt, Germany </vt:lpstr>
      <vt:lpstr>PowerPoint Presentation</vt:lpstr>
      <vt:lpstr>NUSTAR MSV – funding status 2019</vt:lpstr>
      <vt:lpstr>Evolution of NUSTAR project funding (MSV)</vt:lpstr>
      <vt:lpstr>Phases of construction and operation</vt:lpstr>
      <vt:lpstr>Day-one configuration (ECE meeting 2018)</vt:lpstr>
      <vt:lpstr>Day-one configuration (2019)</vt:lpstr>
      <vt:lpstr>Day-one configuration – funding status</vt:lpstr>
      <vt:lpstr>Infrastructure items for Common Fund (RRB 8)</vt:lpstr>
      <vt:lpstr>Cryogenic Stopping Cell</vt:lpstr>
      <vt:lpstr>Beam line between CSC and MATS RFQ</vt:lpstr>
      <vt:lpstr>HISPEC/DESPEC infrastructure</vt:lpstr>
      <vt:lpstr>R3B magnet infrastructure</vt:lpstr>
      <vt:lpstr>Latest news on MoU (2019)</vt:lpstr>
      <vt:lpstr>Check list NUSTAR MoU</vt:lpstr>
      <vt:lpstr>WP defined by TDR</vt:lpstr>
      <vt:lpstr>TDR Status (2019)</vt:lpstr>
      <vt:lpstr>TDR Status (2019) – Day-one configuration</vt:lpstr>
      <vt:lpstr>Keep track of funding status</vt:lpstr>
      <vt:lpstr>In-kind and Collaboration Contracts</vt:lpstr>
      <vt:lpstr>From construction to operation</vt:lpstr>
      <vt:lpstr>NUSTAR score card (Sep. 2019)</vt:lpstr>
      <vt:lpstr>HISPEC/DESPEC status report (Sep. 2019)</vt:lpstr>
      <vt:lpstr>Define and keep track of components</vt:lpstr>
      <vt:lpstr>Define and keep track of teams</vt:lpstr>
      <vt:lpstr>NUSTAR database – work in progress</vt:lpstr>
      <vt:lpstr>NUSTAR project key objectives for 2020</vt:lpstr>
    </vt:vector>
  </TitlesOfParts>
  <Company>FAIR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HISPEC/DESPEC Annual meeting 2017</dc:title>
  <dc:creator>Alexander Herlert</dc:creator>
  <cp:lastModifiedBy>Inti Lehmann</cp:lastModifiedBy>
  <cp:revision>898</cp:revision>
  <cp:lastPrinted>2016-02-02T12:48:18Z</cp:lastPrinted>
  <dcterms:created xsi:type="dcterms:W3CDTF">2012-03-15T15:20:34Z</dcterms:created>
  <dcterms:modified xsi:type="dcterms:W3CDTF">2019-11-05T08:35:33Z</dcterms:modified>
</cp:coreProperties>
</file>