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58" d="100"/>
          <a:sy n="158" d="100"/>
        </p:scale>
        <p:origin x="-48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02.07.2019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43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02.07.2019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02.07.2019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3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02.07.2019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78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02.07.2019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42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02.07.2019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68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02.07.2019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7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02.07.2019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51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02.07.2019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50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02.07.2019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95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02.07.2019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2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5A8C-51D7-40EB-BEF4-F9D8F945265D}" type="datetimeFigureOut">
              <a:rPr lang="de-DE" smtClean="0"/>
              <a:t>02.07.2019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82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599" y="0"/>
            <a:ext cx="6400800" cy="648072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chemeClr val="tx1"/>
                </a:solidFill>
              </a:rPr>
              <a:t>Machine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meeting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smtClean="0">
                <a:solidFill>
                  <a:schemeClr val="tx1"/>
                </a:solidFill>
              </a:rPr>
              <a:t>2.7.19 </a:t>
            </a:r>
            <a:r>
              <a:rPr lang="de-DE" sz="2400" b="1" dirty="0" smtClean="0">
                <a:solidFill>
                  <a:schemeClr val="tx1"/>
                </a:solidFill>
              </a:rPr>
              <a:t>- UNILAC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476672"/>
            <a:ext cx="89644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LEBT QQ </a:t>
            </a:r>
            <a:r>
              <a:rPr lang="en-US" sz="2000" b="1" dirty="0" smtClean="0"/>
              <a:t>beam pipe</a:t>
            </a:r>
            <a:r>
              <a:rPr lang="en-US" sz="2000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assembly of A-pipe: welding </a:t>
            </a:r>
            <a:r>
              <a:rPr lang="en-US" sz="2000" dirty="0" smtClean="0"/>
              <a:t>finished</a:t>
            </a:r>
            <a:r>
              <a:rPr lang="en-US" sz="2000" dirty="0" smtClean="0"/>
              <a:t>, </a:t>
            </a:r>
            <a:r>
              <a:rPr lang="en-US" sz="2000" dirty="0" smtClean="0"/>
              <a:t>leak testing and mounting </a:t>
            </a:r>
            <a:r>
              <a:rPr lang="en-US" sz="2000" dirty="0" smtClean="0"/>
              <a:t>of cooling jacket pending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next step on-site: </a:t>
            </a:r>
            <a:r>
              <a:rPr lang="en-US" sz="2000" dirty="0" smtClean="0"/>
              <a:t>							test with </a:t>
            </a:r>
            <a:r>
              <a:rPr lang="en-US" sz="2000" dirty="0" smtClean="0"/>
              <a:t>backup </a:t>
            </a:r>
            <a:r>
              <a:rPr lang="en-US" sz="2000" dirty="0" smtClean="0"/>
              <a:t>pipe (inserted) 						&amp; </a:t>
            </a:r>
            <a:r>
              <a:rPr lang="en-US" sz="2000" dirty="0" smtClean="0"/>
              <a:t>unloaded magnet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HSI </a:t>
            </a:r>
            <a:r>
              <a:rPr lang="en-US" sz="2000" b="1" dirty="0"/>
              <a:t>RFQ:</a:t>
            </a:r>
            <a:r>
              <a:rPr lang="en-US" sz="2000" dirty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All sections </a:t>
            </a:r>
            <a:r>
              <a:rPr lang="en-US" sz="2000" dirty="0" smtClean="0"/>
              <a:t>ready for re-assembly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Next: setup </a:t>
            </a:r>
            <a:r>
              <a:rPr lang="en-US" sz="2000" dirty="0"/>
              <a:t>for LLRF measurements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HSI IH 1</a:t>
            </a:r>
            <a:r>
              <a:rPr lang="en-US" sz="2000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Electrical short </a:t>
            </a:r>
            <a:r>
              <a:rPr lang="en-US" sz="2000" dirty="0" smtClean="0"/>
              <a:t>repaired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End plate mounted, leak tested: okay. 					Not yet evacuated (</a:t>
            </a:r>
            <a:r>
              <a:rPr lang="en-US" sz="2000" dirty="0" err="1" smtClean="0"/>
              <a:t>Superlens</a:t>
            </a:r>
            <a:r>
              <a:rPr lang="en-US" sz="2000" dirty="0" smtClean="0"/>
              <a:t> cannot be 			 	installed before RFQ is back in beam line) </a:t>
            </a:r>
            <a:endParaRPr lang="en-US" sz="20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537840"/>
            <a:ext cx="2505227" cy="187892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39" y="2819181"/>
            <a:ext cx="2325993" cy="1744494"/>
          </a:xfrm>
          <a:prstGeom prst="rect">
            <a:avLst/>
          </a:prstGeom>
        </p:spPr>
      </p:pic>
      <p:pic>
        <p:nvPicPr>
          <p:cNvPr id="1026" name="Picture 2" descr="D:\Fotos\2019 Q3\20190702_12464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96752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33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599" y="0"/>
            <a:ext cx="6400800" cy="648072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chemeClr val="tx1"/>
                </a:solidFill>
              </a:rPr>
              <a:t>Machine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meeting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smtClean="0">
                <a:solidFill>
                  <a:schemeClr val="tx1"/>
                </a:solidFill>
              </a:rPr>
              <a:t>2.7.19 </a:t>
            </a:r>
            <a:r>
              <a:rPr lang="de-DE" sz="2400" b="1" dirty="0" smtClean="0">
                <a:solidFill>
                  <a:schemeClr val="tx1"/>
                </a:solidFill>
              </a:rPr>
              <a:t>- UNILAC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-396552" y="476672"/>
            <a:ext cx="937939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Vacuum </a:t>
            </a:r>
            <a:r>
              <a:rPr lang="en-US" sz="2000" b="1" dirty="0"/>
              <a:t>controls upgrade</a:t>
            </a:r>
            <a:r>
              <a:rPr lang="en-US" sz="2000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LSB2: on schedule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Equipping and connecting of new racks in progress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connecting of contactor controllers continued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LSB4: on schedule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New racks in place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Mounting of contactor controllers continued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B050"/>
              </a:solidFill>
              <a:sym typeface="Symbo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ym typeface="Symbol"/>
              </a:rPr>
              <a:t>FoS</a:t>
            </a:r>
            <a:r>
              <a:rPr lang="en-US" dirty="0" smtClean="0">
                <a:sym typeface="Symbol"/>
              </a:rPr>
              <a:t>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ready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UHV FAT -&gt;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/>
              <a:t>M</a:t>
            </a:r>
            <a:r>
              <a:rPr lang="de-DE" dirty="0" err="1" smtClean="0"/>
              <a:t>onday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VAC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Cu cathode </a:t>
            </a:r>
            <a:r>
              <a:rPr lang="en-US" dirty="0"/>
              <a:t>supports </a:t>
            </a:r>
            <a:r>
              <a:rPr lang="en-US" dirty="0" smtClean="0"/>
              <a:t>production proceeds well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drift</a:t>
            </a:r>
            <a:r>
              <a:rPr lang="de-DE" dirty="0" smtClean="0"/>
              <a:t> </a:t>
            </a:r>
            <a:r>
              <a:rPr lang="de-DE" dirty="0" err="1" smtClean="0"/>
              <a:t>tube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quadrupole</a:t>
            </a:r>
            <a:r>
              <a:rPr lang="de-DE" dirty="0" smtClean="0"/>
              <a:t> </a:t>
            </a:r>
            <a:r>
              <a:rPr lang="de-DE" dirty="0" err="1" smtClean="0"/>
              <a:t>ordered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1" y="4149080"/>
            <a:ext cx="3402731" cy="255204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585" y="2204865"/>
            <a:ext cx="2519958" cy="1417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8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Bildschirmpräsentation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GSI Helmholzzentrum für Schwerionenforschung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meeting 10.4.</dc:title>
  <dc:creator>Gerhard, Peter Dr.</dc:creator>
  <cp:lastModifiedBy>Vormann, Hartmut Dr.</cp:lastModifiedBy>
  <cp:revision>198</cp:revision>
  <dcterms:created xsi:type="dcterms:W3CDTF">2018-04-10T08:40:39Z</dcterms:created>
  <dcterms:modified xsi:type="dcterms:W3CDTF">2019-07-02T11:42:04Z</dcterms:modified>
</cp:coreProperties>
</file>