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6" d="100"/>
          <a:sy n="106" d="100"/>
        </p:scale>
        <p:origin x="-5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June-3,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the scheduled filling </a:t>
            </a:r>
            <a:r>
              <a:rPr lang="en-US" sz="1800" dirty="0" smtClean="0">
                <a:solidFill>
                  <a:schemeClr val="tx1"/>
                </a:solidFill>
              </a:rPr>
              <a:t>partially successful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larger flow with a phase separator, magnet superconducting, but no level reached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retry </a:t>
            </a:r>
            <a:r>
              <a:rPr lang="en-US" sz="1400" dirty="0" smtClean="0">
                <a:solidFill>
                  <a:schemeClr val="tx1"/>
                </a:solidFill>
              </a:rPr>
              <a:t>on </a:t>
            </a:r>
            <a:r>
              <a:rPr lang="en-US" sz="1400" dirty="0" smtClean="0">
                <a:solidFill>
                  <a:schemeClr val="tx1"/>
                </a:solidFill>
              </a:rPr>
              <a:t>July-09, if still no success schedule new meeting &amp; new approaches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bake out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YR09/10 </a:t>
            </a:r>
            <a:r>
              <a:rPr lang="de-DE" dirty="0" err="1" smtClean="0">
                <a:solidFill>
                  <a:schemeClr val="tx1"/>
                </a:solidFill>
              </a:rPr>
              <a:t>finished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attempt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water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cooling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this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week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detailed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UHV </a:t>
            </a:r>
            <a:r>
              <a:rPr lang="de-DE" dirty="0" err="1" smtClean="0">
                <a:solidFill>
                  <a:schemeClr val="tx1"/>
                </a:solidFill>
              </a:rPr>
              <a:t>works</a:t>
            </a:r>
            <a:r>
              <a:rPr lang="de-DE" dirty="0" smtClean="0">
                <a:solidFill>
                  <a:schemeClr val="tx1"/>
                </a:solidFill>
              </a:rPr>
              <a:t> in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Shutdown plan. Still </a:t>
            </a:r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committment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execution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preparation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ECR </a:t>
            </a:r>
            <a:r>
              <a:rPr lang="de-DE" dirty="0" err="1" smtClean="0">
                <a:solidFill>
                  <a:schemeClr val="tx1"/>
                </a:solidFill>
              </a:rPr>
              <a:t>source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C</a:t>
            </a:r>
            <a:r>
              <a:rPr lang="de-DE" baseline="30000" dirty="0" smtClean="0">
                <a:solidFill>
                  <a:schemeClr val="tx1"/>
                </a:solidFill>
              </a:rPr>
              <a:t>+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run</a:t>
            </a:r>
            <a:r>
              <a:rPr lang="de-DE" dirty="0" smtClean="0">
                <a:solidFill>
                  <a:schemeClr val="tx1"/>
                </a:solidFill>
              </a:rPr>
              <a:t> end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Sep. </a:t>
            </a:r>
            <a:r>
              <a:rPr lang="de-DE" dirty="0" err="1" smtClean="0">
                <a:solidFill>
                  <a:schemeClr val="tx1"/>
                </a:solidFill>
              </a:rPr>
              <a:t>ongoing</a:t>
            </a:r>
            <a:endParaRPr lang="de-DE" dirty="0" smtClean="0">
              <a:solidFill>
                <a:schemeClr val="tx1"/>
              </a:solidFill>
            </a:endParaRPr>
          </a:p>
          <a:p>
            <a:pPr lvl="2"/>
            <a:r>
              <a:rPr lang="de-DE" sz="1600" dirty="0" smtClean="0">
                <a:solidFill>
                  <a:schemeClr val="tx1"/>
                </a:solidFill>
              </a:rPr>
              <a:t>ECR </a:t>
            </a:r>
            <a:r>
              <a:rPr lang="de-DE" sz="1600" dirty="0" err="1" smtClean="0">
                <a:solidFill>
                  <a:schemeClr val="tx1"/>
                </a:solidFill>
              </a:rPr>
              <a:t>ion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source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construction</a:t>
            </a:r>
            <a:endParaRPr lang="de-DE" sz="1600" dirty="0">
              <a:solidFill>
                <a:schemeClr val="tx1"/>
              </a:solidFill>
            </a:endParaRPr>
          </a:p>
          <a:p>
            <a:pPr lvl="2"/>
            <a:r>
              <a:rPr lang="de-DE" sz="1600" dirty="0" smtClean="0">
                <a:solidFill>
                  <a:schemeClr val="tx1"/>
                </a:solidFill>
              </a:rPr>
              <a:t>FESA </a:t>
            </a:r>
            <a:r>
              <a:rPr lang="de-DE" sz="1600" dirty="0" err="1" smtClean="0">
                <a:solidFill>
                  <a:schemeClr val="tx1"/>
                </a:solidFill>
              </a:rPr>
              <a:t>and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hardware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under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preparation</a:t>
            </a:r>
            <a:endParaRPr lang="de-DE" sz="16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preparation of the CS for parallel local &amp; ESR injection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activities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54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99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75222" y="5723892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YRDOC-16-16361</_dlc_DocId>
    <_dlc_DocIdUrl xmlns="23d37157-d4a8-45c4-b59e-72d947c826ed">
      <Url>https://sps2013.gsi.de/websites/cryring/CryringWiki/CryringDocs/_layouts/15/DocIdRedir.aspx?ID=YRDOC-16-16361</Url>
      <Description>YRDOC-16-16361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366F9235-6501-4702-8662-E2DC95C348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50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109</cp:revision>
  <dcterms:created xsi:type="dcterms:W3CDTF">2018-02-09T14:16:22Z</dcterms:created>
  <dcterms:modified xsi:type="dcterms:W3CDTF">2019-07-02T11:50:20Z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d4012deb-1ff9-4c54-93f7-13baed8fb986</vt:lpwstr>
  </property>
</Properties>
</file>