
<file path=[Content_Types].xml><?xml version="1.0" encoding="utf-8"?>
<Types xmlns="http://schemas.openxmlformats.org/package/2006/content-types">
  <Override PartName="/ppt/slides/slide41.xml" ContentType="application/vnd.openxmlformats-officedocument.presentationml.slide+xml"/>
  <Override PartName="/ppt/slideLayouts/slideLayout67.xml" ContentType="application/vnd.openxmlformats-officedocument.presentationml.slideLayout+xml"/>
  <Override PartName="/ppt/slideLayouts/slideLayout90.xml" ContentType="application/vnd.openxmlformats-officedocument.presentationml.slideLayout+xml"/>
  <Override PartName="/ppt/slides/slide50.xml" ContentType="application/vnd.openxmlformats-officedocument.presentationml.slide+xml"/>
  <Override PartName="/ppt/slides/slide18.xml" ContentType="application/vnd.openxmlformats-officedocument.presentationml.slide+xml"/>
  <Override PartName="/ppt/slideLayouts/slideLayout77.xml" ContentType="application/vnd.openxmlformats-officedocument.presentationml.slideLayout+xml"/>
  <Override PartName="/ppt/slides/slide60.xml" ContentType="application/vnd.openxmlformats-officedocument.presentationml.slide+xml"/>
  <Override PartName="/ppt/slides/slide28.xml" ContentType="application/vnd.openxmlformats-officedocument.presentationml.slide+xml"/>
  <Override PartName="/ppt/slideLayouts/slideLayout87.xml" ContentType="application/vnd.openxmlformats-officedocument.presentationml.slideLayout+xml"/>
  <Override PartName="/ppt/slides/slide37.xml" ContentType="application/vnd.openxmlformats-officedocument.presentationml.slide+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embeddings/oleObject1.bin" ContentType="application/vnd.openxmlformats-officedocument.oleObject"/>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63.xml" ContentType="application/vnd.openxmlformats-officedocument.presentationml.slideLayout+xml"/>
  <Override PartName="/ppt/slideLayouts/slideLayout100.xml" ContentType="application/vnd.openxmlformats-officedocument.presentationml.slideLayout+xml"/>
  <Override PartName="/ppt/slides/slide13.xml" ContentType="application/vnd.openxmlformats-officedocument.presentationml.slide+xml"/>
  <Override PartName="/ppt/slideLayouts/slideLayout72.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slideLayouts/slideLayout68.xml" ContentType="application/vnd.openxmlformats-officedocument.presentationml.slideLayout+xml"/>
  <Override PartName="/ppt/slideLayouts/slideLayout91.xml" ContentType="application/vnd.openxmlformats-officedocument.presentationml.slideLayout+xml"/>
  <Override PartName="/ppt/diagrams/quickStyle1.xml" ContentType="application/vnd.openxmlformats-officedocument.drawingml.diagramStyle+xml"/>
  <Override PartName="/ppt/slides/slide51.xml" ContentType="application/vnd.openxmlformats-officedocument.presentationml.slide+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Layouts/slideLayout88.xml" ContentType="application/vnd.openxmlformats-officedocument.presentationml.slideLayout+xml"/>
  <Override PartName="/ppt/slides/slide38.xml" ContentType="application/vnd.openxmlformats-officedocument.presentationml.slide+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charts/chart1.xml" ContentType="application/vnd.openxmlformats-officedocument.drawingml.char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slides/slide14.xml" ContentType="application/vnd.openxmlformats-officedocument.presentationml.slide+xml"/>
  <Override PartName="/ppt/slideLayouts/slideLayout73.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92.xml" ContentType="application/vnd.openxmlformats-officedocument.presentationml.slideLayout+xml"/>
  <Override PartName="/ppt/slides/slide52.xml" ContentType="application/vnd.openxmlformats-officedocument.presentationml.slide+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s/slide62.xml" ContentType="application/vnd.openxmlformats-officedocument.presentationml.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charts/chart2.xml" ContentType="application/vnd.openxmlformats-officedocument.drawingml.chart+xml"/>
  <Override PartName="/ppt/slideLayouts/slideLayout45.xml" ContentType="application/vnd.openxmlformats-officedocument.presentationml.slideLayout+xml"/>
  <Default Extension="xlsx" ContentType="application/vnd.openxmlformats-officedocument.spreadsheetml.sheet"/>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slides/slide15.xml" ContentType="application/vnd.openxmlformats-officedocument.presentationml.slide+xml"/>
  <Override PartName="/ppt/slideLayouts/slideLayout74.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slideLayouts/slideLayout93.xml" ContentType="application/vnd.openxmlformats-officedocument.presentationml.slideLayout+xml"/>
  <Override PartName="/ppt/slides/slide53.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59.xml" ContentType="application/vnd.openxmlformats-officedocument.presentationml.slide+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s/slide35.xml" ContentType="application/vnd.openxmlformats-officedocument.presentationml.slide+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diagrams/layout1.xml" ContentType="application/vnd.openxmlformats-officedocument.drawingml.diagramLayout+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slideLayouts/slideLayout66.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s/slide36.xml" ContentType="application/vnd.openxmlformats-officedocument.presentationml.slide+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diagrams/colors1.xml" ContentType="application/vnd.openxmlformats-officedocument.drawingml.diagramColors+xml"/>
  <Override PartName="/ppt/slides/slide55.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732" r:id="rId8"/>
    <p:sldMasterId id="2147483745" r:id="rId9"/>
  </p:sldMasterIdLst>
  <p:notesMasterIdLst>
    <p:notesMasterId r:id="rId73"/>
  </p:notesMasterIdLst>
  <p:handoutMasterIdLst>
    <p:handoutMasterId r:id="rId74"/>
  </p:handoutMasterIdLst>
  <p:sldIdLst>
    <p:sldId id="256" r:id="rId10"/>
    <p:sldId id="257" r:id="rId11"/>
    <p:sldId id="258" r:id="rId12"/>
    <p:sldId id="337" r:id="rId13"/>
    <p:sldId id="259" r:id="rId14"/>
    <p:sldId id="260" r:id="rId15"/>
    <p:sldId id="261" r:id="rId16"/>
    <p:sldId id="262" r:id="rId17"/>
    <p:sldId id="263" r:id="rId18"/>
    <p:sldId id="264" r:id="rId19"/>
    <p:sldId id="332"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334" r:id="rId34"/>
    <p:sldId id="311" r:id="rId35"/>
    <p:sldId id="312" r:id="rId36"/>
    <p:sldId id="280" r:id="rId37"/>
    <p:sldId id="281" r:id="rId38"/>
    <p:sldId id="282" r:id="rId39"/>
    <p:sldId id="286" r:id="rId40"/>
    <p:sldId id="288" r:id="rId41"/>
    <p:sldId id="290" r:id="rId42"/>
    <p:sldId id="293" r:id="rId43"/>
    <p:sldId id="313" r:id="rId44"/>
    <p:sldId id="314" r:id="rId45"/>
    <p:sldId id="298" r:id="rId46"/>
    <p:sldId id="339" r:id="rId47"/>
    <p:sldId id="323" r:id="rId48"/>
    <p:sldId id="324" r:id="rId49"/>
    <p:sldId id="326" r:id="rId50"/>
    <p:sldId id="327" r:id="rId51"/>
    <p:sldId id="299" r:id="rId52"/>
    <p:sldId id="300" r:id="rId53"/>
    <p:sldId id="302" r:id="rId54"/>
    <p:sldId id="304" r:id="rId55"/>
    <p:sldId id="305" r:id="rId56"/>
    <p:sldId id="306" r:id="rId57"/>
    <p:sldId id="307" r:id="rId58"/>
    <p:sldId id="308" r:id="rId59"/>
    <p:sldId id="335" r:id="rId60"/>
    <p:sldId id="329" r:id="rId61"/>
    <p:sldId id="330" r:id="rId62"/>
    <p:sldId id="333" r:id="rId63"/>
    <p:sldId id="303" r:id="rId64"/>
    <p:sldId id="310" r:id="rId65"/>
    <p:sldId id="296" r:id="rId66"/>
    <p:sldId id="297" r:id="rId67"/>
    <p:sldId id="284" r:id="rId68"/>
    <p:sldId id="285" r:id="rId69"/>
    <p:sldId id="291" r:id="rId70"/>
    <p:sldId id="301" r:id="rId71"/>
    <p:sldId id="292" r:id="rId72"/>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6A9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88" y="-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205477198545008"/>
          <c:y val="0.166111111111111"/>
          <c:w val="0.706507155608768"/>
          <c:h val="0.701816929133858"/>
        </c:manualLayout>
      </c:layout>
      <c:scatterChart>
        <c:scatterStyle val="smoothMarker"/>
        <c:ser>
          <c:idx val="0"/>
          <c:order val="0"/>
          <c:tx>
            <c:strRef>
              <c:f>Sheet1!$B$1</c:f>
              <c:strCache>
                <c:ptCount val="1"/>
                <c:pt idx="0">
                  <c:v>CPU</c:v>
                </c:pt>
              </c:strCache>
            </c:strRef>
          </c:tx>
          <c:xVal>
            <c:numRef>
              <c:f>Sheet1!$A$2:$A$9</c:f>
              <c:numCache>
                <c:formatCode>General</c:formatCode>
                <c:ptCount val="8"/>
                <c:pt idx="0">
                  <c:v>10.0</c:v>
                </c:pt>
                <c:pt idx="1">
                  <c:v>50.0</c:v>
                </c:pt>
                <c:pt idx="2">
                  <c:v>100.0</c:v>
                </c:pt>
                <c:pt idx="3">
                  <c:v>200.0</c:v>
                </c:pt>
                <c:pt idx="4">
                  <c:v>500.0</c:v>
                </c:pt>
                <c:pt idx="5">
                  <c:v>1000.0</c:v>
                </c:pt>
                <c:pt idx="6">
                  <c:v>2000.0</c:v>
                </c:pt>
                <c:pt idx="7">
                  <c:v>5000.0</c:v>
                </c:pt>
              </c:numCache>
            </c:numRef>
          </c:xVal>
          <c:yVal>
            <c:numRef>
              <c:f>Sheet1!$B$2:$B$9</c:f>
              <c:numCache>
                <c:formatCode>General</c:formatCode>
                <c:ptCount val="8"/>
                <c:pt idx="0">
                  <c:v>2.4</c:v>
                </c:pt>
                <c:pt idx="1">
                  <c:v>11.0</c:v>
                </c:pt>
                <c:pt idx="2">
                  <c:v>21.0</c:v>
                </c:pt>
                <c:pt idx="3">
                  <c:v>42.0</c:v>
                </c:pt>
                <c:pt idx="4">
                  <c:v>104.0</c:v>
                </c:pt>
                <c:pt idx="5">
                  <c:v>210.0</c:v>
                </c:pt>
                <c:pt idx="6">
                  <c:v>412.0</c:v>
                </c:pt>
                <c:pt idx="7">
                  <c:v>1054.0</c:v>
                </c:pt>
              </c:numCache>
            </c:numRef>
          </c:yVal>
          <c:smooth val="1"/>
        </c:ser>
        <c:ser>
          <c:idx val="1"/>
          <c:order val="1"/>
          <c:tx>
            <c:strRef>
              <c:f>Sheet1!$C$1</c:f>
              <c:strCache>
                <c:ptCount val="1"/>
                <c:pt idx="0">
                  <c:v>GPU-EMU</c:v>
                </c:pt>
              </c:strCache>
            </c:strRef>
          </c:tx>
          <c:xVal>
            <c:numRef>
              <c:f>Sheet1!$A$2:$A$9</c:f>
              <c:numCache>
                <c:formatCode>General</c:formatCode>
                <c:ptCount val="8"/>
                <c:pt idx="0">
                  <c:v>10.0</c:v>
                </c:pt>
                <c:pt idx="1">
                  <c:v>50.0</c:v>
                </c:pt>
                <c:pt idx="2">
                  <c:v>100.0</c:v>
                </c:pt>
                <c:pt idx="3">
                  <c:v>200.0</c:v>
                </c:pt>
                <c:pt idx="4">
                  <c:v>500.0</c:v>
                </c:pt>
                <c:pt idx="5">
                  <c:v>1000.0</c:v>
                </c:pt>
                <c:pt idx="6">
                  <c:v>2000.0</c:v>
                </c:pt>
                <c:pt idx="7">
                  <c:v>5000.0</c:v>
                </c:pt>
              </c:numCache>
            </c:numRef>
          </c:xVal>
          <c:yVal>
            <c:numRef>
              <c:f>Sheet1!$C$2:$C$9</c:f>
              <c:numCache>
                <c:formatCode>0.00</c:formatCode>
                <c:ptCount val="8"/>
                <c:pt idx="0">
                  <c:v>1.9</c:v>
                </c:pt>
                <c:pt idx="1">
                  <c:v>7.0</c:v>
                </c:pt>
                <c:pt idx="2">
                  <c:v>16.0</c:v>
                </c:pt>
                <c:pt idx="3">
                  <c:v>25.0</c:v>
                </c:pt>
                <c:pt idx="4">
                  <c:v>86.0</c:v>
                </c:pt>
                <c:pt idx="5">
                  <c:v>177.0</c:v>
                </c:pt>
                <c:pt idx="6">
                  <c:v>356.0</c:v>
                </c:pt>
                <c:pt idx="7">
                  <c:v>886.0</c:v>
                </c:pt>
              </c:numCache>
            </c:numRef>
          </c:yVal>
          <c:smooth val="1"/>
        </c:ser>
        <c:ser>
          <c:idx val="2"/>
          <c:order val="2"/>
          <c:tx>
            <c:strRef>
              <c:f>Sheet1!$D$1</c:f>
              <c:strCache>
                <c:ptCount val="1"/>
                <c:pt idx="0">
                  <c:v>NVS 290</c:v>
                </c:pt>
              </c:strCache>
            </c:strRef>
          </c:tx>
          <c:xVal>
            <c:numRef>
              <c:f>Sheet1!$A$2:$A$9</c:f>
              <c:numCache>
                <c:formatCode>General</c:formatCode>
                <c:ptCount val="8"/>
                <c:pt idx="0">
                  <c:v>10.0</c:v>
                </c:pt>
                <c:pt idx="1">
                  <c:v>50.0</c:v>
                </c:pt>
                <c:pt idx="2">
                  <c:v>100.0</c:v>
                </c:pt>
                <c:pt idx="3">
                  <c:v>200.0</c:v>
                </c:pt>
                <c:pt idx="4">
                  <c:v>500.0</c:v>
                </c:pt>
                <c:pt idx="5">
                  <c:v>1000.0</c:v>
                </c:pt>
                <c:pt idx="6">
                  <c:v>2000.0</c:v>
                </c:pt>
                <c:pt idx="7">
                  <c:v>5000.0</c:v>
                </c:pt>
              </c:numCache>
            </c:numRef>
          </c:xVal>
          <c:yVal>
            <c:numRef>
              <c:f>Sheet1!$D$2:$D$9</c:f>
              <c:numCache>
                <c:formatCode>0.00</c:formatCode>
                <c:ptCount val="8"/>
                <c:pt idx="0">
                  <c:v>0.9</c:v>
                </c:pt>
                <c:pt idx="1">
                  <c:v>2.5</c:v>
                </c:pt>
                <c:pt idx="2">
                  <c:v>4.4</c:v>
                </c:pt>
                <c:pt idx="3">
                  <c:v>8.9</c:v>
                </c:pt>
                <c:pt idx="4">
                  <c:v>23.0</c:v>
                </c:pt>
                <c:pt idx="5">
                  <c:v>42.0</c:v>
                </c:pt>
                <c:pt idx="6">
                  <c:v>82.0</c:v>
                </c:pt>
                <c:pt idx="7">
                  <c:v>200.0</c:v>
                </c:pt>
              </c:numCache>
            </c:numRef>
          </c:yVal>
          <c:smooth val="1"/>
        </c:ser>
        <c:ser>
          <c:idx val="3"/>
          <c:order val="3"/>
          <c:tx>
            <c:strRef>
              <c:f>Sheet1!$E$1</c:f>
              <c:strCache>
                <c:ptCount val="1"/>
                <c:pt idx="0">
                  <c:v>8400 GT</c:v>
                </c:pt>
              </c:strCache>
            </c:strRef>
          </c:tx>
          <c:xVal>
            <c:numRef>
              <c:f>Sheet1!$A$2:$A$9</c:f>
              <c:numCache>
                <c:formatCode>General</c:formatCode>
                <c:ptCount val="8"/>
                <c:pt idx="0">
                  <c:v>10.0</c:v>
                </c:pt>
                <c:pt idx="1">
                  <c:v>50.0</c:v>
                </c:pt>
                <c:pt idx="2">
                  <c:v>100.0</c:v>
                </c:pt>
                <c:pt idx="3">
                  <c:v>200.0</c:v>
                </c:pt>
                <c:pt idx="4">
                  <c:v>500.0</c:v>
                </c:pt>
                <c:pt idx="5">
                  <c:v>1000.0</c:v>
                </c:pt>
                <c:pt idx="6">
                  <c:v>2000.0</c:v>
                </c:pt>
                <c:pt idx="7">
                  <c:v>5000.0</c:v>
                </c:pt>
              </c:numCache>
            </c:numRef>
          </c:xVal>
          <c:yVal>
            <c:numRef>
              <c:f>Sheet1!$E$2:$E$9</c:f>
              <c:numCache>
                <c:formatCode>0.00</c:formatCode>
                <c:ptCount val="8"/>
                <c:pt idx="0">
                  <c:v>0.8</c:v>
                </c:pt>
                <c:pt idx="1">
                  <c:v>1.8</c:v>
                </c:pt>
                <c:pt idx="2">
                  <c:v>2.9</c:v>
                </c:pt>
                <c:pt idx="3">
                  <c:v>5.6</c:v>
                </c:pt>
                <c:pt idx="4">
                  <c:v>13.2</c:v>
                </c:pt>
                <c:pt idx="5">
                  <c:v>25.7</c:v>
                </c:pt>
                <c:pt idx="6">
                  <c:v>52.2</c:v>
                </c:pt>
                <c:pt idx="7">
                  <c:v>125.0</c:v>
                </c:pt>
              </c:numCache>
            </c:numRef>
          </c:yVal>
          <c:smooth val="1"/>
        </c:ser>
        <c:ser>
          <c:idx val="4"/>
          <c:order val="4"/>
          <c:tx>
            <c:strRef>
              <c:f>Sheet1!$F$1</c:f>
              <c:strCache>
                <c:ptCount val="1"/>
                <c:pt idx="0">
                  <c:v>8800 GT</c:v>
                </c:pt>
              </c:strCache>
            </c:strRef>
          </c:tx>
          <c:xVal>
            <c:numRef>
              <c:f>Sheet1!$A$2:$A$9</c:f>
              <c:numCache>
                <c:formatCode>General</c:formatCode>
                <c:ptCount val="8"/>
                <c:pt idx="0">
                  <c:v>10.0</c:v>
                </c:pt>
                <c:pt idx="1">
                  <c:v>50.0</c:v>
                </c:pt>
                <c:pt idx="2">
                  <c:v>100.0</c:v>
                </c:pt>
                <c:pt idx="3">
                  <c:v>200.0</c:v>
                </c:pt>
                <c:pt idx="4">
                  <c:v>500.0</c:v>
                </c:pt>
                <c:pt idx="5">
                  <c:v>1000.0</c:v>
                </c:pt>
                <c:pt idx="6">
                  <c:v>2000.0</c:v>
                </c:pt>
                <c:pt idx="7">
                  <c:v>5000.0</c:v>
                </c:pt>
              </c:numCache>
            </c:numRef>
          </c:xVal>
          <c:yVal>
            <c:numRef>
              <c:f>Sheet1!$F$2:$F$9</c:f>
              <c:numCache>
                <c:formatCode>0.00</c:formatCode>
                <c:ptCount val="8"/>
                <c:pt idx="0">
                  <c:v>0.7</c:v>
                </c:pt>
                <c:pt idx="1">
                  <c:v>1.0</c:v>
                </c:pt>
                <c:pt idx="2">
                  <c:v>1.7</c:v>
                </c:pt>
                <c:pt idx="3">
                  <c:v>2.9</c:v>
                </c:pt>
                <c:pt idx="4">
                  <c:v>5.6</c:v>
                </c:pt>
                <c:pt idx="5">
                  <c:v>10.1</c:v>
                </c:pt>
                <c:pt idx="6">
                  <c:v>19.5</c:v>
                </c:pt>
                <c:pt idx="7">
                  <c:v>50.0</c:v>
                </c:pt>
              </c:numCache>
            </c:numRef>
          </c:yVal>
          <c:smooth val="1"/>
        </c:ser>
        <c:ser>
          <c:idx val="5"/>
          <c:order val="5"/>
          <c:tx>
            <c:strRef>
              <c:f>Sheet1!$G$1</c:f>
              <c:strCache>
                <c:ptCount val="1"/>
                <c:pt idx="0">
                  <c:v>Tesla</c:v>
                </c:pt>
              </c:strCache>
            </c:strRef>
          </c:tx>
          <c:xVal>
            <c:numRef>
              <c:f>Sheet1!$A$2:$A$9</c:f>
              <c:numCache>
                <c:formatCode>General</c:formatCode>
                <c:ptCount val="8"/>
                <c:pt idx="0">
                  <c:v>10.0</c:v>
                </c:pt>
                <c:pt idx="1">
                  <c:v>50.0</c:v>
                </c:pt>
                <c:pt idx="2">
                  <c:v>100.0</c:v>
                </c:pt>
                <c:pt idx="3">
                  <c:v>200.0</c:v>
                </c:pt>
                <c:pt idx="4">
                  <c:v>500.0</c:v>
                </c:pt>
                <c:pt idx="5">
                  <c:v>1000.0</c:v>
                </c:pt>
                <c:pt idx="6">
                  <c:v>2000.0</c:v>
                </c:pt>
                <c:pt idx="7">
                  <c:v>5000.0</c:v>
                </c:pt>
              </c:numCache>
            </c:numRef>
          </c:xVal>
          <c:yVal>
            <c:numRef>
              <c:f>Sheet1!$G$2:$G$9</c:f>
              <c:numCache>
                <c:formatCode>0.00</c:formatCode>
                <c:ptCount val="8"/>
                <c:pt idx="0">
                  <c:v>0.4</c:v>
                </c:pt>
                <c:pt idx="1">
                  <c:v>0.4</c:v>
                </c:pt>
                <c:pt idx="2">
                  <c:v>0.45</c:v>
                </c:pt>
                <c:pt idx="3">
                  <c:v>0.86</c:v>
                </c:pt>
                <c:pt idx="4">
                  <c:v>1.3</c:v>
                </c:pt>
                <c:pt idx="5">
                  <c:v>1.9</c:v>
                </c:pt>
                <c:pt idx="6">
                  <c:v>3.0</c:v>
                </c:pt>
                <c:pt idx="7">
                  <c:v>6.0</c:v>
                </c:pt>
              </c:numCache>
            </c:numRef>
          </c:yVal>
          <c:smooth val="1"/>
        </c:ser>
        <c:axId val="416849992"/>
        <c:axId val="416853272"/>
      </c:scatterChart>
      <c:valAx>
        <c:axId val="416849992"/>
        <c:scaling>
          <c:logBase val="10.0"/>
          <c:orientation val="minMax"/>
          <c:min val="5.0"/>
        </c:scaling>
        <c:axPos val="b"/>
        <c:numFmt formatCode="General" sourceLinked="1"/>
        <c:majorTickMark val="in"/>
        <c:minorTickMark val="in"/>
        <c:tickLblPos val="nextTo"/>
        <c:crossAx val="416853272"/>
        <c:crossesAt val="0.4"/>
        <c:crossBetween val="midCat"/>
      </c:valAx>
      <c:valAx>
        <c:axId val="416853272"/>
        <c:scaling>
          <c:logBase val="10.0"/>
          <c:orientation val="minMax"/>
          <c:max val="5000.0"/>
          <c:min val="0.4"/>
        </c:scaling>
        <c:axPos val="l"/>
        <c:numFmt formatCode="General" sourceLinked="1"/>
        <c:tickLblPos val="nextTo"/>
        <c:txPr>
          <a:bodyPr rot="0" vert="horz"/>
          <a:lstStyle/>
          <a:p>
            <a:pPr>
              <a:defRPr/>
            </a:pPr>
            <a:endParaRPr lang="en-US"/>
          </a:p>
        </c:txPr>
        <c:crossAx val="416849992"/>
        <c:crosses val="autoZero"/>
        <c:crossBetween val="midCat"/>
      </c:valAx>
    </c:plotArea>
    <c:legend>
      <c:legendPos val="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
  <c:chart>
    <c:plotArea>
      <c:layout>
        <c:manualLayout>
          <c:layoutTarget val="inner"/>
          <c:xMode val="edge"/>
          <c:yMode val="edge"/>
          <c:x val="0.133770442156269"/>
          <c:y val="0.0453899920118681"/>
          <c:w val="0.611518635170604"/>
          <c:h val="0.734661930845601"/>
        </c:manualLayout>
      </c:layout>
      <c:barChart>
        <c:barDir val="col"/>
        <c:grouping val="clustered"/>
        <c:ser>
          <c:idx val="0"/>
          <c:order val="0"/>
          <c:tx>
            <c:strRef>
              <c:f>Sheet1!$B$1</c:f>
              <c:strCache>
                <c:ptCount val="1"/>
                <c:pt idx="0">
                  <c:v>GPU-EMU</c:v>
                </c:pt>
              </c:strCache>
            </c:strRef>
          </c:tx>
          <c:spPr>
            <a:solidFill>
              <a:srgbClr val="119959"/>
            </a:solidFill>
          </c:spPr>
          <c:cat>
            <c:numRef>
              <c:f>Sheet1!$A$2:$A$9</c:f>
              <c:numCache>
                <c:formatCode>General</c:formatCode>
                <c:ptCount val="8"/>
                <c:pt idx="0">
                  <c:v>10.0</c:v>
                </c:pt>
                <c:pt idx="1">
                  <c:v>50.0</c:v>
                </c:pt>
                <c:pt idx="2">
                  <c:v>100.0</c:v>
                </c:pt>
                <c:pt idx="3">
                  <c:v>200.0</c:v>
                </c:pt>
                <c:pt idx="4">
                  <c:v>500.0</c:v>
                </c:pt>
                <c:pt idx="5">
                  <c:v>1000.0</c:v>
                </c:pt>
                <c:pt idx="6">
                  <c:v>2000.0</c:v>
                </c:pt>
                <c:pt idx="7">
                  <c:v>5000.0</c:v>
                </c:pt>
              </c:numCache>
            </c:numRef>
          </c:cat>
          <c:val>
            <c:numRef>
              <c:f>Sheet1!$B$2:$B$9</c:f>
              <c:numCache>
                <c:formatCode>0.00</c:formatCode>
                <c:ptCount val="8"/>
                <c:pt idx="0">
                  <c:v>1.3</c:v>
                </c:pt>
                <c:pt idx="1">
                  <c:v>1.6</c:v>
                </c:pt>
                <c:pt idx="2">
                  <c:v>1.3</c:v>
                </c:pt>
                <c:pt idx="3">
                  <c:v>1.7</c:v>
                </c:pt>
                <c:pt idx="4">
                  <c:v>1.2</c:v>
                </c:pt>
                <c:pt idx="5">
                  <c:v>1.2</c:v>
                </c:pt>
                <c:pt idx="6">
                  <c:v>1.1</c:v>
                </c:pt>
                <c:pt idx="7">
                  <c:v>1.2</c:v>
                </c:pt>
              </c:numCache>
            </c:numRef>
          </c:val>
        </c:ser>
        <c:ser>
          <c:idx val="1"/>
          <c:order val="1"/>
          <c:tx>
            <c:strRef>
              <c:f>Sheet1!$C$1</c:f>
              <c:strCache>
                <c:ptCount val="1"/>
                <c:pt idx="0">
                  <c:v>NVS 290</c:v>
                </c:pt>
              </c:strCache>
            </c:strRef>
          </c:tx>
          <c:spPr>
            <a:solidFill>
              <a:srgbClr val="0000FF"/>
            </a:solidFill>
          </c:spPr>
          <c:cat>
            <c:numRef>
              <c:f>Sheet1!$A$2:$A$9</c:f>
              <c:numCache>
                <c:formatCode>General</c:formatCode>
                <c:ptCount val="8"/>
                <c:pt idx="0">
                  <c:v>10.0</c:v>
                </c:pt>
                <c:pt idx="1">
                  <c:v>50.0</c:v>
                </c:pt>
                <c:pt idx="2">
                  <c:v>100.0</c:v>
                </c:pt>
                <c:pt idx="3">
                  <c:v>200.0</c:v>
                </c:pt>
                <c:pt idx="4">
                  <c:v>500.0</c:v>
                </c:pt>
                <c:pt idx="5">
                  <c:v>1000.0</c:v>
                </c:pt>
                <c:pt idx="6">
                  <c:v>2000.0</c:v>
                </c:pt>
                <c:pt idx="7">
                  <c:v>5000.0</c:v>
                </c:pt>
              </c:numCache>
            </c:numRef>
          </c:cat>
          <c:val>
            <c:numRef>
              <c:f>Sheet1!$C$2:$C$9</c:f>
              <c:numCache>
                <c:formatCode>General</c:formatCode>
                <c:ptCount val="8"/>
                <c:pt idx="0">
                  <c:v>3.0</c:v>
                </c:pt>
                <c:pt idx="1">
                  <c:v>4.4</c:v>
                </c:pt>
                <c:pt idx="2">
                  <c:v>4.8</c:v>
                </c:pt>
                <c:pt idx="3">
                  <c:v>4.8</c:v>
                </c:pt>
                <c:pt idx="4">
                  <c:v>4.5</c:v>
                </c:pt>
                <c:pt idx="5">
                  <c:v>5.0</c:v>
                </c:pt>
                <c:pt idx="6">
                  <c:v>5.0</c:v>
                </c:pt>
                <c:pt idx="7">
                  <c:v>5.0</c:v>
                </c:pt>
              </c:numCache>
            </c:numRef>
          </c:val>
        </c:ser>
        <c:ser>
          <c:idx val="2"/>
          <c:order val="2"/>
          <c:tx>
            <c:strRef>
              <c:f>Sheet1!$D$1</c:f>
              <c:strCache>
                <c:ptCount val="1"/>
                <c:pt idx="0">
                  <c:v>8400 GT</c:v>
                </c:pt>
              </c:strCache>
            </c:strRef>
          </c:tx>
          <c:spPr>
            <a:solidFill>
              <a:srgbClr val="081415"/>
            </a:solidFill>
          </c:spPr>
          <c:cat>
            <c:numRef>
              <c:f>Sheet1!$A$2:$A$9</c:f>
              <c:numCache>
                <c:formatCode>General</c:formatCode>
                <c:ptCount val="8"/>
                <c:pt idx="0">
                  <c:v>10.0</c:v>
                </c:pt>
                <c:pt idx="1">
                  <c:v>50.0</c:v>
                </c:pt>
                <c:pt idx="2">
                  <c:v>100.0</c:v>
                </c:pt>
                <c:pt idx="3">
                  <c:v>200.0</c:v>
                </c:pt>
                <c:pt idx="4">
                  <c:v>500.0</c:v>
                </c:pt>
                <c:pt idx="5">
                  <c:v>1000.0</c:v>
                </c:pt>
                <c:pt idx="6">
                  <c:v>2000.0</c:v>
                </c:pt>
                <c:pt idx="7">
                  <c:v>5000.0</c:v>
                </c:pt>
              </c:numCache>
            </c:numRef>
          </c:cat>
          <c:val>
            <c:numRef>
              <c:f>Sheet1!$D$2:$D$9</c:f>
              <c:numCache>
                <c:formatCode>General</c:formatCode>
                <c:ptCount val="8"/>
                <c:pt idx="0">
                  <c:v>3.0</c:v>
                </c:pt>
                <c:pt idx="1">
                  <c:v>6.0</c:v>
                </c:pt>
                <c:pt idx="2">
                  <c:v>7.3</c:v>
                </c:pt>
                <c:pt idx="3" formatCode="0.00">
                  <c:v>7.5</c:v>
                </c:pt>
                <c:pt idx="4">
                  <c:v>7.9</c:v>
                </c:pt>
                <c:pt idx="5">
                  <c:v>8.1</c:v>
                </c:pt>
                <c:pt idx="6">
                  <c:v>8.0</c:v>
                </c:pt>
                <c:pt idx="7">
                  <c:v>8.4</c:v>
                </c:pt>
              </c:numCache>
            </c:numRef>
          </c:val>
        </c:ser>
        <c:ser>
          <c:idx val="3"/>
          <c:order val="3"/>
          <c:tx>
            <c:strRef>
              <c:f>Sheet1!$E$1</c:f>
              <c:strCache>
                <c:ptCount val="1"/>
                <c:pt idx="0">
                  <c:v>8800 GT</c:v>
                </c:pt>
              </c:strCache>
            </c:strRef>
          </c:tx>
          <c:spPr>
            <a:solidFill>
              <a:schemeClr val="accent2">
                <a:lumMod val="20000"/>
                <a:lumOff val="80000"/>
              </a:schemeClr>
            </a:solidFill>
          </c:spPr>
          <c:cat>
            <c:numRef>
              <c:f>Sheet1!$A$2:$A$9</c:f>
              <c:numCache>
                <c:formatCode>General</c:formatCode>
                <c:ptCount val="8"/>
                <c:pt idx="0">
                  <c:v>10.0</c:v>
                </c:pt>
                <c:pt idx="1">
                  <c:v>50.0</c:v>
                </c:pt>
                <c:pt idx="2">
                  <c:v>100.0</c:v>
                </c:pt>
                <c:pt idx="3">
                  <c:v>200.0</c:v>
                </c:pt>
                <c:pt idx="4">
                  <c:v>500.0</c:v>
                </c:pt>
                <c:pt idx="5">
                  <c:v>1000.0</c:v>
                </c:pt>
                <c:pt idx="6">
                  <c:v>2000.0</c:v>
                </c:pt>
                <c:pt idx="7">
                  <c:v>5000.0</c:v>
                </c:pt>
              </c:numCache>
            </c:numRef>
          </c:cat>
          <c:val>
            <c:numRef>
              <c:f>Sheet1!$E$2:$E$9</c:f>
              <c:numCache>
                <c:formatCode>General</c:formatCode>
                <c:ptCount val="8"/>
                <c:pt idx="0">
                  <c:v>3.5</c:v>
                </c:pt>
                <c:pt idx="1">
                  <c:v>11.0</c:v>
                </c:pt>
                <c:pt idx="2">
                  <c:v>12.3</c:v>
                </c:pt>
                <c:pt idx="3">
                  <c:v>14.5</c:v>
                </c:pt>
                <c:pt idx="4">
                  <c:v>18.5</c:v>
                </c:pt>
                <c:pt idx="5">
                  <c:v>21.0</c:v>
                </c:pt>
                <c:pt idx="6">
                  <c:v>21.0</c:v>
                </c:pt>
                <c:pt idx="7">
                  <c:v>21.0</c:v>
                </c:pt>
              </c:numCache>
            </c:numRef>
          </c:val>
        </c:ser>
        <c:ser>
          <c:idx val="4"/>
          <c:order val="4"/>
          <c:tx>
            <c:strRef>
              <c:f>Sheet1!$F$1</c:f>
              <c:strCache>
                <c:ptCount val="1"/>
                <c:pt idx="0">
                  <c:v>Tesla</c:v>
                </c:pt>
              </c:strCache>
            </c:strRef>
          </c:tx>
          <c:spPr>
            <a:solidFill>
              <a:schemeClr val="accent1"/>
            </a:solidFill>
          </c:spPr>
          <c:cat>
            <c:numRef>
              <c:f>Sheet1!$A$2:$A$9</c:f>
              <c:numCache>
                <c:formatCode>General</c:formatCode>
                <c:ptCount val="8"/>
                <c:pt idx="0">
                  <c:v>10.0</c:v>
                </c:pt>
                <c:pt idx="1">
                  <c:v>50.0</c:v>
                </c:pt>
                <c:pt idx="2">
                  <c:v>100.0</c:v>
                </c:pt>
                <c:pt idx="3">
                  <c:v>200.0</c:v>
                </c:pt>
                <c:pt idx="4">
                  <c:v>500.0</c:v>
                </c:pt>
                <c:pt idx="5">
                  <c:v>1000.0</c:v>
                </c:pt>
                <c:pt idx="6">
                  <c:v>2000.0</c:v>
                </c:pt>
                <c:pt idx="7">
                  <c:v>5000.0</c:v>
                </c:pt>
              </c:numCache>
            </c:numRef>
          </c:cat>
          <c:val>
            <c:numRef>
              <c:f>Sheet1!$F$2:$F$9</c:f>
              <c:numCache>
                <c:formatCode>General</c:formatCode>
                <c:ptCount val="8"/>
                <c:pt idx="0">
                  <c:v>6.0</c:v>
                </c:pt>
                <c:pt idx="1">
                  <c:v>28.0</c:v>
                </c:pt>
                <c:pt idx="2">
                  <c:v>47.0</c:v>
                </c:pt>
                <c:pt idx="3">
                  <c:v>49.0</c:v>
                </c:pt>
                <c:pt idx="4">
                  <c:v>80.0</c:v>
                </c:pt>
                <c:pt idx="5">
                  <c:v>111.0</c:v>
                </c:pt>
                <c:pt idx="6">
                  <c:v>137.0</c:v>
                </c:pt>
                <c:pt idx="7">
                  <c:v>175.0</c:v>
                </c:pt>
              </c:numCache>
            </c:numRef>
          </c:val>
        </c:ser>
        <c:axId val="416994680"/>
        <c:axId val="416997832"/>
      </c:barChart>
      <c:catAx>
        <c:axId val="416994680"/>
        <c:scaling>
          <c:orientation val="minMax"/>
        </c:scaling>
        <c:axPos val="b"/>
        <c:numFmt formatCode="General" sourceLinked="1"/>
        <c:tickLblPos val="nextTo"/>
        <c:crossAx val="416997832"/>
        <c:crosses val="autoZero"/>
        <c:auto val="1"/>
        <c:lblAlgn val="ctr"/>
        <c:lblOffset val="100"/>
      </c:catAx>
      <c:valAx>
        <c:axId val="416997832"/>
        <c:scaling>
          <c:logBase val="10.0"/>
          <c:orientation val="minMax"/>
        </c:scaling>
        <c:axPos val="l"/>
        <c:majorGridlines/>
        <c:numFmt formatCode="0" sourceLinked="0"/>
        <c:tickLblPos val="nextTo"/>
        <c:crossAx val="416994680"/>
        <c:crosses val="autoZero"/>
        <c:crossBetween val="between"/>
      </c:valAx>
    </c:plotArea>
    <c:legend>
      <c:legendPos val="t"/>
      <c:layout>
        <c:manualLayout>
          <c:xMode val="edge"/>
          <c:yMode val="edge"/>
          <c:x val="0.1"/>
          <c:y val="0.137652955018554"/>
          <c:w val="0.9"/>
          <c:h val="0.0746778215223097"/>
        </c:manualLayou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CFA16-3CF3-7745-B335-7E8AAE710124}" type="doc">
      <dgm:prSet loTypeId="urn:microsoft.com/office/officeart/2005/8/layout/hierarchy2" loCatId="hierarchy" qsTypeId="urn:microsoft.com/office/officeart/2005/8/quickstyle/simple4" qsCatId="simple" csTypeId="urn:microsoft.com/office/officeart/2005/8/colors/colorful1" csCatId="colorful" phldr="1"/>
      <dgm:spPr/>
      <dgm:t>
        <a:bodyPr/>
        <a:lstStyle/>
        <a:p>
          <a:endParaRPr lang="en-US"/>
        </a:p>
      </dgm:t>
    </dgm:pt>
    <dgm:pt modelId="{7575579B-A4F0-EC42-A656-7531823BD1F7}">
      <dgm:prSet phldrT="[Text]"/>
      <dgm:spPr/>
      <dgm:t>
        <a:bodyPr/>
        <a:lstStyle/>
        <a:p>
          <a:r>
            <a:rPr lang="en-US" dirty="0" smtClean="0"/>
            <a:t>Event 2</a:t>
          </a:r>
          <a:endParaRPr lang="en-US" dirty="0"/>
        </a:p>
      </dgm:t>
    </dgm:pt>
    <dgm:pt modelId="{9BFA0AFE-7594-4F4D-8FEB-B53F50075890}" type="parTrans" cxnId="{1C51DB91-00A3-3B49-B4F1-7E19DDD078DD}">
      <dgm:prSet/>
      <dgm:spPr/>
      <dgm:t>
        <a:bodyPr/>
        <a:lstStyle/>
        <a:p>
          <a:endParaRPr lang="en-US"/>
        </a:p>
      </dgm:t>
    </dgm:pt>
    <dgm:pt modelId="{5260DBD4-59B9-5342-8745-B4CAE294EE79}" type="sibTrans" cxnId="{1C51DB91-00A3-3B49-B4F1-7E19DDD078DD}">
      <dgm:prSet/>
      <dgm:spPr/>
      <dgm:t>
        <a:bodyPr/>
        <a:lstStyle/>
        <a:p>
          <a:endParaRPr lang="en-US"/>
        </a:p>
      </dgm:t>
    </dgm:pt>
    <dgm:pt modelId="{71964FAA-96D3-3849-AC70-B1681C8E904E}">
      <dgm:prSet phldrT="[Text]"/>
      <dgm:spPr/>
      <dgm:t>
        <a:bodyPr/>
        <a:lstStyle/>
        <a:p>
          <a:r>
            <a:rPr lang="en-US" dirty="0" smtClean="0"/>
            <a:t>Event 3</a:t>
          </a:r>
          <a:endParaRPr lang="en-US" dirty="0"/>
        </a:p>
      </dgm:t>
    </dgm:pt>
    <dgm:pt modelId="{9A8A6415-A4CB-9647-AAD7-2456684E0F00}" type="parTrans" cxnId="{8B08EE52-DCBF-EB48-86B0-DBB9086AA721}">
      <dgm:prSet/>
      <dgm:spPr/>
      <dgm:t>
        <a:bodyPr/>
        <a:lstStyle/>
        <a:p>
          <a:endParaRPr lang="en-US"/>
        </a:p>
      </dgm:t>
    </dgm:pt>
    <dgm:pt modelId="{928028C7-3930-CA46-86CE-1D16494EABA3}" type="sibTrans" cxnId="{8B08EE52-DCBF-EB48-86B0-DBB9086AA721}">
      <dgm:prSet/>
      <dgm:spPr/>
      <dgm:t>
        <a:bodyPr/>
        <a:lstStyle/>
        <a:p>
          <a:endParaRPr lang="en-US"/>
        </a:p>
      </dgm:t>
    </dgm:pt>
    <dgm:pt modelId="{2B07A5AA-9741-1446-8F8F-DAF433172DCD}">
      <dgm:prSet phldrT="[Text]"/>
      <dgm:spPr/>
      <dgm:t>
        <a:bodyPr/>
        <a:lstStyle/>
        <a:p>
          <a:r>
            <a:rPr lang="en-US" dirty="0" smtClean="0"/>
            <a:t>Event 4</a:t>
          </a:r>
          <a:endParaRPr lang="en-US" dirty="0"/>
        </a:p>
      </dgm:t>
    </dgm:pt>
    <dgm:pt modelId="{7AADB916-D6D3-7947-880D-C030BF00FD70}" type="parTrans" cxnId="{EFA187AF-B3BD-0748-9A99-371BD6AE7635}">
      <dgm:prSet/>
      <dgm:spPr/>
      <dgm:t>
        <a:bodyPr/>
        <a:lstStyle/>
        <a:p>
          <a:endParaRPr lang="en-US"/>
        </a:p>
      </dgm:t>
    </dgm:pt>
    <dgm:pt modelId="{6DEA8E18-74A0-3B47-AE8A-A69F185E7004}" type="sibTrans" cxnId="{EFA187AF-B3BD-0748-9A99-371BD6AE7635}">
      <dgm:prSet/>
      <dgm:spPr/>
      <dgm:t>
        <a:bodyPr/>
        <a:lstStyle/>
        <a:p>
          <a:endParaRPr lang="en-US"/>
        </a:p>
      </dgm:t>
    </dgm:pt>
    <dgm:pt modelId="{179B28F9-7690-E046-B028-F15B5613BF80}">
      <dgm:prSet phldrT="[Text]"/>
      <dgm:spPr/>
      <dgm:t>
        <a:bodyPr/>
        <a:lstStyle/>
        <a:p>
          <a:r>
            <a:rPr lang="en-US" dirty="0" smtClean="0"/>
            <a:t>GPU Task</a:t>
          </a:r>
          <a:endParaRPr lang="en-US" dirty="0"/>
        </a:p>
      </dgm:t>
    </dgm:pt>
    <dgm:pt modelId="{C1EE6635-9930-6843-A760-367A71A8BFCB}" type="parTrans" cxnId="{364E529D-F644-1942-90A2-C9198E97C0D5}">
      <dgm:prSet/>
      <dgm:spPr/>
      <dgm:t>
        <a:bodyPr/>
        <a:lstStyle/>
        <a:p>
          <a:endParaRPr lang="en-US"/>
        </a:p>
      </dgm:t>
    </dgm:pt>
    <dgm:pt modelId="{41B3F97E-E283-4249-A2F5-4DB3F0F036D9}" type="sibTrans" cxnId="{364E529D-F644-1942-90A2-C9198E97C0D5}">
      <dgm:prSet/>
      <dgm:spPr/>
      <dgm:t>
        <a:bodyPr/>
        <a:lstStyle/>
        <a:p>
          <a:endParaRPr lang="en-US"/>
        </a:p>
      </dgm:t>
    </dgm:pt>
    <dgm:pt modelId="{AF56876F-2519-504A-9408-492B6CEA21BC}">
      <dgm:prSet phldrT="[Text]"/>
      <dgm:spPr/>
      <dgm:t>
        <a:bodyPr/>
        <a:lstStyle/>
        <a:p>
          <a:r>
            <a:rPr lang="en-US" dirty="0" smtClean="0"/>
            <a:t>GPU Task</a:t>
          </a:r>
          <a:endParaRPr lang="en-US" dirty="0"/>
        </a:p>
      </dgm:t>
    </dgm:pt>
    <dgm:pt modelId="{DD25F7EF-F846-0943-9683-6E4D82649370}" type="parTrans" cxnId="{D75FF0C8-5796-E640-8626-E4B9C69D9583}">
      <dgm:prSet/>
      <dgm:spPr/>
      <dgm:t>
        <a:bodyPr/>
        <a:lstStyle/>
        <a:p>
          <a:endParaRPr lang="en-US"/>
        </a:p>
      </dgm:t>
    </dgm:pt>
    <dgm:pt modelId="{DE0513D3-0FEE-2C42-A7CD-26717F12A03D}" type="sibTrans" cxnId="{D75FF0C8-5796-E640-8626-E4B9C69D9583}">
      <dgm:prSet/>
      <dgm:spPr/>
      <dgm:t>
        <a:bodyPr/>
        <a:lstStyle/>
        <a:p>
          <a:endParaRPr lang="en-US"/>
        </a:p>
      </dgm:t>
    </dgm:pt>
    <dgm:pt modelId="{A5033414-B1B0-564A-A635-29FFF2CFE161}">
      <dgm:prSet phldrT="[Text]"/>
      <dgm:spPr/>
      <dgm:t>
        <a:bodyPr/>
        <a:lstStyle/>
        <a:p>
          <a:r>
            <a:rPr lang="en-US" dirty="0" smtClean="0"/>
            <a:t>GPU Task</a:t>
          </a:r>
          <a:endParaRPr lang="en-US" dirty="0"/>
        </a:p>
      </dgm:t>
    </dgm:pt>
    <dgm:pt modelId="{9CA85C22-068A-C549-A6D4-25589334B640}" type="parTrans" cxnId="{2663673B-5B5A-1049-97E2-930E81BC2C5F}">
      <dgm:prSet/>
      <dgm:spPr/>
      <dgm:t>
        <a:bodyPr/>
        <a:lstStyle/>
        <a:p>
          <a:endParaRPr lang="en-US"/>
        </a:p>
      </dgm:t>
    </dgm:pt>
    <dgm:pt modelId="{250EF37B-8898-4D46-A9EF-98794AA9B7B2}" type="sibTrans" cxnId="{2663673B-5B5A-1049-97E2-930E81BC2C5F}">
      <dgm:prSet/>
      <dgm:spPr/>
      <dgm:t>
        <a:bodyPr/>
        <a:lstStyle/>
        <a:p>
          <a:endParaRPr lang="en-US"/>
        </a:p>
      </dgm:t>
    </dgm:pt>
    <dgm:pt modelId="{3D9FE1DD-4DCA-7045-82A6-9F5394768FFA}">
      <dgm:prSet phldrT="[Text]"/>
      <dgm:spPr/>
      <dgm:t>
        <a:bodyPr/>
        <a:lstStyle/>
        <a:p>
          <a:r>
            <a:rPr lang="en-US" dirty="0" smtClean="0"/>
            <a:t>GPU Task</a:t>
          </a:r>
          <a:endParaRPr lang="en-US" dirty="0"/>
        </a:p>
      </dgm:t>
    </dgm:pt>
    <dgm:pt modelId="{7D327141-C639-3F4D-A37F-F2C577E79653}" type="parTrans" cxnId="{892164C5-DDAA-B244-8ECB-B6FEBB91E175}">
      <dgm:prSet/>
      <dgm:spPr/>
      <dgm:t>
        <a:bodyPr/>
        <a:lstStyle/>
        <a:p>
          <a:endParaRPr lang="en-US"/>
        </a:p>
      </dgm:t>
    </dgm:pt>
    <dgm:pt modelId="{FC88A5C5-33EA-0F4E-9013-63D88A7C1F4E}" type="sibTrans" cxnId="{892164C5-DDAA-B244-8ECB-B6FEBB91E175}">
      <dgm:prSet/>
      <dgm:spPr/>
      <dgm:t>
        <a:bodyPr/>
        <a:lstStyle/>
        <a:p>
          <a:endParaRPr lang="en-US"/>
        </a:p>
      </dgm:t>
    </dgm:pt>
    <dgm:pt modelId="{A9901049-3268-6D4D-9CD6-823771FC60F4}">
      <dgm:prSet phldrT="[Text]"/>
      <dgm:spPr/>
      <dgm:t>
        <a:bodyPr/>
        <a:lstStyle/>
        <a:p>
          <a:r>
            <a:rPr lang="en-US" dirty="0" smtClean="0"/>
            <a:t> Track Candidates</a:t>
          </a:r>
          <a:endParaRPr lang="en-US" dirty="0"/>
        </a:p>
      </dgm:t>
    </dgm:pt>
    <dgm:pt modelId="{77CE95EF-2AAC-D446-9810-D998B64E5606}" type="parTrans" cxnId="{4E2F6970-0295-2A4F-8FF6-51D396114AF3}">
      <dgm:prSet/>
      <dgm:spPr/>
      <dgm:t>
        <a:bodyPr/>
        <a:lstStyle/>
        <a:p>
          <a:endParaRPr lang="en-US"/>
        </a:p>
      </dgm:t>
    </dgm:pt>
    <dgm:pt modelId="{0895BA03-859A-CC4F-ADF5-0B4096B1B1D6}" type="sibTrans" cxnId="{4E2F6970-0295-2A4F-8FF6-51D396114AF3}">
      <dgm:prSet/>
      <dgm:spPr/>
      <dgm:t>
        <a:bodyPr/>
        <a:lstStyle/>
        <a:p>
          <a:endParaRPr lang="en-US"/>
        </a:p>
      </dgm:t>
    </dgm:pt>
    <dgm:pt modelId="{EDEB0C54-FE13-7C4D-A5B6-AF4187DEA8A0}">
      <dgm:prSet phldrT="[Text]"/>
      <dgm:spPr/>
      <dgm:t>
        <a:bodyPr/>
        <a:lstStyle/>
        <a:p>
          <a:r>
            <a:rPr lang="en-US" dirty="0" smtClean="0"/>
            <a:t> Track Candidates</a:t>
          </a:r>
          <a:endParaRPr lang="en-US" dirty="0"/>
        </a:p>
      </dgm:t>
    </dgm:pt>
    <dgm:pt modelId="{D280A7CB-EF3A-F34E-8498-9DB043E20B0E}" type="parTrans" cxnId="{8D681D34-7C81-7D48-A231-3C01B20798E1}">
      <dgm:prSet/>
      <dgm:spPr/>
      <dgm:t>
        <a:bodyPr/>
        <a:lstStyle/>
        <a:p>
          <a:endParaRPr lang="en-US"/>
        </a:p>
      </dgm:t>
    </dgm:pt>
    <dgm:pt modelId="{3ABC5911-6BB3-E542-942B-BBE3049DB179}" type="sibTrans" cxnId="{8D681D34-7C81-7D48-A231-3C01B20798E1}">
      <dgm:prSet/>
      <dgm:spPr/>
      <dgm:t>
        <a:bodyPr/>
        <a:lstStyle/>
        <a:p>
          <a:endParaRPr lang="en-US"/>
        </a:p>
      </dgm:t>
    </dgm:pt>
    <dgm:pt modelId="{D6678231-C841-5E4D-95BC-5EF3CBE9F7D3}">
      <dgm:prSet phldrT="[Text]"/>
      <dgm:spPr/>
      <dgm:t>
        <a:bodyPr/>
        <a:lstStyle/>
        <a:p>
          <a:r>
            <a:rPr lang="en-US" dirty="0" smtClean="0"/>
            <a:t> Track Candidates</a:t>
          </a:r>
          <a:endParaRPr lang="en-US" dirty="0"/>
        </a:p>
      </dgm:t>
    </dgm:pt>
    <dgm:pt modelId="{24647C5B-A168-9340-BBC1-7929010EDEE3}" type="parTrans" cxnId="{1B0AB644-C3D8-AD4E-96E7-1452B55D02B4}">
      <dgm:prSet/>
      <dgm:spPr/>
      <dgm:t>
        <a:bodyPr/>
        <a:lstStyle/>
        <a:p>
          <a:endParaRPr lang="en-US"/>
        </a:p>
      </dgm:t>
    </dgm:pt>
    <dgm:pt modelId="{94057DE7-022A-D346-AD3F-CBD7DB3814BD}" type="sibTrans" cxnId="{1B0AB644-C3D8-AD4E-96E7-1452B55D02B4}">
      <dgm:prSet/>
      <dgm:spPr/>
      <dgm:t>
        <a:bodyPr/>
        <a:lstStyle/>
        <a:p>
          <a:endParaRPr lang="en-US"/>
        </a:p>
      </dgm:t>
    </dgm:pt>
    <dgm:pt modelId="{9FE3DB42-195F-BF42-A3F2-3933FD0E3E00}">
      <dgm:prSet phldrT="[Text]"/>
      <dgm:spPr/>
      <dgm:t>
        <a:bodyPr/>
        <a:lstStyle/>
        <a:p>
          <a:r>
            <a:rPr lang="en-US" dirty="0" smtClean="0"/>
            <a:t> Track Candidates</a:t>
          </a:r>
          <a:endParaRPr lang="en-US" dirty="0"/>
        </a:p>
      </dgm:t>
    </dgm:pt>
    <dgm:pt modelId="{56A6C4CD-E884-F543-8B3B-D38872846E54}" type="parTrans" cxnId="{E8E96CF0-237E-A840-89E3-95E0E537249F}">
      <dgm:prSet/>
      <dgm:spPr/>
      <dgm:t>
        <a:bodyPr/>
        <a:lstStyle/>
        <a:p>
          <a:endParaRPr lang="en-US"/>
        </a:p>
      </dgm:t>
    </dgm:pt>
    <dgm:pt modelId="{5B3A0D24-F024-D743-8A5D-3A969EF47400}" type="sibTrans" cxnId="{E8E96CF0-237E-A840-89E3-95E0E537249F}">
      <dgm:prSet/>
      <dgm:spPr/>
      <dgm:t>
        <a:bodyPr/>
        <a:lstStyle/>
        <a:p>
          <a:endParaRPr lang="en-US"/>
        </a:p>
      </dgm:t>
    </dgm:pt>
    <dgm:pt modelId="{178216C5-D644-AC4C-9916-EC0C364F1A4E}">
      <dgm:prSet phldrT="[Text]"/>
      <dgm:spPr/>
      <dgm:t>
        <a:bodyPr/>
        <a:lstStyle/>
        <a:p>
          <a:r>
            <a:rPr lang="en-US" dirty="0" smtClean="0"/>
            <a:t>Event 1</a:t>
          </a:r>
          <a:endParaRPr lang="en-US" dirty="0"/>
        </a:p>
      </dgm:t>
    </dgm:pt>
    <dgm:pt modelId="{2AA45612-9575-134D-89A8-96B16EE116F7}" type="parTrans" cxnId="{99EEB3EF-96E2-CC43-805B-B322457B5251}">
      <dgm:prSet/>
      <dgm:spPr/>
      <dgm:t>
        <a:bodyPr/>
        <a:lstStyle/>
        <a:p>
          <a:endParaRPr lang="en-US"/>
        </a:p>
      </dgm:t>
    </dgm:pt>
    <dgm:pt modelId="{8C938FEF-7184-6C4D-99AB-E461589127D9}" type="sibTrans" cxnId="{99EEB3EF-96E2-CC43-805B-B322457B5251}">
      <dgm:prSet/>
      <dgm:spPr/>
      <dgm:t>
        <a:bodyPr/>
        <a:lstStyle/>
        <a:p>
          <a:endParaRPr lang="en-US"/>
        </a:p>
      </dgm:t>
    </dgm:pt>
    <dgm:pt modelId="{E5E9264B-9561-AC40-93C8-A09A232D61C7}">
      <dgm:prSet phldrT="[Text]"/>
      <dgm:spPr/>
      <dgm:t>
        <a:bodyPr/>
        <a:lstStyle/>
        <a:p>
          <a:r>
            <a:rPr lang="en-US" dirty="0" smtClean="0"/>
            <a:t>Tracks</a:t>
          </a:r>
          <a:endParaRPr lang="en-US" dirty="0"/>
        </a:p>
      </dgm:t>
    </dgm:pt>
    <dgm:pt modelId="{873A8DA6-42E0-F14F-A76E-0302C23FE45D}" type="parTrans" cxnId="{A301C4AA-3893-EA49-B351-0E9DFA386BE0}">
      <dgm:prSet/>
      <dgm:spPr/>
      <dgm:t>
        <a:bodyPr/>
        <a:lstStyle/>
        <a:p>
          <a:endParaRPr lang="en-US"/>
        </a:p>
      </dgm:t>
    </dgm:pt>
    <dgm:pt modelId="{550B14BC-B84C-3B44-BEE8-B0F24B624279}" type="sibTrans" cxnId="{A301C4AA-3893-EA49-B351-0E9DFA386BE0}">
      <dgm:prSet/>
      <dgm:spPr/>
      <dgm:t>
        <a:bodyPr/>
        <a:lstStyle/>
        <a:p>
          <a:endParaRPr lang="en-US"/>
        </a:p>
      </dgm:t>
    </dgm:pt>
    <dgm:pt modelId="{0D4B2708-43DB-1C4C-808A-42B1C40D526F}">
      <dgm:prSet phldrT="[Text]"/>
      <dgm:spPr/>
      <dgm:t>
        <a:bodyPr/>
        <a:lstStyle/>
        <a:p>
          <a:r>
            <a:rPr lang="en-US" dirty="0" smtClean="0"/>
            <a:t>Tracks</a:t>
          </a:r>
          <a:endParaRPr lang="en-US" dirty="0"/>
        </a:p>
      </dgm:t>
    </dgm:pt>
    <dgm:pt modelId="{6CB3A38B-362E-A546-A7EE-334C1E0136A9}" type="parTrans" cxnId="{7C012B7F-3564-1F4A-A01D-7870CA851E8D}">
      <dgm:prSet/>
      <dgm:spPr/>
      <dgm:t>
        <a:bodyPr/>
        <a:lstStyle/>
        <a:p>
          <a:endParaRPr lang="en-US"/>
        </a:p>
      </dgm:t>
    </dgm:pt>
    <dgm:pt modelId="{C08BDDF6-656F-1E43-8CF1-4CD9CC1D90E3}" type="sibTrans" cxnId="{7C012B7F-3564-1F4A-A01D-7870CA851E8D}">
      <dgm:prSet/>
      <dgm:spPr/>
      <dgm:t>
        <a:bodyPr/>
        <a:lstStyle/>
        <a:p>
          <a:endParaRPr lang="en-US"/>
        </a:p>
      </dgm:t>
    </dgm:pt>
    <dgm:pt modelId="{F7B32D0B-777A-BB40-B2F2-44D6D7538707}">
      <dgm:prSet phldrT="[Text]"/>
      <dgm:spPr/>
      <dgm:t>
        <a:bodyPr/>
        <a:lstStyle/>
        <a:p>
          <a:r>
            <a:rPr lang="en-US" dirty="0" smtClean="0"/>
            <a:t>Tracks</a:t>
          </a:r>
          <a:endParaRPr lang="en-US" dirty="0"/>
        </a:p>
      </dgm:t>
    </dgm:pt>
    <dgm:pt modelId="{1A0A1330-9EE9-114C-97A5-DC62411E797F}" type="parTrans" cxnId="{F6D83AA6-B323-B14E-84B9-2EC491184DDE}">
      <dgm:prSet/>
      <dgm:spPr/>
      <dgm:t>
        <a:bodyPr/>
        <a:lstStyle/>
        <a:p>
          <a:endParaRPr lang="en-US"/>
        </a:p>
      </dgm:t>
    </dgm:pt>
    <dgm:pt modelId="{A97DDB0A-5A91-C244-BB8A-BEA74BA82C70}" type="sibTrans" cxnId="{F6D83AA6-B323-B14E-84B9-2EC491184DDE}">
      <dgm:prSet/>
      <dgm:spPr/>
      <dgm:t>
        <a:bodyPr/>
        <a:lstStyle/>
        <a:p>
          <a:endParaRPr lang="en-US"/>
        </a:p>
      </dgm:t>
    </dgm:pt>
    <dgm:pt modelId="{6564AC0A-8DA4-D740-A267-E0954B51C620}">
      <dgm:prSet phldrT="[Text]"/>
      <dgm:spPr/>
      <dgm:t>
        <a:bodyPr/>
        <a:lstStyle/>
        <a:p>
          <a:r>
            <a:rPr lang="en-US" dirty="0" smtClean="0"/>
            <a:t>Tracks</a:t>
          </a:r>
          <a:endParaRPr lang="en-US" dirty="0"/>
        </a:p>
      </dgm:t>
    </dgm:pt>
    <dgm:pt modelId="{37BCA25A-2D0B-F047-833A-64D10AB0D187}" type="parTrans" cxnId="{5C7A5CC8-ED2E-4243-8876-CDEFB9BCA4E6}">
      <dgm:prSet/>
      <dgm:spPr/>
      <dgm:t>
        <a:bodyPr/>
        <a:lstStyle/>
        <a:p>
          <a:endParaRPr lang="en-US"/>
        </a:p>
      </dgm:t>
    </dgm:pt>
    <dgm:pt modelId="{2B3680D4-CE48-224A-8BE4-DBA0A69E3EA6}" type="sibTrans" cxnId="{5C7A5CC8-ED2E-4243-8876-CDEFB9BCA4E6}">
      <dgm:prSet/>
      <dgm:spPr/>
      <dgm:t>
        <a:bodyPr/>
        <a:lstStyle/>
        <a:p>
          <a:endParaRPr lang="en-US"/>
        </a:p>
      </dgm:t>
    </dgm:pt>
    <dgm:pt modelId="{83C7458D-B79C-F242-B4A2-5A6D4321CB3F}">
      <dgm:prSet phldrT="[Text]"/>
      <dgm:spPr/>
      <dgm:t>
        <a:bodyPr/>
        <a:lstStyle/>
        <a:p>
          <a:r>
            <a:rPr lang="en-US" dirty="0" smtClean="0"/>
            <a:t>CPU 1</a:t>
          </a:r>
          <a:endParaRPr lang="en-US" dirty="0"/>
        </a:p>
      </dgm:t>
    </dgm:pt>
    <dgm:pt modelId="{E43E0DD3-FAC7-014C-804A-3441E23CAC1C}" type="parTrans" cxnId="{80DE2B87-4CBE-DF47-8DDB-D7D2625F01E2}">
      <dgm:prSet/>
      <dgm:spPr/>
      <dgm:t>
        <a:bodyPr/>
        <a:lstStyle/>
        <a:p>
          <a:endParaRPr lang="en-US"/>
        </a:p>
      </dgm:t>
    </dgm:pt>
    <dgm:pt modelId="{3AF6D424-F8FE-1E4A-B97D-0C7123625A9F}" type="sibTrans" cxnId="{80DE2B87-4CBE-DF47-8DDB-D7D2625F01E2}">
      <dgm:prSet/>
      <dgm:spPr/>
      <dgm:t>
        <a:bodyPr/>
        <a:lstStyle/>
        <a:p>
          <a:endParaRPr lang="en-US"/>
        </a:p>
      </dgm:t>
    </dgm:pt>
    <dgm:pt modelId="{AD6136FF-BBED-DF48-A6DB-6EE6E0C3A24A}">
      <dgm:prSet phldrT="[Text]"/>
      <dgm:spPr/>
      <dgm:t>
        <a:bodyPr/>
        <a:lstStyle/>
        <a:p>
          <a:r>
            <a:rPr lang="en-US" dirty="0" smtClean="0"/>
            <a:t>CPU 2</a:t>
          </a:r>
          <a:endParaRPr lang="en-US" dirty="0"/>
        </a:p>
      </dgm:t>
    </dgm:pt>
    <dgm:pt modelId="{7CF6EF45-FDDF-CB4E-A220-0073FA45467D}" type="parTrans" cxnId="{CF557762-176F-E84C-9AC8-DDB22A82F446}">
      <dgm:prSet/>
      <dgm:spPr/>
      <dgm:t>
        <a:bodyPr/>
        <a:lstStyle/>
        <a:p>
          <a:endParaRPr lang="en-US"/>
        </a:p>
      </dgm:t>
    </dgm:pt>
    <dgm:pt modelId="{58897C81-0055-6849-8411-9BB9B19AB92B}" type="sibTrans" cxnId="{CF557762-176F-E84C-9AC8-DDB22A82F446}">
      <dgm:prSet/>
      <dgm:spPr/>
      <dgm:t>
        <a:bodyPr/>
        <a:lstStyle/>
        <a:p>
          <a:endParaRPr lang="en-US"/>
        </a:p>
      </dgm:t>
    </dgm:pt>
    <dgm:pt modelId="{D4B07F3E-DD6A-A44F-8FA9-A663B1EE3CDE}">
      <dgm:prSet phldrT="[Text]"/>
      <dgm:spPr/>
      <dgm:t>
        <a:bodyPr/>
        <a:lstStyle/>
        <a:p>
          <a:r>
            <a:rPr lang="en-US" dirty="0" smtClean="0"/>
            <a:t>CPU 3</a:t>
          </a:r>
          <a:endParaRPr lang="en-US" dirty="0"/>
        </a:p>
      </dgm:t>
    </dgm:pt>
    <dgm:pt modelId="{928435D6-5548-E743-BC72-42EF6CAAEB8E}" type="parTrans" cxnId="{56763D2F-337A-0845-8078-ABA1645506B5}">
      <dgm:prSet/>
      <dgm:spPr/>
      <dgm:t>
        <a:bodyPr/>
        <a:lstStyle/>
        <a:p>
          <a:endParaRPr lang="en-US"/>
        </a:p>
      </dgm:t>
    </dgm:pt>
    <dgm:pt modelId="{B8A4C083-40BC-1F43-A66F-7F284F8B70FF}" type="sibTrans" cxnId="{56763D2F-337A-0845-8078-ABA1645506B5}">
      <dgm:prSet/>
      <dgm:spPr/>
      <dgm:t>
        <a:bodyPr/>
        <a:lstStyle/>
        <a:p>
          <a:endParaRPr lang="en-US"/>
        </a:p>
      </dgm:t>
    </dgm:pt>
    <dgm:pt modelId="{8D06277E-4373-E146-B071-960F8FB0D57B}">
      <dgm:prSet phldrT="[Text]"/>
      <dgm:spPr/>
      <dgm:t>
        <a:bodyPr/>
        <a:lstStyle/>
        <a:p>
          <a:r>
            <a:rPr lang="en-US" dirty="0" smtClean="0"/>
            <a:t>CPU 4</a:t>
          </a:r>
          <a:endParaRPr lang="en-US" dirty="0"/>
        </a:p>
      </dgm:t>
    </dgm:pt>
    <dgm:pt modelId="{6FD9C758-18E1-3649-8022-7F0F8E346E0A}" type="parTrans" cxnId="{C981DE9D-7548-6B40-AA77-B09B99D11EA5}">
      <dgm:prSet/>
      <dgm:spPr/>
      <dgm:t>
        <a:bodyPr/>
        <a:lstStyle/>
        <a:p>
          <a:endParaRPr lang="en-US"/>
        </a:p>
      </dgm:t>
    </dgm:pt>
    <dgm:pt modelId="{584EAB35-054D-6544-87D9-2D87FCDC864C}" type="sibTrans" cxnId="{C981DE9D-7548-6B40-AA77-B09B99D11EA5}">
      <dgm:prSet/>
      <dgm:spPr/>
      <dgm:t>
        <a:bodyPr/>
        <a:lstStyle/>
        <a:p>
          <a:endParaRPr lang="en-US"/>
        </a:p>
      </dgm:t>
    </dgm:pt>
    <dgm:pt modelId="{70A673FC-218D-B541-B190-C9A4D6EFEF74}" type="pres">
      <dgm:prSet presAssocID="{FACCFA16-3CF3-7745-B335-7E8AAE710124}" presName="diagram" presStyleCnt="0">
        <dgm:presLayoutVars>
          <dgm:chPref val="1"/>
          <dgm:dir/>
          <dgm:animOne val="branch"/>
          <dgm:animLvl val="lvl"/>
          <dgm:resizeHandles val="exact"/>
        </dgm:presLayoutVars>
      </dgm:prSet>
      <dgm:spPr/>
      <dgm:t>
        <a:bodyPr/>
        <a:lstStyle/>
        <a:p>
          <a:endParaRPr lang="en-US"/>
        </a:p>
      </dgm:t>
    </dgm:pt>
    <dgm:pt modelId="{0B4AFDFC-48AC-6145-AE1B-0FF45DD86F4A}" type="pres">
      <dgm:prSet presAssocID="{83C7458D-B79C-F242-B4A2-5A6D4321CB3F}" presName="root1" presStyleCnt="0"/>
      <dgm:spPr/>
      <dgm:t>
        <a:bodyPr/>
        <a:lstStyle/>
        <a:p>
          <a:endParaRPr lang="en-US"/>
        </a:p>
      </dgm:t>
    </dgm:pt>
    <dgm:pt modelId="{B624D646-3BEA-0B40-9290-4F18093917C3}" type="pres">
      <dgm:prSet presAssocID="{83C7458D-B79C-F242-B4A2-5A6D4321CB3F}" presName="LevelOneTextNode" presStyleLbl="node0" presStyleIdx="0" presStyleCnt="4">
        <dgm:presLayoutVars>
          <dgm:chPref val="3"/>
        </dgm:presLayoutVars>
      </dgm:prSet>
      <dgm:spPr/>
      <dgm:t>
        <a:bodyPr/>
        <a:lstStyle/>
        <a:p>
          <a:endParaRPr lang="en-US"/>
        </a:p>
      </dgm:t>
    </dgm:pt>
    <dgm:pt modelId="{0C887D76-F90F-A147-8D37-331574ED06C6}" type="pres">
      <dgm:prSet presAssocID="{83C7458D-B79C-F242-B4A2-5A6D4321CB3F}" presName="level2hierChild" presStyleCnt="0"/>
      <dgm:spPr/>
      <dgm:t>
        <a:bodyPr/>
        <a:lstStyle/>
        <a:p>
          <a:endParaRPr lang="en-US"/>
        </a:p>
      </dgm:t>
    </dgm:pt>
    <dgm:pt modelId="{49F94244-5FEF-B040-A7DF-E2B0286A0DE3}" type="pres">
      <dgm:prSet presAssocID="{2AA45612-9575-134D-89A8-96B16EE116F7}" presName="conn2-1" presStyleLbl="parChTrans1D2" presStyleIdx="0" presStyleCnt="4"/>
      <dgm:spPr/>
      <dgm:t>
        <a:bodyPr/>
        <a:lstStyle/>
        <a:p>
          <a:endParaRPr lang="en-US"/>
        </a:p>
      </dgm:t>
    </dgm:pt>
    <dgm:pt modelId="{FCE0A70D-9729-4D43-BC60-B2A7E118FCEA}" type="pres">
      <dgm:prSet presAssocID="{2AA45612-9575-134D-89A8-96B16EE116F7}" presName="connTx" presStyleLbl="parChTrans1D2" presStyleIdx="0" presStyleCnt="4"/>
      <dgm:spPr/>
      <dgm:t>
        <a:bodyPr/>
        <a:lstStyle/>
        <a:p>
          <a:endParaRPr lang="en-US"/>
        </a:p>
      </dgm:t>
    </dgm:pt>
    <dgm:pt modelId="{9CCDB3FB-2F9E-004F-A230-A9D202FCFBA2}" type="pres">
      <dgm:prSet presAssocID="{178216C5-D644-AC4C-9916-EC0C364F1A4E}" presName="root2" presStyleCnt="0"/>
      <dgm:spPr/>
      <dgm:t>
        <a:bodyPr/>
        <a:lstStyle/>
        <a:p>
          <a:endParaRPr lang="en-US"/>
        </a:p>
      </dgm:t>
    </dgm:pt>
    <dgm:pt modelId="{AE627B3C-D7A9-714C-A965-ADA132206458}" type="pres">
      <dgm:prSet presAssocID="{178216C5-D644-AC4C-9916-EC0C364F1A4E}" presName="LevelTwoTextNode" presStyleLbl="node2" presStyleIdx="0" presStyleCnt="4">
        <dgm:presLayoutVars>
          <dgm:chPref val="3"/>
        </dgm:presLayoutVars>
      </dgm:prSet>
      <dgm:spPr/>
      <dgm:t>
        <a:bodyPr/>
        <a:lstStyle/>
        <a:p>
          <a:endParaRPr lang="en-US"/>
        </a:p>
      </dgm:t>
    </dgm:pt>
    <dgm:pt modelId="{4C3843A5-4ED0-CD45-B315-9ED895A6D128}" type="pres">
      <dgm:prSet presAssocID="{178216C5-D644-AC4C-9916-EC0C364F1A4E}" presName="level3hierChild" presStyleCnt="0"/>
      <dgm:spPr/>
      <dgm:t>
        <a:bodyPr/>
        <a:lstStyle/>
        <a:p>
          <a:endParaRPr lang="en-US"/>
        </a:p>
      </dgm:t>
    </dgm:pt>
    <dgm:pt modelId="{218A5DBE-E1C9-F144-AD4D-DC23B261AD49}" type="pres">
      <dgm:prSet presAssocID="{77CE95EF-2AAC-D446-9810-D998B64E5606}" presName="conn2-1" presStyleLbl="parChTrans1D3" presStyleIdx="0" presStyleCnt="4"/>
      <dgm:spPr/>
      <dgm:t>
        <a:bodyPr/>
        <a:lstStyle/>
        <a:p>
          <a:endParaRPr lang="en-US"/>
        </a:p>
      </dgm:t>
    </dgm:pt>
    <dgm:pt modelId="{D3B99B9F-E43D-A140-8D01-7A49F5DF1B60}" type="pres">
      <dgm:prSet presAssocID="{77CE95EF-2AAC-D446-9810-D998B64E5606}" presName="connTx" presStyleLbl="parChTrans1D3" presStyleIdx="0" presStyleCnt="4"/>
      <dgm:spPr/>
      <dgm:t>
        <a:bodyPr/>
        <a:lstStyle/>
        <a:p>
          <a:endParaRPr lang="en-US"/>
        </a:p>
      </dgm:t>
    </dgm:pt>
    <dgm:pt modelId="{6A18A06B-D195-5F48-8FBA-647380600787}" type="pres">
      <dgm:prSet presAssocID="{A9901049-3268-6D4D-9CD6-823771FC60F4}" presName="root2" presStyleCnt="0"/>
      <dgm:spPr/>
      <dgm:t>
        <a:bodyPr/>
        <a:lstStyle/>
        <a:p>
          <a:endParaRPr lang="en-US"/>
        </a:p>
      </dgm:t>
    </dgm:pt>
    <dgm:pt modelId="{FD21E564-D6B0-B248-9C47-8786C44ED37F}" type="pres">
      <dgm:prSet presAssocID="{A9901049-3268-6D4D-9CD6-823771FC60F4}" presName="LevelTwoTextNode" presStyleLbl="node3" presStyleIdx="0" presStyleCnt="4">
        <dgm:presLayoutVars>
          <dgm:chPref val="3"/>
        </dgm:presLayoutVars>
      </dgm:prSet>
      <dgm:spPr/>
      <dgm:t>
        <a:bodyPr/>
        <a:lstStyle/>
        <a:p>
          <a:endParaRPr lang="en-US"/>
        </a:p>
      </dgm:t>
    </dgm:pt>
    <dgm:pt modelId="{7831D9DD-297D-7343-AA88-5A9426B19B36}" type="pres">
      <dgm:prSet presAssocID="{A9901049-3268-6D4D-9CD6-823771FC60F4}" presName="level3hierChild" presStyleCnt="0"/>
      <dgm:spPr/>
      <dgm:t>
        <a:bodyPr/>
        <a:lstStyle/>
        <a:p>
          <a:endParaRPr lang="en-US"/>
        </a:p>
      </dgm:t>
    </dgm:pt>
    <dgm:pt modelId="{F46EB1F4-A3C8-7B4A-8D31-B51D78FA8665}" type="pres">
      <dgm:prSet presAssocID="{C1EE6635-9930-6843-A760-367A71A8BFCB}" presName="conn2-1" presStyleLbl="parChTrans1D4" presStyleIdx="0" presStyleCnt="8"/>
      <dgm:spPr/>
      <dgm:t>
        <a:bodyPr/>
        <a:lstStyle/>
        <a:p>
          <a:endParaRPr lang="en-US"/>
        </a:p>
      </dgm:t>
    </dgm:pt>
    <dgm:pt modelId="{2D75284D-D932-C44F-823F-E6A18B87D4FE}" type="pres">
      <dgm:prSet presAssocID="{C1EE6635-9930-6843-A760-367A71A8BFCB}" presName="connTx" presStyleLbl="parChTrans1D4" presStyleIdx="0" presStyleCnt="8"/>
      <dgm:spPr/>
      <dgm:t>
        <a:bodyPr/>
        <a:lstStyle/>
        <a:p>
          <a:endParaRPr lang="en-US"/>
        </a:p>
      </dgm:t>
    </dgm:pt>
    <dgm:pt modelId="{FAAEFF1D-5386-114E-AB04-6F5B452D65DF}" type="pres">
      <dgm:prSet presAssocID="{179B28F9-7690-E046-B028-F15B5613BF80}" presName="root2" presStyleCnt="0"/>
      <dgm:spPr/>
      <dgm:t>
        <a:bodyPr/>
        <a:lstStyle/>
        <a:p>
          <a:endParaRPr lang="en-US"/>
        </a:p>
      </dgm:t>
    </dgm:pt>
    <dgm:pt modelId="{091FA8B0-A8BF-6242-B5BA-A814EB780BF8}" type="pres">
      <dgm:prSet presAssocID="{179B28F9-7690-E046-B028-F15B5613BF80}" presName="LevelTwoTextNode" presStyleLbl="node4" presStyleIdx="0" presStyleCnt="8">
        <dgm:presLayoutVars>
          <dgm:chPref val="3"/>
        </dgm:presLayoutVars>
      </dgm:prSet>
      <dgm:spPr/>
      <dgm:t>
        <a:bodyPr/>
        <a:lstStyle/>
        <a:p>
          <a:endParaRPr lang="en-US"/>
        </a:p>
      </dgm:t>
    </dgm:pt>
    <dgm:pt modelId="{E39D9421-B112-B844-94F5-F6D75CB46C11}" type="pres">
      <dgm:prSet presAssocID="{179B28F9-7690-E046-B028-F15B5613BF80}" presName="level3hierChild" presStyleCnt="0"/>
      <dgm:spPr/>
      <dgm:t>
        <a:bodyPr/>
        <a:lstStyle/>
        <a:p>
          <a:endParaRPr lang="en-US"/>
        </a:p>
      </dgm:t>
    </dgm:pt>
    <dgm:pt modelId="{DA11677A-64A3-5342-90BD-977ABE48C77E}" type="pres">
      <dgm:prSet presAssocID="{873A8DA6-42E0-F14F-A76E-0302C23FE45D}" presName="conn2-1" presStyleLbl="parChTrans1D4" presStyleIdx="1" presStyleCnt="8"/>
      <dgm:spPr/>
      <dgm:t>
        <a:bodyPr/>
        <a:lstStyle/>
        <a:p>
          <a:endParaRPr lang="en-US"/>
        </a:p>
      </dgm:t>
    </dgm:pt>
    <dgm:pt modelId="{A96560A8-33C1-1F48-8A0F-950EA9970C18}" type="pres">
      <dgm:prSet presAssocID="{873A8DA6-42E0-F14F-A76E-0302C23FE45D}" presName="connTx" presStyleLbl="parChTrans1D4" presStyleIdx="1" presStyleCnt="8"/>
      <dgm:spPr/>
      <dgm:t>
        <a:bodyPr/>
        <a:lstStyle/>
        <a:p>
          <a:endParaRPr lang="en-US"/>
        </a:p>
      </dgm:t>
    </dgm:pt>
    <dgm:pt modelId="{A79E681B-0DEB-0D4A-8F5A-5494E2002697}" type="pres">
      <dgm:prSet presAssocID="{E5E9264B-9561-AC40-93C8-A09A232D61C7}" presName="root2" presStyleCnt="0"/>
      <dgm:spPr/>
      <dgm:t>
        <a:bodyPr/>
        <a:lstStyle/>
        <a:p>
          <a:endParaRPr lang="en-US"/>
        </a:p>
      </dgm:t>
    </dgm:pt>
    <dgm:pt modelId="{AA73F632-7467-5B41-8AF4-885BBB593D6B}" type="pres">
      <dgm:prSet presAssocID="{E5E9264B-9561-AC40-93C8-A09A232D61C7}" presName="LevelTwoTextNode" presStyleLbl="node4" presStyleIdx="1" presStyleCnt="8" custLinFactNeighborX="39697" custLinFactNeighborY="4318">
        <dgm:presLayoutVars>
          <dgm:chPref val="3"/>
        </dgm:presLayoutVars>
      </dgm:prSet>
      <dgm:spPr/>
      <dgm:t>
        <a:bodyPr/>
        <a:lstStyle/>
        <a:p>
          <a:endParaRPr lang="en-US"/>
        </a:p>
      </dgm:t>
    </dgm:pt>
    <dgm:pt modelId="{EFF38ED5-D214-3C44-83DA-929BE740F23A}" type="pres">
      <dgm:prSet presAssocID="{E5E9264B-9561-AC40-93C8-A09A232D61C7}" presName="level3hierChild" presStyleCnt="0"/>
      <dgm:spPr/>
      <dgm:t>
        <a:bodyPr/>
        <a:lstStyle/>
        <a:p>
          <a:endParaRPr lang="en-US"/>
        </a:p>
      </dgm:t>
    </dgm:pt>
    <dgm:pt modelId="{FC6FA4A7-42E6-BF43-86AF-55993E2778DE}" type="pres">
      <dgm:prSet presAssocID="{AD6136FF-BBED-DF48-A6DB-6EE6E0C3A24A}" presName="root1" presStyleCnt="0"/>
      <dgm:spPr/>
      <dgm:t>
        <a:bodyPr/>
        <a:lstStyle/>
        <a:p>
          <a:endParaRPr lang="en-US"/>
        </a:p>
      </dgm:t>
    </dgm:pt>
    <dgm:pt modelId="{3E22E8C0-774F-CB4B-9DAB-3332649ACC71}" type="pres">
      <dgm:prSet presAssocID="{AD6136FF-BBED-DF48-A6DB-6EE6E0C3A24A}" presName="LevelOneTextNode" presStyleLbl="node0" presStyleIdx="1" presStyleCnt="4">
        <dgm:presLayoutVars>
          <dgm:chPref val="3"/>
        </dgm:presLayoutVars>
      </dgm:prSet>
      <dgm:spPr/>
      <dgm:t>
        <a:bodyPr/>
        <a:lstStyle/>
        <a:p>
          <a:endParaRPr lang="en-US"/>
        </a:p>
      </dgm:t>
    </dgm:pt>
    <dgm:pt modelId="{5504CBA4-3B82-9949-A53D-2F2D80ED9F39}" type="pres">
      <dgm:prSet presAssocID="{AD6136FF-BBED-DF48-A6DB-6EE6E0C3A24A}" presName="level2hierChild" presStyleCnt="0"/>
      <dgm:spPr/>
      <dgm:t>
        <a:bodyPr/>
        <a:lstStyle/>
        <a:p>
          <a:endParaRPr lang="en-US"/>
        </a:p>
      </dgm:t>
    </dgm:pt>
    <dgm:pt modelId="{73204CB8-C51D-6049-AA06-1990E79F1F52}" type="pres">
      <dgm:prSet presAssocID="{9BFA0AFE-7594-4F4D-8FEB-B53F50075890}" presName="conn2-1" presStyleLbl="parChTrans1D2" presStyleIdx="1" presStyleCnt="4"/>
      <dgm:spPr/>
      <dgm:t>
        <a:bodyPr/>
        <a:lstStyle/>
        <a:p>
          <a:endParaRPr lang="en-US"/>
        </a:p>
      </dgm:t>
    </dgm:pt>
    <dgm:pt modelId="{47100F8A-E936-DB4B-8002-BB04A3D01E86}" type="pres">
      <dgm:prSet presAssocID="{9BFA0AFE-7594-4F4D-8FEB-B53F50075890}" presName="connTx" presStyleLbl="parChTrans1D2" presStyleIdx="1" presStyleCnt="4"/>
      <dgm:spPr/>
      <dgm:t>
        <a:bodyPr/>
        <a:lstStyle/>
        <a:p>
          <a:endParaRPr lang="en-US"/>
        </a:p>
      </dgm:t>
    </dgm:pt>
    <dgm:pt modelId="{9713B7A3-9E73-0942-B258-F936A1FD1CBC}" type="pres">
      <dgm:prSet presAssocID="{7575579B-A4F0-EC42-A656-7531823BD1F7}" presName="root2" presStyleCnt="0"/>
      <dgm:spPr/>
      <dgm:t>
        <a:bodyPr/>
        <a:lstStyle/>
        <a:p>
          <a:endParaRPr lang="en-US"/>
        </a:p>
      </dgm:t>
    </dgm:pt>
    <dgm:pt modelId="{EDDB76CD-CD61-994C-A46C-3D2951983D5D}" type="pres">
      <dgm:prSet presAssocID="{7575579B-A4F0-EC42-A656-7531823BD1F7}" presName="LevelTwoTextNode" presStyleLbl="node2" presStyleIdx="1" presStyleCnt="4">
        <dgm:presLayoutVars>
          <dgm:chPref val="3"/>
        </dgm:presLayoutVars>
      </dgm:prSet>
      <dgm:spPr/>
      <dgm:t>
        <a:bodyPr/>
        <a:lstStyle/>
        <a:p>
          <a:endParaRPr lang="en-US"/>
        </a:p>
      </dgm:t>
    </dgm:pt>
    <dgm:pt modelId="{B2F930E6-E8D9-4347-AF47-AC132D61D8BD}" type="pres">
      <dgm:prSet presAssocID="{7575579B-A4F0-EC42-A656-7531823BD1F7}" presName="level3hierChild" presStyleCnt="0"/>
      <dgm:spPr/>
      <dgm:t>
        <a:bodyPr/>
        <a:lstStyle/>
        <a:p>
          <a:endParaRPr lang="en-US"/>
        </a:p>
      </dgm:t>
    </dgm:pt>
    <dgm:pt modelId="{ACBB2109-EAC2-5146-9CAB-0FB947ADB92D}" type="pres">
      <dgm:prSet presAssocID="{D280A7CB-EF3A-F34E-8498-9DB043E20B0E}" presName="conn2-1" presStyleLbl="parChTrans1D3" presStyleIdx="1" presStyleCnt="4"/>
      <dgm:spPr/>
      <dgm:t>
        <a:bodyPr/>
        <a:lstStyle/>
        <a:p>
          <a:endParaRPr lang="en-US"/>
        </a:p>
      </dgm:t>
    </dgm:pt>
    <dgm:pt modelId="{315320E1-94C0-F547-92BA-6A38FCFCB76C}" type="pres">
      <dgm:prSet presAssocID="{D280A7CB-EF3A-F34E-8498-9DB043E20B0E}" presName="connTx" presStyleLbl="parChTrans1D3" presStyleIdx="1" presStyleCnt="4"/>
      <dgm:spPr/>
      <dgm:t>
        <a:bodyPr/>
        <a:lstStyle/>
        <a:p>
          <a:endParaRPr lang="en-US"/>
        </a:p>
      </dgm:t>
    </dgm:pt>
    <dgm:pt modelId="{E8FEA49B-D6AF-6748-A3B6-CD4460E4D4F1}" type="pres">
      <dgm:prSet presAssocID="{EDEB0C54-FE13-7C4D-A5B6-AF4187DEA8A0}" presName="root2" presStyleCnt="0"/>
      <dgm:spPr/>
      <dgm:t>
        <a:bodyPr/>
        <a:lstStyle/>
        <a:p>
          <a:endParaRPr lang="en-US"/>
        </a:p>
      </dgm:t>
    </dgm:pt>
    <dgm:pt modelId="{D1B7F517-1F67-F748-8B88-ADBFE389803A}" type="pres">
      <dgm:prSet presAssocID="{EDEB0C54-FE13-7C4D-A5B6-AF4187DEA8A0}" presName="LevelTwoTextNode" presStyleLbl="node3" presStyleIdx="1" presStyleCnt="4">
        <dgm:presLayoutVars>
          <dgm:chPref val="3"/>
        </dgm:presLayoutVars>
      </dgm:prSet>
      <dgm:spPr/>
      <dgm:t>
        <a:bodyPr/>
        <a:lstStyle/>
        <a:p>
          <a:endParaRPr lang="en-US"/>
        </a:p>
      </dgm:t>
    </dgm:pt>
    <dgm:pt modelId="{14C1B6D7-B075-2143-BAAD-579D80FBE55B}" type="pres">
      <dgm:prSet presAssocID="{EDEB0C54-FE13-7C4D-A5B6-AF4187DEA8A0}" presName="level3hierChild" presStyleCnt="0"/>
      <dgm:spPr/>
      <dgm:t>
        <a:bodyPr/>
        <a:lstStyle/>
        <a:p>
          <a:endParaRPr lang="en-US"/>
        </a:p>
      </dgm:t>
    </dgm:pt>
    <dgm:pt modelId="{47F6740B-E6B3-384C-A4C3-F640CA05DF93}" type="pres">
      <dgm:prSet presAssocID="{DD25F7EF-F846-0943-9683-6E4D82649370}" presName="conn2-1" presStyleLbl="parChTrans1D4" presStyleIdx="2" presStyleCnt="8"/>
      <dgm:spPr/>
      <dgm:t>
        <a:bodyPr/>
        <a:lstStyle/>
        <a:p>
          <a:endParaRPr lang="en-US"/>
        </a:p>
      </dgm:t>
    </dgm:pt>
    <dgm:pt modelId="{63BAC89A-9B6F-FE4A-81ED-52B16F96EBA0}" type="pres">
      <dgm:prSet presAssocID="{DD25F7EF-F846-0943-9683-6E4D82649370}" presName="connTx" presStyleLbl="parChTrans1D4" presStyleIdx="2" presStyleCnt="8"/>
      <dgm:spPr/>
      <dgm:t>
        <a:bodyPr/>
        <a:lstStyle/>
        <a:p>
          <a:endParaRPr lang="en-US"/>
        </a:p>
      </dgm:t>
    </dgm:pt>
    <dgm:pt modelId="{5356D372-1AD6-7D4E-A602-EE2FA740A5F4}" type="pres">
      <dgm:prSet presAssocID="{AF56876F-2519-504A-9408-492B6CEA21BC}" presName="root2" presStyleCnt="0"/>
      <dgm:spPr/>
      <dgm:t>
        <a:bodyPr/>
        <a:lstStyle/>
        <a:p>
          <a:endParaRPr lang="en-US"/>
        </a:p>
      </dgm:t>
    </dgm:pt>
    <dgm:pt modelId="{5FF79023-370A-1043-95C1-45DA88E5A6F9}" type="pres">
      <dgm:prSet presAssocID="{AF56876F-2519-504A-9408-492B6CEA21BC}" presName="LevelTwoTextNode" presStyleLbl="node4" presStyleIdx="2" presStyleCnt="8">
        <dgm:presLayoutVars>
          <dgm:chPref val="3"/>
        </dgm:presLayoutVars>
      </dgm:prSet>
      <dgm:spPr/>
      <dgm:t>
        <a:bodyPr/>
        <a:lstStyle/>
        <a:p>
          <a:endParaRPr lang="en-US"/>
        </a:p>
      </dgm:t>
    </dgm:pt>
    <dgm:pt modelId="{6ADDB736-C594-A241-AF58-303906BC0654}" type="pres">
      <dgm:prSet presAssocID="{AF56876F-2519-504A-9408-492B6CEA21BC}" presName="level3hierChild" presStyleCnt="0"/>
      <dgm:spPr/>
      <dgm:t>
        <a:bodyPr/>
        <a:lstStyle/>
        <a:p>
          <a:endParaRPr lang="en-US"/>
        </a:p>
      </dgm:t>
    </dgm:pt>
    <dgm:pt modelId="{551B187B-849C-C64C-A900-710168C0A23F}" type="pres">
      <dgm:prSet presAssocID="{6CB3A38B-362E-A546-A7EE-334C1E0136A9}" presName="conn2-1" presStyleLbl="parChTrans1D4" presStyleIdx="3" presStyleCnt="8"/>
      <dgm:spPr/>
      <dgm:t>
        <a:bodyPr/>
        <a:lstStyle/>
        <a:p>
          <a:endParaRPr lang="en-US"/>
        </a:p>
      </dgm:t>
    </dgm:pt>
    <dgm:pt modelId="{0E07A7CA-8096-F04D-B8F6-2FC4F35F7797}" type="pres">
      <dgm:prSet presAssocID="{6CB3A38B-362E-A546-A7EE-334C1E0136A9}" presName="connTx" presStyleLbl="parChTrans1D4" presStyleIdx="3" presStyleCnt="8"/>
      <dgm:spPr/>
      <dgm:t>
        <a:bodyPr/>
        <a:lstStyle/>
        <a:p>
          <a:endParaRPr lang="en-US"/>
        </a:p>
      </dgm:t>
    </dgm:pt>
    <dgm:pt modelId="{9DC5736A-1D67-B440-9F6C-DC3A06A2B70A}" type="pres">
      <dgm:prSet presAssocID="{0D4B2708-43DB-1C4C-808A-42B1C40D526F}" presName="root2" presStyleCnt="0"/>
      <dgm:spPr/>
      <dgm:t>
        <a:bodyPr/>
        <a:lstStyle/>
        <a:p>
          <a:endParaRPr lang="en-US"/>
        </a:p>
      </dgm:t>
    </dgm:pt>
    <dgm:pt modelId="{B2C36FFA-4CCA-324E-9636-18F5027510A1}" type="pres">
      <dgm:prSet presAssocID="{0D4B2708-43DB-1C4C-808A-42B1C40D526F}" presName="LevelTwoTextNode" presStyleLbl="node4" presStyleIdx="3" presStyleCnt="8">
        <dgm:presLayoutVars>
          <dgm:chPref val="3"/>
        </dgm:presLayoutVars>
      </dgm:prSet>
      <dgm:spPr/>
      <dgm:t>
        <a:bodyPr/>
        <a:lstStyle/>
        <a:p>
          <a:endParaRPr lang="en-US"/>
        </a:p>
      </dgm:t>
    </dgm:pt>
    <dgm:pt modelId="{00ED9312-891A-8644-BCBC-8FEA3B481F6B}" type="pres">
      <dgm:prSet presAssocID="{0D4B2708-43DB-1C4C-808A-42B1C40D526F}" presName="level3hierChild" presStyleCnt="0"/>
      <dgm:spPr/>
      <dgm:t>
        <a:bodyPr/>
        <a:lstStyle/>
        <a:p>
          <a:endParaRPr lang="en-US"/>
        </a:p>
      </dgm:t>
    </dgm:pt>
    <dgm:pt modelId="{3B2481C9-978D-464B-B02D-A11D7DFC379A}" type="pres">
      <dgm:prSet presAssocID="{D4B07F3E-DD6A-A44F-8FA9-A663B1EE3CDE}" presName="root1" presStyleCnt="0"/>
      <dgm:spPr/>
      <dgm:t>
        <a:bodyPr/>
        <a:lstStyle/>
        <a:p>
          <a:endParaRPr lang="en-US"/>
        </a:p>
      </dgm:t>
    </dgm:pt>
    <dgm:pt modelId="{C8CE876F-BA04-FA44-860C-FAA392108559}" type="pres">
      <dgm:prSet presAssocID="{D4B07F3E-DD6A-A44F-8FA9-A663B1EE3CDE}" presName="LevelOneTextNode" presStyleLbl="node0" presStyleIdx="2" presStyleCnt="4">
        <dgm:presLayoutVars>
          <dgm:chPref val="3"/>
        </dgm:presLayoutVars>
      </dgm:prSet>
      <dgm:spPr/>
      <dgm:t>
        <a:bodyPr/>
        <a:lstStyle/>
        <a:p>
          <a:endParaRPr lang="en-US"/>
        </a:p>
      </dgm:t>
    </dgm:pt>
    <dgm:pt modelId="{E36404B3-1797-664E-96ED-3B91015A5C3D}" type="pres">
      <dgm:prSet presAssocID="{D4B07F3E-DD6A-A44F-8FA9-A663B1EE3CDE}" presName="level2hierChild" presStyleCnt="0"/>
      <dgm:spPr/>
      <dgm:t>
        <a:bodyPr/>
        <a:lstStyle/>
        <a:p>
          <a:endParaRPr lang="en-US"/>
        </a:p>
      </dgm:t>
    </dgm:pt>
    <dgm:pt modelId="{AE72E9BB-CFF3-AC47-BC0B-D871F437080E}" type="pres">
      <dgm:prSet presAssocID="{9A8A6415-A4CB-9647-AAD7-2456684E0F00}" presName="conn2-1" presStyleLbl="parChTrans1D2" presStyleIdx="2" presStyleCnt="4"/>
      <dgm:spPr/>
      <dgm:t>
        <a:bodyPr/>
        <a:lstStyle/>
        <a:p>
          <a:endParaRPr lang="en-US"/>
        </a:p>
      </dgm:t>
    </dgm:pt>
    <dgm:pt modelId="{15EF8A0D-575E-C44C-BD7C-3C496AC89200}" type="pres">
      <dgm:prSet presAssocID="{9A8A6415-A4CB-9647-AAD7-2456684E0F00}" presName="connTx" presStyleLbl="parChTrans1D2" presStyleIdx="2" presStyleCnt="4"/>
      <dgm:spPr/>
      <dgm:t>
        <a:bodyPr/>
        <a:lstStyle/>
        <a:p>
          <a:endParaRPr lang="en-US"/>
        </a:p>
      </dgm:t>
    </dgm:pt>
    <dgm:pt modelId="{ECFC8466-E768-FA42-B4EC-ACEE20592D79}" type="pres">
      <dgm:prSet presAssocID="{71964FAA-96D3-3849-AC70-B1681C8E904E}" presName="root2" presStyleCnt="0"/>
      <dgm:spPr/>
      <dgm:t>
        <a:bodyPr/>
        <a:lstStyle/>
        <a:p>
          <a:endParaRPr lang="en-US"/>
        </a:p>
      </dgm:t>
    </dgm:pt>
    <dgm:pt modelId="{0CB0189A-B86F-2646-B8B7-349CB4BECA19}" type="pres">
      <dgm:prSet presAssocID="{71964FAA-96D3-3849-AC70-B1681C8E904E}" presName="LevelTwoTextNode" presStyleLbl="node2" presStyleIdx="2" presStyleCnt="4">
        <dgm:presLayoutVars>
          <dgm:chPref val="3"/>
        </dgm:presLayoutVars>
      </dgm:prSet>
      <dgm:spPr/>
      <dgm:t>
        <a:bodyPr/>
        <a:lstStyle/>
        <a:p>
          <a:endParaRPr lang="en-US"/>
        </a:p>
      </dgm:t>
    </dgm:pt>
    <dgm:pt modelId="{F1C7FBE0-B56E-AE4D-BEAD-2B5C1EFB7470}" type="pres">
      <dgm:prSet presAssocID="{71964FAA-96D3-3849-AC70-B1681C8E904E}" presName="level3hierChild" presStyleCnt="0"/>
      <dgm:spPr/>
      <dgm:t>
        <a:bodyPr/>
        <a:lstStyle/>
        <a:p>
          <a:endParaRPr lang="en-US"/>
        </a:p>
      </dgm:t>
    </dgm:pt>
    <dgm:pt modelId="{3749119D-2092-4842-B872-A700D14DF6A3}" type="pres">
      <dgm:prSet presAssocID="{24647C5B-A168-9340-BBC1-7929010EDEE3}" presName="conn2-1" presStyleLbl="parChTrans1D3" presStyleIdx="2" presStyleCnt="4"/>
      <dgm:spPr/>
      <dgm:t>
        <a:bodyPr/>
        <a:lstStyle/>
        <a:p>
          <a:endParaRPr lang="en-US"/>
        </a:p>
      </dgm:t>
    </dgm:pt>
    <dgm:pt modelId="{DCD99DC6-2E70-3546-B9AA-CB99E53B0321}" type="pres">
      <dgm:prSet presAssocID="{24647C5B-A168-9340-BBC1-7929010EDEE3}" presName="connTx" presStyleLbl="parChTrans1D3" presStyleIdx="2" presStyleCnt="4"/>
      <dgm:spPr/>
      <dgm:t>
        <a:bodyPr/>
        <a:lstStyle/>
        <a:p>
          <a:endParaRPr lang="en-US"/>
        </a:p>
      </dgm:t>
    </dgm:pt>
    <dgm:pt modelId="{BACECB5A-349A-CB4C-9C2E-D4B7C631F1AE}" type="pres">
      <dgm:prSet presAssocID="{D6678231-C841-5E4D-95BC-5EF3CBE9F7D3}" presName="root2" presStyleCnt="0"/>
      <dgm:spPr/>
      <dgm:t>
        <a:bodyPr/>
        <a:lstStyle/>
        <a:p>
          <a:endParaRPr lang="en-US"/>
        </a:p>
      </dgm:t>
    </dgm:pt>
    <dgm:pt modelId="{E87DCCF6-3954-034D-A5F1-DD0CC27150D3}" type="pres">
      <dgm:prSet presAssocID="{D6678231-C841-5E4D-95BC-5EF3CBE9F7D3}" presName="LevelTwoTextNode" presStyleLbl="node3" presStyleIdx="2" presStyleCnt="4">
        <dgm:presLayoutVars>
          <dgm:chPref val="3"/>
        </dgm:presLayoutVars>
      </dgm:prSet>
      <dgm:spPr/>
      <dgm:t>
        <a:bodyPr/>
        <a:lstStyle/>
        <a:p>
          <a:endParaRPr lang="en-US"/>
        </a:p>
      </dgm:t>
    </dgm:pt>
    <dgm:pt modelId="{93789CA2-5842-FC4B-9F0A-6E9B3D14EAA5}" type="pres">
      <dgm:prSet presAssocID="{D6678231-C841-5E4D-95BC-5EF3CBE9F7D3}" presName="level3hierChild" presStyleCnt="0"/>
      <dgm:spPr/>
      <dgm:t>
        <a:bodyPr/>
        <a:lstStyle/>
        <a:p>
          <a:endParaRPr lang="en-US"/>
        </a:p>
      </dgm:t>
    </dgm:pt>
    <dgm:pt modelId="{C005C735-B247-824F-B1A5-147F72AFCBB9}" type="pres">
      <dgm:prSet presAssocID="{9CA85C22-068A-C549-A6D4-25589334B640}" presName="conn2-1" presStyleLbl="parChTrans1D4" presStyleIdx="4" presStyleCnt="8"/>
      <dgm:spPr/>
      <dgm:t>
        <a:bodyPr/>
        <a:lstStyle/>
        <a:p>
          <a:endParaRPr lang="en-US"/>
        </a:p>
      </dgm:t>
    </dgm:pt>
    <dgm:pt modelId="{F36EFCE8-B31A-DC46-A5D6-F4764D10A0EF}" type="pres">
      <dgm:prSet presAssocID="{9CA85C22-068A-C549-A6D4-25589334B640}" presName="connTx" presStyleLbl="parChTrans1D4" presStyleIdx="4" presStyleCnt="8"/>
      <dgm:spPr/>
      <dgm:t>
        <a:bodyPr/>
        <a:lstStyle/>
        <a:p>
          <a:endParaRPr lang="en-US"/>
        </a:p>
      </dgm:t>
    </dgm:pt>
    <dgm:pt modelId="{A0F11173-B4AB-4C4A-AFA7-87EC6981F219}" type="pres">
      <dgm:prSet presAssocID="{A5033414-B1B0-564A-A635-29FFF2CFE161}" presName="root2" presStyleCnt="0"/>
      <dgm:spPr/>
      <dgm:t>
        <a:bodyPr/>
        <a:lstStyle/>
        <a:p>
          <a:endParaRPr lang="en-US"/>
        </a:p>
      </dgm:t>
    </dgm:pt>
    <dgm:pt modelId="{27913113-AF57-4947-8920-7BE7C05A01D2}" type="pres">
      <dgm:prSet presAssocID="{A5033414-B1B0-564A-A635-29FFF2CFE161}" presName="LevelTwoTextNode" presStyleLbl="node4" presStyleIdx="4" presStyleCnt="8">
        <dgm:presLayoutVars>
          <dgm:chPref val="3"/>
        </dgm:presLayoutVars>
      </dgm:prSet>
      <dgm:spPr/>
      <dgm:t>
        <a:bodyPr/>
        <a:lstStyle/>
        <a:p>
          <a:endParaRPr lang="en-US"/>
        </a:p>
      </dgm:t>
    </dgm:pt>
    <dgm:pt modelId="{FC918C73-4899-6E46-936E-856011C0222B}" type="pres">
      <dgm:prSet presAssocID="{A5033414-B1B0-564A-A635-29FFF2CFE161}" presName="level3hierChild" presStyleCnt="0"/>
      <dgm:spPr/>
      <dgm:t>
        <a:bodyPr/>
        <a:lstStyle/>
        <a:p>
          <a:endParaRPr lang="en-US"/>
        </a:p>
      </dgm:t>
    </dgm:pt>
    <dgm:pt modelId="{586C53C8-3E6D-CE40-BC39-DA863E7F1B05}" type="pres">
      <dgm:prSet presAssocID="{1A0A1330-9EE9-114C-97A5-DC62411E797F}" presName="conn2-1" presStyleLbl="parChTrans1D4" presStyleIdx="5" presStyleCnt="8"/>
      <dgm:spPr/>
      <dgm:t>
        <a:bodyPr/>
        <a:lstStyle/>
        <a:p>
          <a:endParaRPr lang="en-US"/>
        </a:p>
      </dgm:t>
    </dgm:pt>
    <dgm:pt modelId="{C6F2AC9A-DFEA-F84D-9185-E4D2F8249183}" type="pres">
      <dgm:prSet presAssocID="{1A0A1330-9EE9-114C-97A5-DC62411E797F}" presName="connTx" presStyleLbl="parChTrans1D4" presStyleIdx="5" presStyleCnt="8"/>
      <dgm:spPr/>
      <dgm:t>
        <a:bodyPr/>
        <a:lstStyle/>
        <a:p>
          <a:endParaRPr lang="en-US"/>
        </a:p>
      </dgm:t>
    </dgm:pt>
    <dgm:pt modelId="{C0FCC2C9-6498-3F47-915F-901BA419D7EB}" type="pres">
      <dgm:prSet presAssocID="{F7B32D0B-777A-BB40-B2F2-44D6D7538707}" presName="root2" presStyleCnt="0"/>
      <dgm:spPr/>
      <dgm:t>
        <a:bodyPr/>
        <a:lstStyle/>
        <a:p>
          <a:endParaRPr lang="en-US"/>
        </a:p>
      </dgm:t>
    </dgm:pt>
    <dgm:pt modelId="{85D826B7-9B2C-E64C-B62B-BD14E6E75408}" type="pres">
      <dgm:prSet presAssocID="{F7B32D0B-777A-BB40-B2F2-44D6D7538707}" presName="LevelTwoTextNode" presStyleLbl="node4" presStyleIdx="5" presStyleCnt="8">
        <dgm:presLayoutVars>
          <dgm:chPref val="3"/>
        </dgm:presLayoutVars>
      </dgm:prSet>
      <dgm:spPr/>
      <dgm:t>
        <a:bodyPr/>
        <a:lstStyle/>
        <a:p>
          <a:endParaRPr lang="en-US"/>
        </a:p>
      </dgm:t>
    </dgm:pt>
    <dgm:pt modelId="{D6E4D5C3-5EDB-CA47-91F8-69C1F7E938AF}" type="pres">
      <dgm:prSet presAssocID="{F7B32D0B-777A-BB40-B2F2-44D6D7538707}" presName="level3hierChild" presStyleCnt="0"/>
      <dgm:spPr/>
      <dgm:t>
        <a:bodyPr/>
        <a:lstStyle/>
        <a:p>
          <a:endParaRPr lang="en-US"/>
        </a:p>
      </dgm:t>
    </dgm:pt>
    <dgm:pt modelId="{569825F1-BC50-0742-A659-5C19E018A95A}" type="pres">
      <dgm:prSet presAssocID="{8D06277E-4373-E146-B071-960F8FB0D57B}" presName="root1" presStyleCnt="0"/>
      <dgm:spPr/>
      <dgm:t>
        <a:bodyPr/>
        <a:lstStyle/>
        <a:p>
          <a:endParaRPr lang="en-US"/>
        </a:p>
      </dgm:t>
    </dgm:pt>
    <dgm:pt modelId="{BF1F7601-1D34-F349-B40E-5CD614D07ECC}" type="pres">
      <dgm:prSet presAssocID="{8D06277E-4373-E146-B071-960F8FB0D57B}" presName="LevelOneTextNode" presStyleLbl="node0" presStyleIdx="3" presStyleCnt="4">
        <dgm:presLayoutVars>
          <dgm:chPref val="3"/>
        </dgm:presLayoutVars>
      </dgm:prSet>
      <dgm:spPr/>
      <dgm:t>
        <a:bodyPr/>
        <a:lstStyle/>
        <a:p>
          <a:endParaRPr lang="en-US"/>
        </a:p>
      </dgm:t>
    </dgm:pt>
    <dgm:pt modelId="{C5CBAE16-760E-8E4E-8F42-E7D942E9D0EE}" type="pres">
      <dgm:prSet presAssocID="{8D06277E-4373-E146-B071-960F8FB0D57B}" presName="level2hierChild" presStyleCnt="0"/>
      <dgm:spPr/>
      <dgm:t>
        <a:bodyPr/>
        <a:lstStyle/>
        <a:p>
          <a:endParaRPr lang="en-US"/>
        </a:p>
      </dgm:t>
    </dgm:pt>
    <dgm:pt modelId="{C35A96E3-2E23-5841-9378-1602BE4BF306}" type="pres">
      <dgm:prSet presAssocID="{7AADB916-D6D3-7947-880D-C030BF00FD70}" presName="conn2-1" presStyleLbl="parChTrans1D2" presStyleIdx="3" presStyleCnt="4"/>
      <dgm:spPr/>
      <dgm:t>
        <a:bodyPr/>
        <a:lstStyle/>
        <a:p>
          <a:endParaRPr lang="en-US"/>
        </a:p>
      </dgm:t>
    </dgm:pt>
    <dgm:pt modelId="{B411D54A-6BFE-FF48-A939-C27851977905}" type="pres">
      <dgm:prSet presAssocID="{7AADB916-D6D3-7947-880D-C030BF00FD70}" presName="connTx" presStyleLbl="parChTrans1D2" presStyleIdx="3" presStyleCnt="4"/>
      <dgm:spPr/>
      <dgm:t>
        <a:bodyPr/>
        <a:lstStyle/>
        <a:p>
          <a:endParaRPr lang="en-US"/>
        </a:p>
      </dgm:t>
    </dgm:pt>
    <dgm:pt modelId="{2FBD8C87-9065-AC4B-9015-42F7B9806B82}" type="pres">
      <dgm:prSet presAssocID="{2B07A5AA-9741-1446-8F8F-DAF433172DCD}" presName="root2" presStyleCnt="0"/>
      <dgm:spPr/>
      <dgm:t>
        <a:bodyPr/>
        <a:lstStyle/>
        <a:p>
          <a:endParaRPr lang="en-US"/>
        </a:p>
      </dgm:t>
    </dgm:pt>
    <dgm:pt modelId="{F822A862-BE0F-6546-A11D-4F78D6CDA37A}" type="pres">
      <dgm:prSet presAssocID="{2B07A5AA-9741-1446-8F8F-DAF433172DCD}" presName="LevelTwoTextNode" presStyleLbl="node2" presStyleIdx="3" presStyleCnt="4">
        <dgm:presLayoutVars>
          <dgm:chPref val="3"/>
        </dgm:presLayoutVars>
      </dgm:prSet>
      <dgm:spPr/>
      <dgm:t>
        <a:bodyPr/>
        <a:lstStyle/>
        <a:p>
          <a:endParaRPr lang="en-US"/>
        </a:p>
      </dgm:t>
    </dgm:pt>
    <dgm:pt modelId="{407602F0-D17E-9949-BBA8-2175D7E7A7A6}" type="pres">
      <dgm:prSet presAssocID="{2B07A5AA-9741-1446-8F8F-DAF433172DCD}" presName="level3hierChild" presStyleCnt="0"/>
      <dgm:spPr/>
      <dgm:t>
        <a:bodyPr/>
        <a:lstStyle/>
        <a:p>
          <a:endParaRPr lang="en-US"/>
        </a:p>
      </dgm:t>
    </dgm:pt>
    <dgm:pt modelId="{43C9CBCF-4E76-DF4A-A9AD-A99FEC17C4CB}" type="pres">
      <dgm:prSet presAssocID="{56A6C4CD-E884-F543-8B3B-D38872846E54}" presName="conn2-1" presStyleLbl="parChTrans1D3" presStyleIdx="3" presStyleCnt="4"/>
      <dgm:spPr/>
      <dgm:t>
        <a:bodyPr/>
        <a:lstStyle/>
        <a:p>
          <a:endParaRPr lang="en-US"/>
        </a:p>
      </dgm:t>
    </dgm:pt>
    <dgm:pt modelId="{35315863-2FA5-084F-B70D-D8FE49F77447}" type="pres">
      <dgm:prSet presAssocID="{56A6C4CD-E884-F543-8B3B-D38872846E54}" presName="connTx" presStyleLbl="parChTrans1D3" presStyleIdx="3" presStyleCnt="4"/>
      <dgm:spPr/>
      <dgm:t>
        <a:bodyPr/>
        <a:lstStyle/>
        <a:p>
          <a:endParaRPr lang="en-US"/>
        </a:p>
      </dgm:t>
    </dgm:pt>
    <dgm:pt modelId="{63F2BC11-9C99-DF40-B8D6-EA80962B0630}" type="pres">
      <dgm:prSet presAssocID="{9FE3DB42-195F-BF42-A3F2-3933FD0E3E00}" presName="root2" presStyleCnt="0"/>
      <dgm:spPr/>
      <dgm:t>
        <a:bodyPr/>
        <a:lstStyle/>
        <a:p>
          <a:endParaRPr lang="en-US"/>
        </a:p>
      </dgm:t>
    </dgm:pt>
    <dgm:pt modelId="{135BEC12-CB7B-1641-8FC2-315CB284771F}" type="pres">
      <dgm:prSet presAssocID="{9FE3DB42-195F-BF42-A3F2-3933FD0E3E00}" presName="LevelTwoTextNode" presStyleLbl="node3" presStyleIdx="3" presStyleCnt="4">
        <dgm:presLayoutVars>
          <dgm:chPref val="3"/>
        </dgm:presLayoutVars>
      </dgm:prSet>
      <dgm:spPr/>
      <dgm:t>
        <a:bodyPr/>
        <a:lstStyle/>
        <a:p>
          <a:endParaRPr lang="en-US"/>
        </a:p>
      </dgm:t>
    </dgm:pt>
    <dgm:pt modelId="{9365E484-6EA6-9C42-B4D6-C6508BB74BB4}" type="pres">
      <dgm:prSet presAssocID="{9FE3DB42-195F-BF42-A3F2-3933FD0E3E00}" presName="level3hierChild" presStyleCnt="0"/>
      <dgm:spPr/>
      <dgm:t>
        <a:bodyPr/>
        <a:lstStyle/>
        <a:p>
          <a:endParaRPr lang="en-US"/>
        </a:p>
      </dgm:t>
    </dgm:pt>
    <dgm:pt modelId="{7E5D5365-524F-394E-BA6B-4EA8EA472D31}" type="pres">
      <dgm:prSet presAssocID="{7D327141-C639-3F4D-A37F-F2C577E79653}" presName="conn2-1" presStyleLbl="parChTrans1D4" presStyleIdx="6" presStyleCnt="8"/>
      <dgm:spPr/>
      <dgm:t>
        <a:bodyPr/>
        <a:lstStyle/>
        <a:p>
          <a:endParaRPr lang="en-US"/>
        </a:p>
      </dgm:t>
    </dgm:pt>
    <dgm:pt modelId="{48A088D3-A909-0C4B-B130-DDC15054BCA8}" type="pres">
      <dgm:prSet presAssocID="{7D327141-C639-3F4D-A37F-F2C577E79653}" presName="connTx" presStyleLbl="parChTrans1D4" presStyleIdx="6" presStyleCnt="8"/>
      <dgm:spPr/>
      <dgm:t>
        <a:bodyPr/>
        <a:lstStyle/>
        <a:p>
          <a:endParaRPr lang="en-US"/>
        </a:p>
      </dgm:t>
    </dgm:pt>
    <dgm:pt modelId="{FEE4400C-3733-754C-AFCB-F952CDEBA404}" type="pres">
      <dgm:prSet presAssocID="{3D9FE1DD-4DCA-7045-82A6-9F5394768FFA}" presName="root2" presStyleCnt="0"/>
      <dgm:spPr/>
      <dgm:t>
        <a:bodyPr/>
        <a:lstStyle/>
        <a:p>
          <a:endParaRPr lang="en-US"/>
        </a:p>
      </dgm:t>
    </dgm:pt>
    <dgm:pt modelId="{9FB4950C-560C-D448-A086-924800E08CE1}" type="pres">
      <dgm:prSet presAssocID="{3D9FE1DD-4DCA-7045-82A6-9F5394768FFA}" presName="LevelTwoTextNode" presStyleLbl="node4" presStyleIdx="6" presStyleCnt="8">
        <dgm:presLayoutVars>
          <dgm:chPref val="3"/>
        </dgm:presLayoutVars>
      </dgm:prSet>
      <dgm:spPr/>
      <dgm:t>
        <a:bodyPr/>
        <a:lstStyle/>
        <a:p>
          <a:endParaRPr lang="en-US"/>
        </a:p>
      </dgm:t>
    </dgm:pt>
    <dgm:pt modelId="{D1AF9102-33FF-0843-9DE2-A1BCA8A14F91}" type="pres">
      <dgm:prSet presAssocID="{3D9FE1DD-4DCA-7045-82A6-9F5394768FFA}" presName="level3hierChild" presStyleCnt="0"/>
      <dgm:spPr/>
      <dgm:t>
        <a:bodyPr/>
        <a:lstStyle/>
        <a:p>
          <a:endParaRPr lang="en-US"/>
        </a:p>
      </dgm:t>
    </dgm:pt>
    <dgm:pt modelId="{10651F9A-99A7-F14E-86DB-C2083E4F7CBA}" type="pres">
      <dgm:prSet presAssocID="{37BCA25A-2D0B-F047-833A-64D10AB0D187}" presName="conn2-1" presStyleLbl="parChTrans1D4" presStyleIdx="7" presStyleCnt="8"/>
      <dgm:spPr/>
      <dgm:t>
        <a:bodyPr/>
        <a:lstStyle/>
        <a:p>
          <a:endParaRPr lang="en-US"/>
        </a:p>
      </dgm:t>
    </dgm:pt>
    <dgm:pt modelId="{733FAF82-8A5F-B845-9025-B2194691230E}" type="pres">
      <dgm:prSet presAssocID="{37BCA25A-2D0B-F047-833A-64D10AB0D187}" presName="connTx" presStyleLbl="parChTrans1D4" presStyleIdx="7" presStyleCnt="8"/>
      <dgm:spPr/>
      <dgm:t>
        <a:bodyPr/>
        <a:lstStyle/>
        <a:p>
          <a:endParaRPr lang="en-US"/>
        </a:p>
      </dgm:t>
    </dgm:pt>
    <dgm:pt modelId="{EA3447A3-636E-0D43-B966-5A95028C5A85}" type="pres">
      <dgm:prSet presAssocID="{6564AC0A-8DA4-D740-A267-E0954B51C620}" presName="root2" presStyleCnt="0"/>
      <dgm:spPr/>
      <dgm:t>
        <a:bodyPr/>
        <a:lstStyle/>
        <a:p>
          <a:endParaRPr lang="en-US"/>
        </a:p>
      </dgm:t>
    </dgm:pt>
    <dgm:pt modelId="{942EAEE2-2F78-5C45-83C1-0BB8FC4E639C}" type="pres">
      <dgm:prSet presAssocID="{6564AC0A-8DA4-D740-A267-E0954B51C620}" presName="LevelTwoTextNode" presStyleLbl="node4" presStyleIdx="7" presStyleCnt="8">
        <dgm:presLayoutVars>
          <dgm:chPref val="3"/>
        </dgm:presLayoutVars>
      </dgm:prSet>
      <dgm:spPr/>
      <dgm:t>
        <a:bodyPr/>
        <a:lstStyle/>
        <a:p>
          <a:endParaRPr lang="en-US"/>
        </a:p>
      </dgm:t>
    </dgm:pt>
    <dgm:pt modelId="{3C2068E4-BF96-F84E-9438-78D084699004}" type="pres">
      <dgm:prSet presAssocID="{6564AC0A-8DA4-D740-A267-E0954B51C620}" presName="level3hierChild" presStyleCnt="0"/>
      <dgm:spPr/>
      <dgm:t>
        <a:bodyPr/>
        <a:lstStyle/>
        <a:p>
          <a:endParaRPr lang="en-US"/>
        </a:p>
      </dgm:t>
    </dgm:pt>
  </dgm:ptLst>
  <dgm:cxnLst>
    <dgm:cxn modelId="{7371ECDB-F1AA-8348-9336-4E4DE532A8DC}" type="presOf" srcId="{56A6C4CD-E884-F543-8B3B-D38872846E54}" destId="{43C9CBCF-4E76-DF4A-A9AD-A99FEC17C4CB}" srcOrd="0" destOrd="0" presId="urn:microsoft.com/office/officeart/2005/8/layout/hierarchy2"/>
    <dgm:cxn modelId="{A7B523BD-F161-E347-9139-C4C715D16B50}" type="presOf" srcId="{AD6136FF-BBED-DF48-A6DB-6EE6E0C3A24A}" destId="{3E22E8C0-774F-CB4B-9DAB-3332649ACC71}" srcOrd="0" destOrd="0" presId="urn:microsoft.com/office/officeart/2005/8/layout/hierarchy2"/>
    <dgm:cxn modelId="{2663673B-5B5A-1049-97E2-930E81BC2C5F}" srcId="{D6678231-C841-5E4D-95BC-5EF3CBE9F7D3}" destId="{A5033414-B1B0-564A-A635-29FFF2CFE161}" srcOrd="0" destOrd="0" parTransId="{9CA85C22-068A-C549-A6D4-25589334B640}" sibTransId="{250EF37B-8898-4D46-A9EF-98794AA9B7B2}"/>
    <dgm:cxn modelId="{8D681D34-7C81-7D48-A231-3C01B20798E1}" srcId="{7575579B-A4F0-EC42-A656-7531823BD1F7}" destId="{EDEB0C54-FE13-7C4D-A5B6-AF4187DEA8A0}" srcOrd="0" destOrd="0" parTransId="{D280A7CB-EF3A-F34E-8498-9DB043E20B0E}" sibTransId="{3ABC5911-6BB3-E542-942B-BBE3049DB179}"/>
    <dgm:cxn modelId="{5E7F8F30-4BC9-1E46-842B-5F90B5CD3657}" type="presOf" srcId="{7AADB916-D6D3-7947-880D-C030BF00FD70}" destId="{C35A96E3-2E23-5841-9378-1602BE4BF306}" srcOrd="0" destOrd="0" presId="urn:microsoft.com/office/officeart/2005/8/layout/hierarchy2"/>
    <dgm:cxn modelId="{000B6B88-94DF-CE4F-B078-455B05F07796}" type="presOf" srcId="{EDEB0C54-FE13-7C4D-A5B6-AF4187DEA8A0}" destId="{D1B7F517-1F67-F748-8B88-ADBFE389803A}" srcOrd="0" destOrd="0" presId="urn:microsoft.com/office/officeart/2005/8/layout/hierarchy2"/>
    <dgm:cxn modelId="{3E029BA6-23A6-C74C-A6F4-AF3C37FC6E34}" type="presOf" srcId="{2AA45612-9575-134D-89A8-96B16EE116F7}" destId="{49F94244-5FEF-B040-A7DF-E2B0286A0DE3}" srcOrd="0" destOrd="0" presId="urn:microsoft.com/office/officeart/2005/8/layout/hierarchy2"/>
    <dgm:cxn modelId="{6AB1C017-5970-794C-9D9C-8789341CD3A2}" type="presOf" srcId="{E5E9264B-9561-AC40-93C8-A09A232D61C7}" destId="{AA73F632-7467-5B41-8AF4-885BBB593D6B}" srcOrd="0" destOrd="0" presId="urn:microsoft.com/office/officeart/2005/8/layout/hierarchy2"/>
    <dgm:cxn modelId="{3D9655CF-0BA1-DF48-8D33-DD7217BAB8B7}" type="presOf" srcId="{7AADB916-D6D3-7947-880D-C030BF00FD70}" destId="{B411D54A-6BFE-FF48-A939-C27851977905}" srcOrd="1" destOrd="0" presId="urn:microsoft.com/office/officeart/2005/8/layout/hierarchy2"/>
    <dgm:cxn modelId="{71C24262-1611-674D-A8C8-F4A6AC9C4DD4}" type="presOf" srcId="{77CE95EF-2AAC-D446-9810-D998B64E5606}" destId="{D3B99B9F-E43D-A140-8D01-7A49F5DF1B60}" srcOrd="1" destOrd="0" presId="urn:microsoft.com/office/officeart/2005/8/layout/hierarchy2"/>
    <dgm:cxn modelId="{0749E61F-A35C-D949-84A9-8F8A18E8979F}" type="presOf" srcId="{873A8DA6-42E0-F14F-A76E-0302C23FE45D}" destId="{A96560A8-33C1-1F48-8A0F-950EA9970C18}" srcOrd="1" destOrd="0" presId="urn:microsoft.com/office/officeart/2005/8/layout/hierarchy2"/>
    <dgm:cxn modelId="{7C012B7F-3564-1F4A-A01D-7870CA851E8D}" srcId="{AF56876F-2519-504A-9408-492B6CEA21BC}" destId="{0D4B2708-43DB-1C4C-808A-42B1C40D526F}" srcOrd="0" destOrd="0" parTransId="{6CB3A38B-362E-A546-A7EE-334C1E0136A9}" sibTransId="{C08BDDF6-656F-1E43-8CF1-4CD9CC1D90E3}"/>
    <dgm:cxn modelId="{EE3D85B3-DB54-C248-B9CD-D85CA8771910}" type="presOf" srcId="{0D4B2708-43DB-1C4C-808A-42B1C40D526F}" destId="{B2C36FFA-4CCA-324E-9636-18F5027510A1}" srcOrd="0" destOrd="0" presId="urn:microsoft.com/office/officeart/2005/8/layout/hierarchy2"/>
    <dgm:cxn modelId="{1FA3AE1D-B7FD-2C44-9A2C-700BA2B4C574}" type="presOf" srcId="{71964FAA-96D3-3849-AC70-B1681C8E904E}" destId="{0CB0189A-B86F-2646-B8B7-349CB4BECA19}" srcOrd="0" destOrd="0" presId="urn:microsoft.com/office/officeart/2005/8/layout/hierarchy2"/>
    <dgm:cxn modelId="{5FF5F901-ACB0-5041-872C-F871F4BEC20C}" type="presOf" srcId="{FACCFA16-3CF3-7745-B335-7E8AAE710124}" destId="{70A673FC-218D-B541-B190-C9A4D6EFEF74}" srcOrd="0" destOrd="0" presId="urn:microsoft.com/office/officeart/2005/8/layout/hierarchy2"/>
    <dgm:cxn modelId="{1B0AB644-C3D8-AD4E-96E7-1452B55D02B4}" srcId="{71964FAA-96D3-3849-AC70-B1681C8E904E}" destId="{D6678231-C841-5E4D-95BC-5EF3CBE9F7D3}" srcOrd="0" destOrd="0" parTransId="{24647C5B-A168-9340-BBC1-7929010EDEE3}" sibTransId="{94057DE7-022A-D346-AD3F-CBD7DB3814BD}"/>
    <dgm:cxn modelId="{81BD906D-22C3-AF44-A830-0DD6A7999478}" type="presOf" srcId="{56A6C4CD-E884-F543-8B3B-D38872846E54}" destId="{35315863-2FA5-084F-B70D-D8FE49F77447}" srcOrd="1" destOrd="0" presId="urn:microsoft.com/office/officeart/2005/8/layout/hierarchy2"/>
    <dgm:cxn modelId="{4BEAF5BF-222C-084F-A010-268B7AA53882}" type="presOf" srcId="{37BCA25A-2D0B-F047-833A-64D10AB0D187}" destId="{733FAF82-8A5F-B845-9025-B2194691230E}" srcOrd="1" destOrd="0" presId="urn:microsoft.com/office/officeart/2005/8/layout/hierarchy2"/>
    <dgm:cxn modelId="{5C7A5CC8-ED2E-4243-8876-CDEFB9BCA4E6}" srcId="{3D9FE1DD-4DCA-7045-82A6-9F5394768FFA}" destId="{6564AC0A-8DA4-D740-A267-E0954B51C620}" srcOrd="0" destOrd="0" parTransId="{37BCA25A-2D0B-F047-833A-64D10AB0D187}" sibTransId="{2B3680D4-CE48-224A-8BE4-DBA0A69E3EA6}"/>
    <dgm:cxn modelId="{104E6669-DFB0-E142-98D4-17AD6B7A7F1F}" type="presOf" srcId="{24647C5B-A168-9340-BBC1-7929010EDEE3}" destId="{3749119D-2092-4842-B872-A700D14DF6A3}" srcOrd="0" destOrd="0" presId="urn:microsoft.com/office/officeart/2005/8/layout/hierarchy2"/>
    <dgm:cxn modelId="{7593E954-DDC1-4F40-873A-EA23DA023BD8}" type="presOf" srcId="{77CE95EF-2AAC-D446-9810-D998B64E5606}" destId="{218A5DBE-E1C9-F144-AD4D-DC23B261AD49}" srcOrd="0" destOrd="0" presId="urn:microsoft.com/office/officeart/2005/8/layout/hierarchy2"/>
    <dgm:cxn modelId="{6832B80E-1732-9346-8187-30C3AB1CF172}" type="presOf" srcId="{C1EE6635-9930-6843-A760-367A71A8BFCB}" destId="{F46EB1F4-A3C8-7B4A-8D31-B51D78FA8665}" srcOrd="0" destOrd="0" presId="urn:microsoft.com/office/officeart/2005/8/layout/hierarchy2"/>
    <dgm:cxn modelId="{06325B0D-8BFD-244C-8D6A-6F2C72A03CF7}" type="presOf" srcId="{9A8A6415-A4CB-9647-AAD7-2456684E0F00}" destId="{15EF8A0D-575E-C44C-BD7C-3C496AC89200}" srcOrd="1" destOrd="0" presId="urn:microsoft.com/office/officeart/2005/8/layout/hierarchy2"/>
    <dgm:cxn modelId="{EFA187AF-B3BD-0748-9A99-371BD6AE7635}" srcId="{8D06277E-4373-E146-B071-960F8FB0D57B}" destId="{2B07A5AA-9741-1446-8F8F-DAF433172DCD}" srcOrd="0" destOrd="0" parTransId="{7AADB916-D6D3-7947-880D-C030BF00FD70}" sibTransId="{6DEA8E18-74A0-3B47-AE8A-A69F185E7004}"/>
    <dgm:cxn modelId="{6F7073E6-68A2-1642-A708-F5073791CA63}" type="presOf" srcId="{2AA45612-9575-134D-89A8-96B16EE116F7}" destId="{FCE0A70D-9729-4D43-BC60-B2A7E118FCEA}" srcOrd="1" destOrd="0" presId="urn:microsoft.com/office/officeart/2005/8/layout/hierarchy2"/>
    <dgm:cxn modelId="{C9EDC8B7-42AE-7140-A8B6-74D98BE913D5}" type="presOf" srcId="{7D327141-C639-3F4D-A37F-F2C577E79653}" destId="{7E5D5365-524F-394E-BA6B-4EA8EA472D31}" srcOrd="0" destOrd="0" presId="urn:microsoft.com/office/officeart/2005/8/layout/hierarchy2"/>
    <dgm:cxn modelId="{73C586C0-DE1F-B140-ACE5-16EBE8938689}" type="presOf" srcId="{9A8A6415-A4CB-9647-AAD7-2456684E0F00}" destId="{AE72E9BB-CFF3-AC47-BC0B-D871F437080E}" srcOrd="0" destOrd="0" presId="urn:microsoft.com/office/officeart/2005/8/layout/hierarchy2"/>
    <dgm:cxn modelId="{4E2F6970-0295-2A4F-8FF6-51D396114AF3}" srcId="{178216C5-D644-AC4C-9916-EC0C364F1A4E}" destId="{A9901049-3268-6D4D-9CD6-823771FC60F4}" srcOrd="0" destOrd="0" parTransId="{77CE95EF-2AAC-D446-9810-D998B64E5606}" sibTransId="{0895BA03-859A-CC4F-ADF5-0B4096B1B1D6}"/>
    <dgm:cxn modelId="{CF557762-176F-E84C-9AC8-DDB22A82F446}" srcId="{FACCFA16-3CF3-7745-B335-7E8AAE710124}" destId="{AD6136FF-BBED-DF48-A6DB-6EE6E0C3A24A}" srcOrd="1" destOrd="0" parTransId="{7CF6EF45-FDDF-CB4E-A220-0073FA45467D}" sibTransId="{58897C81-0055-6849-8411-9BB9B19AB92B}"/>
    <dgm:cxn modelId="{B3248D67-A9F8-4344-9F1F-E20C50C3CB2B}" type="presOf" srcId="{9CA85C22-068A-C549-A6D4-25589334B640}" destId="{C005C735-B247-824F-B1A5-147F72AFCBB9}" srcOrd="0" destOrd="0" presId="urn:microsoft.com/office/officeart/2005/8/layout/hierarchy2"/>
    <dgm:cxn modelId="{23D3D848-9B8F-B24E-8D97-3F3D6E008118}" type="presOf" srcId="{9CA85C22-068A-C549-A6D4-25589334B640}" destId="{F36EFCE8-B31A-DC46-A5D6-F4764D10A0EF}" srcOrd="1" destOrd="0" presId="urn:microsoft.com/office/officeart/2005/8/layout/hierarchy2"/>
    <dgm:cxn modelId="{71A76F0C-4CFE-2944-967C-F4040F058827}" type="presOf" srcId="{D280A7CB-EF3A-F34E-8498-9DB043E20B0E}" destId="{ACBB2109-EAC2-5146-9CAB-0FB947ADB92D}" srcOrd="0" destOrd="0" presId="urn:microsoft.com/office/officeart/2005/8/layout/hierarchy2"/>
    <dgm:cxn modelId="{364E529D-F644-1942-90A2-C9198E97C0D5}" srcId="{A9901049-3268-6D4D-9CD6-823771FC60F4}" destId="{179B28F9-7690-E046-B028-F15B5613BF80}" srcOrd="0" destOrd="0" parTransId="{C1EE6635-9930-6843-A760-367A71A8BFCB}" sibTransId="{41B3F97E-E283-4249-A2F5-4DB3F0F036D9}"/>
    <dgm:cxn modelId="{892164C5-DDAA-B244-8ECB-B6FEBB91E175}" srcId="{9FE3DB42-195F-BF42-A3F2-3933FD0E3E00}" destId="{3D9FE1DD-4DCA-7045-82A6-9F5394768FFA}" srcOrd="0" destOrd="0" parTransId="{7D327141-C639-3F4D-A37F-F2C577E79653}" sibTransId="{FC88A5C5-33EA-0F4E-9013-63D88A7C1F4E}"/>
    <dgm:cxn modelId="{6427C4D5-8D73-0E4B-9A23-1BBD700FB144}" type="presOf" srcId="{9FE3DB42-195F-BF42-A3F2-3933FD0E3E00}" destId="{135BEC12-CB7B-1641-8FC2-315CB284771F}" srcOrd="0" destOrd="0" presId="urn:microsoft.com/office/officeart/2005/8/layout/hierarchy2"/>
    <dgm:cxn modelId="{9EAD3595-C22F-6448-B1C1-C23A12D88695}" type="presOf" srcId="{A9901049-3268-6D4D-9CD6-823771FC60F4}" destId="{FD21E564-D6B0-B248-9C47-8786C44ED37F}" srcOrd="0" destOrd="0" presId="urn:microsoft.com/office/officeart/2005/8/layout/hierarchy2"/>
    <dgm:cxn modelId="{3A6FEEFA-C6D9-384F-A1D2-33019BF471D8}" type="presOf" srcId="{9BFA0AFE-7594-4F4D-8FEB-B53F50075890}" destId="{47100F8A-E936-DB4B-8002-BB04A3D01E86}" srcOrd="1" destOrd="0" presId="urn:microsoft.com/office/officeart/2005/8/layout/hierarchy2"/>
    <dgm:cxn modelId="{56763D2F-337A-0845-8078-ABA1645506B5}" srcId="{FACCFA16-3CF3-7745-B335-7E8AAE710124}" destId="{D4B07F3E-DD6A-A44F-8FA9-A663B1EE3CDE}" srcOrd="2" destOrd="0" parTransId="{928435D6-5548-E743-BC72-42EF6CAAEB8E}" sibTransId="{B8A4C083-40BC-1F43-A66F-7F284F8B70FF}"/>
    <dgm:cxn modelId="{80DE2B87-4CBE-DF47-8DDB-D7D2625F01E2}" srcId="{FACCFA16-3CF3-7745-B335-7E8AAE710124}" destId="{83C7458D-B79C-F242-B4A2-5A6D4321CB3F}" srcOrd="0" destOrd="0" parTransId="{E43E0DD3-FAC7-014C-804A-3441E23CAC1C}" sibTransId="{3AF6D424-F8FE-1E4A-B97D-0C7123625A9F}"/>
    <dgm:cxn modelId="{0DB89C3D-D921-4844-B39F-C5946D980487}" type="presOf" srcId="{D4B07F3E-DD6A-A44F-8FA9-A663B1EE3CDE}" destId="{C8CE876F-BA04-FA44-860C-FAA392108559}" srcOrd="0" destOrd="0" presId="urn:microsoft.com/office/officeart/2005/8/layout/hierarchy2"/>
    <dgm:cxn modelId="{E2585178-C6AB-F044-B9C6-8ED9452A1E51}" type="presOf" srcId="{178216C5-D644-AC4C-9916-EC0C364F1A4E}" destId="{AE627B3C-D7A9-714C-A965-ADA132206458}" srcOrd="0" destOrd="0" presId="urn:microsoft.com/office/officeart/2005/8/layout/hierarchy2"/>
    <dgm:cxn modelId="{8B08EE52-DCBF-EB48-86B0-DBB9086AA721}" srcId="{D4B07F3E-DD6A-A44F-8FA9-A663B1EE3CDE}" destId="{71964FAA-96D3-3849-AC70-B1681C8E904E}" srcOrd="0" destOrd="0" parTransId="{9A8A6415-A4CB-9647-AAD7-2456684E0F00}" sibTransId="{928028C7-3930-CA46-86CE-1D16494EABA3}"/>
    <dgm:cxn modelId="{1C51DB91-00A3-3B49-B4F1-7E19DDD078DD}" srcId="{AD6136FF-BBED-DF48-A6DB-6EE6E0C3A24A}" destId="{7575579B-A4F0-EC42-A656-7531823BD1F7}" srcOrd="0" destOrd="0" parTransId="{9BFA0AFE-7594-4F4D-8FEB-B53F50075890}" sibTransId="{5260DBD4-59B9-5342-8745-B4CAE294EE79}"/>
    <dgm:cxn modelId="{5BAEA253-9313-8548-BE12-2B3B94153916}" type="presOf" srcId="{6CB3A38B-362E-A546-A7EE-334C1E0136A9}" destId="{551B187B-849C-C64C-A900-710168C0A23F}" srcOrd="0" destOrd="0" presId="urn:microsoft.com/office/officeart/2005/8/layout/hierarchy2"/>
    <dgm:cxn modelId="{9508CC4D-82F5-E640-A7A1-C07C31CCF8E9}" type="presOf" srcId="{D280A7CB-EF3A-F34E-8498-9DB043E20B0E}" destId="{315320E1-94C0-F547-92BA-6A38FCFCB76C}" srcOrd="1" destOrd="0" presId="urn:microsoft.com/office/officeart/2005/8/layout/hierarchy2"/>
    <dgm:cxn modelId="{D75FF0C8-5796-E640-8626-E4B9C69D9583}" srcId="{EDEB0C54-FE13-7C4D-A5B6-AF4187DEA8A0}" destId="{AF56876F-2519-504A-9408-492B6CEA21BC}" srcOrd="0" destOrd="0" parTransId="{DD25F7EF-F846-0943-9683-6E4D82649370}" sibTransId="{DE0513D3-0FEE-2C42-A7CD-26717F12A03D}"/>
    <dgm:cxn modelId="{A301C4AA-3893-EA49-B351-0E9DFA386BE0}" srcId="{179B28F9-7690-E046-B028-F15B5613BF80}" destId="{E5E9264B-9561-AC40-93C8-A09A232D61C7}" srcOrd="0" destOrd="0" parTransId="{873A8DA6-42E0-F14F-A76E-0302C23FE45D}" sibTransId="{550B14BC-B84C-3B44-BEE8-B0F24B624279}"/>
    <dgm:cxn modelId="{DC74EE43-6E57-B345-B43E-4E9B3962D2F0}" type="presOf" srcId="{873A8DA6-42E0-F14F-A76E-0302C23FE45D}" destId="{DA11677A-64A3-5342-90BD-977ABE48C77E}" srcOrd="0" destOrd="0" presId="urn:microsoft.com/office/officeart/2005/8/layout/hierarchy2"/>
    <dgm:cxn modelId="{211DB4F9-A141-8C4F-B2EE-2D54DEACB69B}" type="presOf" srcId="{1A0A1330-9EE9-114C-97A5-DC62411E797F}" destId="{586C53C8-3E6D-CE40-BC39-DA863E7F1B05}" srcOrd="0" destOrd="0" presId="urn:microsoft.com/office/officeart/2005/8/layout/hierarchy2"/>
    <dgm:cxn modelId="{96A50139-DEAD-4E4C-93A3-1C3B05428020}" type="presOf" srcId="{6564AC0A-8DA4-D740-A267-E0954B51C620}" destId="{942EAEE2-2F78-5C45-83C1-0BB8FC4E639C}" srcOrd="0" destOrd="0" presId="urn:microsoft.com/office/officeart/2005/8/layout/hierarchy2"/>
    <dgm:cxn modelId="{54C13156-5991-BF4D-936D-B2C917953D50}" type="presOf" srcId="{C1EE6635-9930-6843-A760-367A71A8BFCB}" destId="{2D75284D-D932-C44F-823F-E6A18B87D4FE}" srcOrd="1" destOrd="0" presId="urn:microsoft.com/office/officeart/2005/8/layout/hierarchy2"/>
    <dgm:cxn modelId="{E8E96CF0-237E-A840-89E3-95E0E537249F}" srcId="{2B07A5AA-9741-1446-8F8F-DAF433172DCD}" destId="{9FE3DB42-195F-BF42-A3F2-3933FD0E3E00}" srcOrd="0" destOrd="0" parTransId="{56A6C4CD-E884-F543-8B3B-D38872846E54}" sibTransId="{5B3A0D24-F024-D743-8A5D-3A969EF47400}"/>
    <dgm:cxn modelId="{DC78D06B-040A-9D4C-A1DE-92EE4CF52653}" type="presOf" srcId="{1A0A1330-9EE9-114C-97A5-DC62411E797F}" destId="{C6F2AC9A-DFEA-F84D-9185-E4D2F8249183}" srcOrd="1" destOrd="0" presId="urn:microsoft.com/office/officeart/2005/8/layout/hierarchy2"/>
    <dgm:cxn modelId="{93751D99-6F02-FE4F-9023-78049D822E53}" type="presOf" srcId="{37BCA25A-2D0B-F047-833A-64D10AB0D187}" destId="{10651F9A-99A7-F14E-86DB-C2083E4F7CBA}" srcOrd="0" destOrd="0" presId="urn:microsoft.com/office/officeart/2005/8/layout/hierarchy2"/>
    <dgm:cxn modelId="{82FA6BCC-D833-6745-98A6-A2BAB795B19A}" type="presOf" srcId="{8D06277E-4373-E146-B071-960F8FB0D57B}" destId="{BF1F7601-1D34-F349-B40E-5CD614D07ECC}" srcOrd="0" destOrd="0" presId="urn:microsoft.com/office/officeart/2005/8/layout/hierarchy2"/>
    <dgm:cxn modelId="{F842FFBC-EB31-C44D-B9F3-BCE7CCE2D711}" type="presOf" srcId="{7575579B-A4F0-EC42-A656-7531823BD1F7}" destId="{EDDB76CD-CD61-994C-A46C-3D2951983D5D}" srcOrd="0" destOrd="0" presId="urn:microsoft.com/office/officeart/2005/8/layout/hierarchy2"/>
    <dgm:cxn modelId="{ED635021-E48E-F046-922E-7DAD1BF9A4B0}" type="presOf" srcId="{D6678231-C841-5E4D-95BC-5EF3CBE9F7D3}" destId="{E87DCCF6-3954-034D-A5F1-DD0CC27150D3}" srcOrd="0" destOrd="0" presId="urn:microsoft.com/office/officeart/2005/8/layout/hierarchy2"/>
    <dgm:cxn modelId="{F559C39B-2041-CD44-92A7-DDDA8174BFC1}" type="presOf" srcId="{A5033414-B1B0-564A-A635-29FFF2CFE161}" destId="{27913113-AF57-4947-8920-7BE7C05A01D2}" srcOrd="0" destOrd="0" presId="urn:microsoft.com/office/officeart/2005/8/layout/hierarchy2"/>
    <dgm:cxn modelId="{80BA2C8A-489D-0D42-8193-4C85225F51B1}" type="presOf" srcId="{83C7458D-B79C-F242-B4A2-5A6D4321CB3F}" destId="{B624D646-3BEA-0B40-9290-4F18093917C3}" srcOrd="0" destOrd="0" presId="urn:microsoft.com/office/officeart/2005/8/layout/hierarchy2"/>
    <dgm:cxn modelId="{F29819A5-228B-6547-BF94-E2DB7CBDE83A}" type="presOf" srcId="{179B28F9-7690-E046-B028-F15B5613BF80}" destId="{091FA8B0-A8BF-6242-B5BA-A814EB780BF8}" srcOrd="0" destOrd="0" presId="urn:microsoft.com/office/officeart/2005/8/layout/hierarchy2"/>
    <dgm:cxn modelId="{8473782A-8F66-A44E-A783-94B4C302268A}" type="presOf" srcId="{6CB3A38B-362E-A546-A7EE-334C1E0136A9}" destId="{0E07A7CA-8096-F04D-B8F6-2FC4F35F7797}" srcOrd="1" destOrd="0" presId="urn:microsoft.com/office/officeart/2005/8/layout/hierarchy2"/>
    <dgm:cxn modelId="{9E17B561-363D-3E4E-9D01-E9BA63CFF1AF}" type="presOf" srcId="{9BFA0AFE-7594-4F4D-8FEB-B53F50075890}" destId="{73204CB8-C51D-6049-AA06-1990E79F1F52}" srcOrd="0" destOrd="0" presId="urn:microsoft.com/office/officeart/2005/8/layout/hierarchy2"/>
    <dgm:cxn modelId="{DFE766EF-9EF2-E14B-8131-FD82184F15D7}" type="presOf" srcId="{2B07A5AA-9741-1446-8F8F-DAF433172DCD}" destId="{F822A862-BE0F-6546-A11D-4F78D6CDA37A}" srcOrd="0" destOrd="0" presId="urn:microsoft.com/office/officeart/2005/8/layout/hierarchy2"/>
    <dgm:cxn modelId="{4D084615-2A5B-8640-B210-741A250D7AE3}" type="presOf" srcId="{3D9FE1DD-4DCA-7045-82A6-9F5394768FFA}" destId="{9FB4950C-560C-D448-A086-924800E08CE1}" srcOrd="0" destOrd="0" presId="urn:microsoft.com/office/officeart/2005/8/layout/hierarchy2"/>
    <dgm:cxn modelId="{A90B0ED3-1D8E-4843-B4F9-2569848B05D1}" type="presOf" srcId="{7D327141-C639-3F4D-A37F-F2C577E79653}" destId="{48A088D3-A909-0C4B-B130-DDC15054BCA8}" srcOrd="1" destOrd="0" presId="urn:microsoft.com/office/officeart/2005/8/layout/hierarchy2"/>
    <dgm:cxn modelId="{298E212A-989B-5749-BC04-A2F1E1DC76AB}" type="presOf" srcId="{24647C5B-A168-9340-BBC1-7929010EDEE3}" destId="{DCD99DC6-2E70-3546-B9AA-CB99E53B0321}" srcOrd="1" destOrd="0" presId="urn:microsoft.com/office/officeart/2005/8/layout/hierarchy2"/>
    <dgm:cxn modelId="{97EAA71F-A476-934A-AE91-00B827BA2BA3}" type="presOf" srcId="{F7B32D0B-777A-BB40-B2F2-44D6D7538707}" destId="{85D826B7-9B2C-E64C-B62B-BD14E6E75408}" srcOrd="0" destOrd="0" presId="urn:microsoft.com/office/officeart/2005/8/layout/hierarchy2"/>
    <dgm:cxn modelId="{7FC1E86E-14BE-C843-85D5-307713DEA073}" type="presOf" srcId="{AF56876F-2519-504A-9408-492B6CEA21BC}" destId="{5FF79023-370A-1043-95C1-45DA88E5A6F9}" srcOrd="0" destOrd="0" presId="urn:microsoft.com/office/officeart/2005/8/layout/hierarchy2"/>
    <dgm:cxn modelId="{F6D83AA6-B323-B14E-84B9-2EC491184DDE}" srcId="{A5033414-B1B0-564A-A635-29FFF2CFE161}" destId="{F7B32D0B-777A-BB40-B2F2-44D6D7538707}" srcOrd="0" destOrd="0" parTransId="{1A0A1330-9EE9-114C-97A5-DC62411E797F}" sibTransId="{A97DDB0A-5A91-C244-BB8A-BEA74BA82C70}"/>
    <dgm:cxn modelId="{A6AEB2BD-8DD6-5748-8DC0-64AD25FC780A}" type="presOf" srcId="{DD25F7EF-F846-0943-9683-6E4D82649370}" destId="{47F6740B-E6B3-384C-A4C3-F640CA05DF93}" srcOrd="0" destOrd="0" presId="urn:microsoft.com/office/officeart/2005/8/layout/hierarchy2"/>
    <dgm:cxn modelId="{D9358690-DB2D-6E4A-A220-F7F03CA3EC84}" type="presOf" srcId="{DD25F7EF-F846-0943-9683-6E4D82649370}" destId="{63BAC89A-9B6F-FE4A-81ED-52B16F96EBA0}" srcOrd="1" destOrd="0" presId="urn:microsoft.com/office/officeart/2005/8/layout/hierarchy2"/>
    <dgm:cxn modelId="{99EEB3EF-96E2-CC43-805B-B322457B5251}" srcId="{83C7458D-B79C-F242-B4A2-5A6D4321CB3F}" destId="{178216C5-D644-AC4C-9916-EC0C364F1A4E}" srcOrd="0" destOrd="0" parTransId="{2AA45612-9575-134D-89A8-96B16EE116F7}" sibTransId="{8C938FEF-7184-6C4D-99AB-E461589127D9}"/>
    <dgm:cxn modelId="{C981DE9D-7548-6B40-AA77-B09B99D11EA5}" srcId="{FACCFA16-3CF3-7745-B335-7E8AAE710124}" destId="{8D06277E-4373-E146-B071-960F8FB0D57B}" srcOrd="3" destOrd="0" parTransId="{6FD9C758-18E1-3649-8022-7F0F8E346E0A}" sibTransId="{584EAB35-054D-6544-87D9-2D87FCDC864C}"/>
    <dgm:cxn modelId="{6B1BFE89-FABF-F744-92A5-0682F55B1EF0}" type="presParOf" srcId="{70A673FC-218D-B541-B190-C9A4D6EFEF74}" destId="{0B4AFDFC-48AC-6145-AE1B-0FF45DD86F4A}" srcOrd="0" destOrd="0" presId="urn:microsoft.com/office/officeart/2005/8/layout/hierarchy2"/>
    <dgm:cxn modelId="{D64AEF25-12D8-2B46-8947-BF60FC5BE685}" type="presParOf" srcId="{0B4AFDFC-48AC-6145-AE1B-0FF45DD86F4A}" destId="{B624D646-3BEA-0B40-9290-4F18093917C3}" srcOrd="0" destOrd="0" presId="urn:microsoft.com/office/officeart/2005/8/layout/hierarchy2"/>
    <dgm:cxn modelId="{DB4317E7-4763-0049-848C-9707D832D96B}" type="presParOf" srcId="{0B4AFDFC-48AC-6145-AE1B-0FF45DD86F4A}" destId="{0C887D76-F90F-A147-8D37-331574ED06C6}" srcOrd="1" destOrd="0" presId="urn:microsoft.com/office/officeart/2005/8/layout/hierarchy2"/>
    <dgm:cxn modelId="{08DB788E-9B8B-6846-A25E-9777A652197C}" type="presParOf" srcId="{0C887D76-F90F-A147-8D37-331574ED06C6}" destId="{49F94244-5FEF-B040-A7DF-E2B0286A0DE3}" srcOrd="0" destOrd="0" presId="urn:microsoft.com/office/officeart/2005/8/layout/hierarchy2"/>
    <dgm:cxn modelId="{63ECA984-5A00-FB40-9D1A-274E15BADB6C}" type="presParOf" srcId="{49F94244-5FEF-B040-A7DF-E2B0286A0DE3}" destId="{FCE0A70D-9729-4D43-BC60-B2A7E118FCEA}" srcOrd="0" destOrd="0" presId="urn:microsoft.com/office/officeart/2005/8/layout/hierarchy2"/>
    <dgm:cxn modelId="{B0A59A85-92C4-3A4A-AFB2-AFC98997472E}" type="presParOf" srcId="{0C887D76-F90F-A147-8D37-331574ED06C6}" destId="{9CCDB3FB-2F9E-004F-A230-A9D202FCFBA2}" srcOrd="1" destOrd="0" presId="urn:microsoft.com/office/officeart/2005/8/layout/hierarchy2"/>
    <dgm:cxn modelId="{1160AE55-DB83-314E-854F-9E5210E4917C}" type="presParOf" srcId="{9CCDB3FB-2F9E-004F-A230-A9D202FCFBA2}" destId="{AE627B3C-D7A9-714C-A965-ADA132206458}" srcOrd="0" destOrd="0" presId="urn:microsoft.com/office/officeart/2005/8/layout/hierarchy2"/>
    <dgm:cxn modelId="{7E6267EE-7D1A-1147-B5CE-F190BAE52E20}" type="presParOf" srcId="{9CCDB3FB-2F9E-004F-A230-A9D202FCFBA2}" destId="{4C3843A5-4ED0-CD45-B315-9ED895A6D128}" srcOrd="1" destOrd="0" presId="urn:microsoft.com/office/officeart/2005/8/layout/hierarchy2"/>
    <dgm:cxn modelId="{118174C9-02D9-9B4A-92B0-DB805EE75A87}" type="presParOf" srcId="{4C3843A5-4ED0-CD45-B315-9ED895A6D128}" destId="{218A5DBE-E1C9-F144-AD4D-DC23B261AD49}" srcOrd="0" destOrd="0" presId="urn:microsoft.com/office/officeart/2005/8/layout/hierarchy2"/>
    <dgm:cxn modelId="{43CD2DF1-34A8-8A4D-87E7-10F133465431}" type="presParOf" srcId="{218A5DBE-E1C9-F144-AD4D-DC23B261AD49}" destId="{D3B99B9F-E43D-A140-8D01-7A49F5DF1B60}" srcOrd="0" destOrd="0" presId="urn:microsoft.com/office/officeart/2005/8/layout/hierarchy2"/>
    <dgm:cxn modelId="{5C7A6B40-61E1-2F41-9D5E-CD04743A0EAB}" type="presParOf" srcId="{4C3843A5-4ED0-CD45-B315-9ED895A6D128}" destId="{6A18A06B-D195-5F48-8FBA-647380600787}" srcOrd="1" destOrd="0" presId="urn:microsoft.com/office/officeart/2005/8/layout/hierarchy2"/>
    <dgm:cxn modelId="{A5EF0672-622D-474E-9827-C1568DA5EF80}" type="presParOf" srcId="{6A18A06B-D195-5F48-8FBA-647380600787}" destId="{FD21E564-D6B0-B248-9C47-8786C44ED37F}" srcOrd="0" destOrd="0" presId="urn:microsoft.com/office/officeart/2005/8/layout/hierarchy2"/>
    <dgm:cxn modelId="{DA263549-0968-0945-B2F4-20051815310A}" type="presParOf" srcId="{6A18A06B-D195-5F48-8FBA-647380600787}" destId="{7831D9DD-297D-7343-AA88-5A9426B19B36}" srcOrd="1" destOrd="0" presId="urn:microsoft.com/office/officeart/2005/8/layout/hierarchy2"/>
    <dgm:cxn modelId="{D4527957-4077-C746-A0D3-BEC23995E809}" type="presParOf" srcId="{7831D9DD-297D-7343-AA88-5A9426B19B36}" destId="{F46EB1F4-A3C8-7B4A-8D31-B51D78FA8665}" srcOrd="0" destOrd="0" presId="urn:microsoft.com/office/officeart/2005/8/layout/hierarchy2"/>
    <dgm:cxn modelId="{878B80B9-F65E-2647-9DAF-EF80CFBC3219}" type="presParOf" srcId="{F46EB1F4-A3C8-7B4A-8D31-B51D78FA8665}" destId="{2D75284D-D932-C44F-823F-E6A18B87D4FE}" srcOrd="0" destOrd="0" presId="urn:microsoft.com/office/officeart/2005/8/layout/hierarchy2"/>
    <dgm:cxn modelId="{AFC18FED-6125-0540-9D38-BBF332C2A643}" type="presParOf" srcId="{7831D9DD-297D-7343-AA88-5A9426B19B36}" destId="{FAAEFF1D-5386-114E-AB04-6F5B452D65DF}" srcOrd="1" destOrd="0" presId="urn:microsoft.com/office/officeart/2005/8/layout/hierarchy2"/>
    <dgm:cxn modelId="{45B72951-E0AA-8A4C-A922-4C5195D76D1B}" type="presParOf" srcId="{FAAEFF1D-5386-114E-AB04-6F5B452D65DF}" destId="{091FA8B0-A8BF-6242-B5BA-A814EB780BF8}" srcOrd="0" destOrd="0" presId="urn:microsoft.com/office/officeart/2005/8/layout/hierarchy2"/>
    <dgm:cxn modelId="{D2DCB987-8AA0-B844-B5D3-CD54E6E46747}" type="presParOf" srcId="{FAAEFF1D-5386-114E-AB04-6F5B452D65DF}" destId="{E39D9421-B112-B844-94F5-F6D75CB46C11}" srcOrd="1" destOrd="0" presId="urn:microsoft.com/office/officeart/2005/8/layout/hierarchy2"/>
    <dgm:cxn modelId="{7143BEC9-34FB-6B4A-BC85-3F3B7F251808}" type="presParOf" srcId="{E39D9421-B112-B844-94F5-F6D75CB46C11}" destId="{DA11677A-64A3-5342-90BD-977ABE48C77E}" srcOrd="0" destOrd="0" presId="urn:microsoft.com/office/officeart/2005/8/layout/hierarchy2"/>
    <dgm:cxn modelId="{2AFDCB55-054B-6744-98C5-7645BFA4BE2A}" type="presParOf" srcId="{DA11677A-64A3-5342-90BD-977ABE48C77E}" destId="{A96560A8-33C1-1F48-8A0F-950EA9970C18}" srcOrd="0" destOrd="0" presId="urn:microsoft.com/office/officeart/2005/8/layout/hierarchy2"/>
    <dgm:cxn modelId="{997FECD3-B0E9-B24E-B3BE-4C8D417E1EE9}" type="presParOf" srcId="{E39D9421-B112-B844-94F5-F6D75CB46C11}" destId="{A79E681B-0DEB-0D4A-8F5A-5494E2002697}" srcOrd="1" destOrd="0" presId="urn:microsoft.com/office/officeart/2005/8/layout/hierarchy2"/>
    <dgm:cxn modelId="{C7626200-B593-144E-884F-4E6DE6F30EF0}" type="presParOf" srcId="{A79E681B-0DEB-0D4A-8F5A-5494E2002697}" destId="{AA73F632-7467-5B41-8AF4-885BBB593D6B}" srcOrd="0" destOrd="0" presId="urn:microsoft.com/office/officeart/2005/8/layout/hierarchy2"/>
    <dgm:cxn modelId="{4ABCA278-6993-714E-90B0-9FE51A6C20CD}" type="presParOf" srcId="{A79E681B-0DEB-0D4A-8F5A-5494E2002697}" destId="{EFF38ED5-D214-3C44-83DA-929BE740F23A}" srcOrd="1" destOrd="0" presId="urn:microsoft.com/office/officeart/2005/8/layout/hierarchy2"/>
    <dgm:cxn modelId="{B533AAE6-BEEE-FA4C-845B-5D4651C9FB58}" type="presParOf" srcId="{70A673FC-218D-B541-B190-C9A4D6EFEF74}" destId="{FC6FA4A7-42E6-BF43-86AF-55993E2778DE}" srcOrd="1" destOrd="0" presId="urn:microsoft.com/office/officeart/2005/8/layout/hierarchy2"/>
    <dgm:cxn modelId="{9CD42D75-16CC-0A4B-BCB6-11CE00666C55}" type="presParOf" srcId="{FC6FA4A7-42E6-BF43-86AF-55993E2778DE}" destId="{3E22E8C0-774F-CB4B-9DAB-3332649ACC71}" srcOrd="0" destOrd="0" presId="urn:microsoft.com/office/officeart/2005/8/layout/hierarchy2"/>
    <dgm:cxn modelId="{9A60509E-E572-A249-BE07-B6272AC0249B}" type="presParOf" srcId="{FC6FA4A7-42E6-BF43-86AF-55993E2778DE}" destId="{5504CBA4-3B82-9949-A53D-2F2D80ED9F39}" srcOrd="1" destOrd="0" presId="urn:microsoft.com/office/officeart/2005/8/layout/hierarchy2"/>
    <dgm:cxn modelId="{BFB2ADF2-1B5F-2D41-8F37-F82B5614C78B}" type="presParOf" srcId="{5504CBA4-3B82-9949-A53D-2F2D80ED9F39}" destId="{73204CB8-C51D-6049-AA06-1990E79F1F52}" srcOrd="0" destOrd="0" presId="urn:microsoft.com/office/officeart/2005/8/layout/hierarchy2"/>
    <dgm:cxn modelId="{6C554ADD-DE01-C54C-B483-C910CCACBD8C}" type="presParOf" srcId="{73204CB8-C51D-6049-AA06-1990E79F1F52}" destId="{47100F8A-E936-DB4B-8002-BB04A3D01E86}" srcOrd="0" destOrd="0" presId="urn:microsoft.com/office/officeart/2005/8/layout/hierarchy2"/>
    <dgm:cxn modelId="{1A654FB3-6A8E-9649-8E18-16FFE1866D83}" type="presParOf" srcId="{5504CBA4-3B82-9949-A53D-2F2D80ED9F39}" destId="{9713B7A3-9E73-0942-B258-F936A1FD1CBC}" srcOrd="1" destOrd="0" presId="urn:microsoft.com/office/officeart/2005/8/layout/hierarchy2"/>
    <dgm:cxn modelId="{2C7E4138-5BEE-C745-AFD5-77751583026B}" type="presParOf" srcId="{9713B7A3-9E73-0942-B258-F936A1FD1CBC}" destId="{EDDB76CD-CD61-994C-A46C-3D2951983D5D}" srcOrd="0" destOrd="0" presId="urn:microsoft.com/office/officeart/2005/8/layout/hierarchy2"/>
    <dgm:cxn modelId="{EC8ACF52-CF4E-DE4B-9B23-58BFCE34B88C}" type="presParOf" srcId="{9713B7A3-9E73-0942-B258-F936A1FD1CBC}" destId="{B2F930E6-E8D9-4347-AF47-AC132D61D8BD}" srcOrd="1" destOrd="0" presId="urn:microsoft.com/office/officeart/2005/8/layout/hierarchy2"/>
    <dgm:cxn modelId="{6743DEED-54BE-064D-9167-41E613DB49E4}" type="presParOf" srcId="{B2F930E6-E8D9-4347-AF47-AC132D61D8BD}" destId="{ACBB2109-EAC2-5146-9CAB-0FB947ADB92D}" srcOrd="0" destOrd="0" presId="urn:microsoft.com/office/officeart/2005/8/layout/hierarchy2"/>
    <dgm:cxn modelId="{9E80EFDB-A275-BA48-B454-B2133D5FC083}" type="presParOf" srcId="{ACBB2109-EAC2-5146-9CAB-0FB947ADB92D}" destId="{315320E1-94C0-F547-92BA-6A38FCFCB76C}" srcOrd="0" destOrd="0" presId="urn:microsoft.com/office/officeart/2005/8/layout/hierarchy2"/>
    <dgm:cxn modelId="{3FBB3D30-1BED-8E47-8233-1E14853D958E}" type="presParOf" srcId="{B2F930E6-E8D9-4347-AF47-AC132D61D8BD}" destId="{E8FEA49B-D6AF-6748-A3B6-CD4460E4D4F1}" srcOrd="1" destOrd="0" presId="urn:microsoft.com/office/officeart/2005/8/layout/hierarchy2"/>
    <dgm:cxn modelId="{79BB2570-ABA1-C54E-9C7B-E1EEF8723B39}" type="presParOf" srcId="{E8FEA49B-D6AF-6748-A3B6-CD4460E4D4F1}" destId="{D1B7F517-1F67-F748-8B88-ADBFE389803A}" srcOrd="0" destOrd="0" presId="urn:microsoft.com/office/officeart/2005/8/layout/hierarchy2"/>
    <dgm:cxn modelId="{5DA3E66F-0364-FD45-A9B2-BC05CD01C7D6}" type="presParOf" srcId="{E8FEA49B-D6AF-6748-A3B6-CD4460E4D4F1}" destId="{14C1B6D7-B075-2143-BAAD-579D80FBE55B}" srcOrd="1" destOrd="0" presId="urn:microsoft.com/office/officeart/2005/8/layout/hierarchy2"/>
    <dgm:cxn modelId="{8EA62B58-ED7F-5C40-91A6-C8BBBB1C194D}" type="presParOf" srcId="{14C1B6D7-B075-2143-BAAD-579D80FBE55B}" destId="{47F6740B-E6B3-384C-A4C3-F640CA05DF93}" srcOrd="0" destOrd="0" presId="urn:microsoft.com/office/officeart/2005/8/layout/hierarchy2"/>
    <dgm:cxn modelId="{7E666C86-8A30-6447-A22A-F8478EEDCB1D}" type="presParOf" srcId="{47F6740B-E6B3-384C-A4C3-F640CA05DF93}" destId="{63BAC89A-9B6F-FE4A-81ED-52B16F96EBA0}" srcOrd="0" destOrd="0" presId="urn:microsoft.com/office/officeart/2005/8/layout/hierarchy2"/>
    <dgm:cxn modelId="{83F5A1B3-D859-7145-9306-FF6597507BC4}" type="presParOf" srcId="{14C1B6D7-B075-2143-BAAD-579D80FBE55B}" destId="{5356D372-1AD6-7D4E-A602-EE2FA740A5F4}" srcOrd="1" destOrd="0" presId="urn:microsoft.com/office/officeart/2005/8/layout/hierarchy2"/>
    <dgm:cxn modelId="{CFF54E90-40CD-1645-919A-5B08CD00D8C0}" type="presParOf" srcId="{5356D372-1AD6-7D4E-A602-EE2FA740A5F4}" destId="{5FF79023-370A-1043-95C1-45DA88E5A6F9}" srcOrd="0" destOrd="0" presId="urn:microsoft.com/office/officeart/2005/8/layout/hierarchy2"/>
    <dgm:cxn modelId="{74F11C02-0C0B-5647-A2B4-7530A4658EAC}" type="presParOf" srcId="{5356D372-1AD6-7D4E-A602-EE2FA740A5F4}" destId="{6ADDB736-C594-A241-AF58-303906BC0654}" srcOrd="1" destOrd="0" presId="urn:microsoft.com/office/officeart/2005/8/layout/hierarchy2"/>
    <dgm:cxn modelId="{4E554042-D1EB-6947-83CA-E2F964593482}" type="presParOf" srcId="{6ADDB736-C594-A241-AF58-303906BC0654}" destId="{551B187B-849C-C64C-A900-710168C0A23F}" srcOrd="0" destOrd="0" presId="urn:microsoft.com/office/officeart/2005/8/layout/hierarchy2"/>
    <dgm:cxn modelId="{CE8D0E89-C65E-3742-9815-F9B4076358F9}" type="presParOf" srcId="{551B187B-849C-C64C-A900-710168C0A23F}" destId="{0E07A7CA-8096-F04D-B8F6-2FC4F35F7797}" srcOrd="0" destOrd="0" presId="urn:microsoft.com/office/officeart/2005/8/layout/hierarchy2"/>
    <dgm:cxn modelId="{8E122932-7A62-8B47-B2C2-92501E16CBE8}" type="presParOf" srcId="{6ADDB736-C594-A241-AF58-303906BC0654}" destId="{9DC5736A-1D67-B440-9F6C-DC3A06A2B70A}" srcOrd="1" destOrd="0" presId="urn:microsoft.com/office/officeart/2005/8/layout/hierarchy2"/>
    <dgm:cxn modelId="{9AB4AFB0-BF82-4141-A72C-C8553DBCF74D}" type="presParOf" srcId="{9DC5736A-1D67-B440-9F6C-DC3A06A2B70A}" destId="{B2C36FFA-4CCA-324E-9636-18F5027510A1}" srcOrd="0" destOrd="0" presId="urn:microsoft.com/office/officeart/2005/8/layout/hierarchy2"/>
    <dgm:cxn modelId="{46A731DE-4B6D-9740-A8F7-C4394FA1B459}" type="presParOf" srcId="{9DC5736A-1D67-B440-9F6C-DC3A06A2B70A}" destId="{00ED9312-891A-8644-BCBC-8FEA3B481F6B}" srcOrd="1" destOrd="0" presId="urn:microsoft.com/office/officeart/2005/8/layout/hierarchy2"/>
    <dgm:cxn modelId="{E4B59566-AC04-6546-BD86-BD7FF646FB38}" type="presParOf" srcId="{70A673FC-218D-B541-B190-C9A4D6EFEF74}" destId="{3B2481C9-978D-464B-B02D-A11D7DFC379A}" srcOrd="2" destOrd="0" presId="urn:microsoft.com/office/officeart/2005/8/layout/hierarchy2"/>
    <dgm:cxn modelId="{8A339CA7-4927-974B-B291-A121E1B78BC4}" type="presParOf" srcId="{3B2481C9-978D-464B-B02D-A11D7DFC379A}" destId="{C8CE876F-BA04-FA44-860C-FAA392108559}" srcOrd="0" destOrd="0" presId="urn:microsoft.com/office/officeart/2005/8/layout/hierarchy2"/>
    <dgm:cxn modelId="{25751B33-FC78-5442-8E26-10B5D82686F9}" type="presParOf" srcId="{3B2481C9-978D-464B-B02D-A11D7DFC379A}" destId="{E36404B3-1797-664E-96ED-3B91015A5C3D}" srcOrd="1" destOrd="0" presId="urn:microsoft.com/office/officeart/2005/8/layout/hierarchy2"/>
    <dgm:cxn modelId="{E08D90C0-D8FA-FD44-BB89-74726AD8A3E5}" type="presParOf" srcId="{E36404B3-1797-664E-96ED-3B91015A5C3D}" destId="{AE72E9BB-CFF3-AC47-BC0B-D871F437080E}" srcOrd="0" destOrd="0" presId="urn:microsoft.com/office/officeart/2005/8/layout/hierarchy2"/>
    <dgm:cxn modelId="{37AED8F7-9891-C44A-8FA6-F8ADEFA24672}" type="presParOf" srcId="{AE72E9BB-CFF3-AC47-BC0B-D871F437080E}" destId="{15EF8A0D-575E-C44C-BD7C-3C496AC89200}" srcOrd="0" destOrd="0" presId="urn:microsoft.com/office/officeart/2005/8/layout/hierarchy2"/>
    <dgm:cxn modelId="{C0B7C0C7-0525-9146-98CD-590E5D4F3B38}" type="presParOf" srcId="{E36404B3-1797-664E-96ED-3B91015A5C3D}" destId="{ECFC8466-E768-FA42-B4EC-ACEE20592D79}" srcOrd="1" destOrd="0" presId="urn:microsoft.com/office/officeart/2005/8/layout/hierarchy2"/>
    <dgm:cxn modelId="{16D7BD1F-FAE0-C148-B973-64425A4E7A8D}" type="presParOf" srcId="{ECFC8466-E768-FA42-B4EC-ACEE20592D79}" destId="{0CB0189A-B86F-2646-B8B7-349CB4BECA19}" srcOrd="0" destOrd="0" presId="urn:microsoft.com/office/officeart/2005/8/layout/hierarchy2"/>
    <dgm:cxn modelId="{74F48591-D2E0-E045-ACC0-AC8972AD7451}" type="presParOf" srcId="{ECFC8466-E768-FA42-B4EC-ACEE20592D79}" destId="{F1C7FBE0-B56E-AE4D-BEAD-2B5C1EFB7470}" srcOrd="1" destOrd="0" presId="urn:microsoft.com/office/officeart/2005/8/layout/hierarchy2"/>
    <dgm:cxn modelId="{2D111F1B-2566-4747-81AC-AB8204D22CDC}" type="presParOf" srcId="{F1C7FBE0-B56E-AE4D-BEAD-2B5C1EFB7470}" destId="{3749119D-2092-4842-B872-A700D14DF6A3}" srcOrd="0" destOrd="0" presId="urn:microsoft.com/office/officeart/2005/8/layout/hierarchy2"/>
    <dgm:cxn modelId="{9F0BF50F-8571-314B-A139-478F0CC41DBA}" type="presParOf" srcId="{3749119D-2092-4842-B872-A700D14DF6A3}" destId="{DCD99DC6-2E70-3546-B9AA-CB99E53B0321}" srcOrd="0" destOrd="0" presId="urn:microsoft.com/office/officeart/2005/8/layout/hierarchy2"/>
    <dgm:cxn modelId="{21B478AD-CDA9-5744-8388-8A2B6DF307A2}" type="presParOf" srcId="{F1C7FBE0-B56E-AE4D-BEAD-2B5C1EFB7470}" destId="{BACECB5A-349A-CB4C-9C2E-D4B7C631F1AE}" srcOrd="1" destOrd="0" presId="urn:microsoft.com/office/officeart/2005/8/layout/hierarchy2"/>
    <dgm:cxn modelId="{CD3E31C0-9278-084C-8D72-8372E6614709}" type="presParOf" srcId="{BACECB5A-349A-CB4C-9C2E-D4B7C631F1AE}" destId="{E87DCCF6-3954-034D-A5F1-DD0CC27150D3}" srcOrd="0" destOrd="0" presId="urn:microsoft.com/office/officeart/2005/8/layout/hierarchy2"/>
    <dgm:cxn modelId="{A51C2EB6-E989-A247-80E7-6443AC57911F}" type="presParOf" srcId="{BACECB5A-349A-CB4C-9C2E-D4B7C631F1AE}" destId="{93789CA2-5842-FC4B-9F0A-6E9B3D14EAA5}" srcOrd="1" destOrd="0" presId="urn:microsoft.com/office/officeart/2005/8/layout/hierarchy2"/>
    <dgm:cxn modelId="{F9187D02-8CD0-8949-954E-BC9EC4A20BA6}" type="presParOf" srcId="{93789CA2-5842-FC4B-9F0A-6E9B3D14EAA5}" destId="{C005C735-B247-824F-B1A5-147F72AFCBB9}" srcOrd="0" destOrd="0" presId="urn:microsoft.com/office/officeart/2005/8/layout/hierarchy2"/>
    <dgm:cxn modelId="{C5ECB5B3-9154-B945-91CB-2292FEE118E0}" type="presParOf" srcId="{C005C735-B247-824F-B1A5-147F72AFCBB9}" destId="{F36EFCE8-B31A-DC46-A5D6-F4764D10A0EF}" srcOrd="0" destOrd="0" presId="urn:microsoft.com/office/officeart/2005/8/layout/hierarchy2"/>
    <dgm:cxn modelId="{CF7F6D6F-7CCC-7D46-B5F5-1E72123C9F47}" type="presParOf" srcId="{93789CA2-5842-FC4B-9F0A-6E9B3D14EAA5}" destId="{A0F11173-B4AB-4C4A-AFA7-87EC6981F219}" srcOrd="1" destOrd="0" presId="urn:microsoft.com/office/officeart/2005/8/layout/hierarchy2"/>
    <dgm:cxn modelId="{D52A5022-849A-E24D-A3E9-6A8894C0577E}" type="presParOf" srcId="{A0F11173-B4AB-4C4A-AFA7-87EC6981F219}" destId="{27913113-AF57-4947-8920-7BE7C05A01D2}" srcOrd="0" destOrd="0" presId="urn:microsoft.com/office/officeart/2005/8/layout/hierarchy2"/>
    <dgm:cxn modelId="{94C77DCF-9F15-7648-BCEC-3497A1DA38D4}" type="presParOf" srcId="{A0F11173-B4AB-4C4A-AFA7-87EC6981F219}" destId="{FC918C73-4899-6E46-936E-856011C0222B}" srcOrd="1" destOrd="0" presId="urn:microsoft.com/office/officeart/2005/8/layout/hierarchy2"/>
    <dgm:cxn modelId="{4E6C941A-F720-5E40-82EE-4D34BFEBB012}" type="presParOf" srcId="{FC918C73-4899-6E46-936E-856011C0222B}" destId="{586C53C8-3E6D-CE40-BC39-DA863E7F1B05}" srcOrd="0" destOrd="0" presId="urn:microsoft.com/office/officeart/2005/8/layout/hierarchy2"/>
    <dgm:cxn modelId="{BBE3298C-6AFB-D946-87CE-9E74F8C1C1C7}" type="presParOf" srcId="{586C53C8-3E6D-CE40-BC39-DA863E7F1B05}" destId="{C6F2AC9A-DFEA-F84D-9185-E4D2F8249183}" srcOrd="0" destOrd="0" presId="urn:microsoft.com/office/officeart/2005/8/layout/hierarchy2"/>
    <dgm:cxn modelId="{15CDE0C9-E76C-324B-8FA3-22C036EDF5BE}" type="presParOf" srcId="{FC918C73-4899-6E46-936E-856011C0222B}" destId="{C0FCC2C9-6498-3F47-915F-901BA419D7EB}" srcOrd="1" destOrd="0" presId="urn:microsoft.com/office/officeart/2005/8/layout/hierarchy2"/>
    <dgm:cxn modelId="{22996D6F-D3EF-4147-BE82-CBA5C5D80338}" type="presParOf" srcId="{C0FCC2C9-6498-3F47-915F-901BA419D7EB}" destId="{85D826B7-9B2C-E64C-B62B-BD14E6E75408}" srcOrd="0" destOrd="0" presId="urn:microsoft.com/office/officeart/2005/8/layout/hierarchy2"/>
    <dgm:cxn modelId="{3DF0D83D-2543-CA4D-B32F-27AA180B746E}" type="presParOf" srcId="{C0FCC2C9-6498-3F47-915F-901BA419D7EB}" destId="{D6E4D5C3-5EDB-CA47-91F8-69C1F7E938AF}" srcOrd="1" destOrd="0" presId="urn:microsoft.com/office/officeart/2005/8/layout/hierarchy2"/>
    <dgm:cxn modelId="{876FEE63-3DDC-3A49-B225-FF3D3AB23112}" type="presParOf" srcId="{70A673FC-218D-B541-B190-C9A4D6EFEF74}" destId="{569825F1-BC50-0742-A659-5C19E018A95A}" srcOrd="3" destOrd="0" presId="urn:microsoft.com/office/officeart/2005/8/layout/hierarchy2"/>
    <dgm:cxn modelId="{B021337F-428A-6540-991F-B78E990835B3}" type="presParOf" srcId="{569825F1-BC50-0742-A659-5C19E018A95A}" destId="{BF1F7601-1D34-F349-B40E-5CD614D07ECC}" srcOrd="0" destOrd="0" presId="urn:microsoft.com/office/officeart/2005/8/layout/hierarchy2"/>
    <dgm:cxn modelId="{AC51CC46-0337-1D4F-A6E5-C1B37A253828}" type="presParOf" srcId="{569825F1-BC50-0742-A659-5C19E018A95A}" destId="{C5CBAE16-760E-8E4E-8F42-E7D942E9D0EE}" srcOrd="1" destOrd="0" presId="urn:microsoft.com/office/officeart/2005/8/layout/hierarchy2"/>
    <dgm:cxn modelId="{8E92DEC0-8B89-054C-9837-D6CF2111B1D4}" type="presParOf" srcId="{C5CBAE16-760E-8E4E-8F42-E7D942E9D0EE}" destId="{C35A96E3-2E23-5841-9378-1602BE4BF306}" srcOrd="0" destOrd="0" presId="urn:microsoft.com/office/officeart/2005/8/layout/hierarchy2"/>
    <dgm:cxn modelId="{1137B464-7EB3-484F-99BE-2FEA869E5E7D}" type="presParOf" srcId="{C35A96E3-2E23-5841-9378-1602BE4BF306}" destId="{B411D54A-6BFE-FF48-A939-C27851977905}" srcOrd="0" destOrd="0" presId="urn:microsoft.com/office/officeart/2005/8/layout/hierarchy2"/>
    <dgm:cxn modelId="{A0356A11-36F8-A54C-99B0-8BBF06977197}" type="presParOf" srcId="{C5CBAE16-760E-8E4E-8F42-E7D942E9D0EE}" destId="{2FBD8C87-9065-AC4B-9015-42F7B9806B82}" srcOrd="1" destOrd="0" presId="urn:microsoft.com/office/officeart/2005/8/layout/hierarchy2"/>
    <dgm:cxn modelId="{DDE13FDC-90B3-D048-BD1B-AB0A9FD6C3AA}" type="presParOf" srcId="{2FBD8C87-9065-AC4B-9015-42F7B9806B82}" destId="{F822A862-BE0F-6546-A11D-4F78D6CDA37A}" srcOrd="0" destOrd="0" presId="urn:microsoft.com/office/officeart/2005/8/layout/hierarchy2"/>
    <dgm:cxn modelId="{3863D73D-1E57-FB4B-8D31-B18C774930FC}" type="presParOf" srcId="{2FBD8C87-9065-AC4B-9015-42F7B9806B82}" destId="{407602F0-D17E-9949-BBA8-2175D7E7A7A6}" srcOrd="1" destOrd="0" presId="urn:microsoft.com/office/officeart/2005/8/layout/hierarchy2"/>
    <dgm:cxn modelId="{291D5749-192E-9B48-8088-9A1E9A8FB3C4}" type="presParOf" srcId="{407602F0-D17E-9949-BBA8-2175D7E7A7A6}" destId="{43C9CBCF-4E76-DF4A-A9AD-A99FEC17C4CB}" srcOrd="0" destOrd="0" presId="urn:microsoft.com/office/officeart/2005/8/layout/hierarchy2"/>
    <dgm:cxn modelId="{088B41F7-0F14-FC44-8BB2-3C9C41F919BB}" type="presParOf" srcId="{43C9CBCF-4E76-DF4A-A9AD-A99FEC17C4CB}" destId="{35315863-2FA5-084F-B70D-D8FE49F77447}" srcOrd="0" destOrd="0" presId="urn:microsoft.com/office/officeart/2005/8/layout/hierarchy2"/>
    <dgm:cxn modelId="{3C7BD201-301F-C840-95FE-8640824B7BFA}" type="presParOf" srcId="{407602F0-D17E-9949-BBA8-2175D7E7A7A6}" destId="{63F2BC11-9C99-DF40-B8D6-EA80962B0630}" srcOrd="1" destOrd="0" presId="urn:microsoft.com/office/officeart/2005/8/layout/hierarchy2"/>
    <dgm:cxn modelId="{95A0F090-C393-A841-9B39-9676B29CB73B}" type="presParOf" srcId="{63F2BC11-9C99-DF40-B8D6-EA80962B0630}" destId="{135BEC12-CB7B-1641-8FC2-315CB284771F}" srcOrd="0" destOrd="0" presId="urn:microsoft.com/office/officeart/2005/8/layout/hierarchy2"/>
    <dgm:cxn modelId="{F8BAC84B-B267-9B4B-AA65-1766B95897F8}" type="presParOf" srcId="{63F2BC11-9C99-DF40-B8D6-EA80962B0630}" destId="{9365E484-6EA6-9C42-B4D6-C6508BB74BB4}" srcOrd="1" destOrd="0" presId="urn:microsoft.com/office/officeart/2005/8/layout/hierarchy2"/>
    <dgm:cxn modelId="{510CCFD4-1260-7447-A202-CCB0BEB56462}" type="presParOf" srcId="{9365E484-6EA6-9C42-B4D6-C6508BB74BB4}" destId="{7E5D5365-524F-394E-BA6B-4EA8EA472D31}" srcOrd="0" destOrd="0" presId="urn:microsoft.com/office/officeart/2005/8/layout/hierarchy2"/>
    <dgm:cxn modelId="{21164844-2C95-474D-AC9A-E5B3E5CB839B}" type="presParOf" srcId="{7E5D5365-524F-394E-BA6B-4EA8EA472D31}" destId="{48A088D3-A909-0C4B-B130-DDC15054BCA8}" srcOrd="0" destOrd="0" presId="urn:microsoft.com/office/officeart/2005/8/layout/hierarchy2"/>
    <dgm:cxn modelId="{6969083E-6C20-F842-8683-0EAD25577D88}" type="presParOf" srcId="{9365E484-6EA6-9C42-B4D6-C6508BB74BB4}" destId="{FEE4400C-3733-754C-AFCB-F952CDEBA404}" srcOrd="1" destOrd="0" presId="urn:microsoft.com/office/officeart/2005/8/layout/hierarchy2"/>
    <dgm:cxn modelId="{F6F840D5-6CC9-134B-9A9F-36468BF21D7E}" type="presParOf" srcId="{FEE4400C-3733-754C-AFCB-F952CDEBA404}" destId="{9FB4950C-560C-D448-A086-924800E08CE1}" srcOrd="0" destOrd="0" presId="urn:microsoft.com/office/officeart/2005/8/layout/hierarchy2"/>
    <dgm:cxn modelId="{29DA1A4D-1FE8-3D41-B459-176F24F50903}" type="presParOf" srcId="{FEE4400C-3733-754C-AFCB-F952CDEBA404}" destId="{D1AF9102-33FF-0843-9DE2-A1BCA8A14F91}" srcOrd="1" destOrd="0" presId="urn:microsoft.com/office/officeart/2005/8/layout/hierarchy2"/>
    <dgm:cxn modelId="{2542E875-9FE5-4947-ABA8-4B6EE726A383}" type="presParOf" srcId="{D1AF9102-33FF-0843-9DE2-A1BCA8A14F91}" destId="{10651F9A-99A7-F14E-86DB-C2083E4F7CBA}" srcOrd="0" destOrd="0" presId="urn:microsoft.com/office/officeart/2005/8/layout/hierarchy2"/>
    <dgm:cxn modelId="{AE1B5837-B3D1-854A-B225-EC7B46203847}" type="presParOf" srcId="{10651F9A-99A7-F14E-86DB-C2083E4F7CBA}" destId="{733FAF82-8A5F-B845-9025-B2194691230E}" srcOrd="0" destOrd="0" presId="urn:microsoft.com/office/officeart/2005/8/layout/hierarchy2"/>
    <dgm:cxn modelId="{756DDE5A-B851-6548-8958-059678505741}" type="presParOf" srcId="{D1AF9102-33FF-0843-9DE2-A1BCA8A14F91}" destId="{EA3447A3-636E-0D43-B966-5A95028C5A85}" srcOrd="1" destOrd="0" presId="urn:microsoft.com/office/officeart/2005/8/layout/hierarchy2"/>
    <dgm:cxn modelId="{DADCC6AF-2A42-9143-BD4E-AA01F409EC05}" type="presParOf" srcId="{EA3447A3-636E-0D43-B966-5A95028C5A85}" destId="{942EAEE2-2F78-5C45-83C1-0BB8FC4E639C}" srcOrd="0" destOrd="0" presId="urn:microsoft.com/office/officeart/2005/8/layout/hierarchy2"/>
    <dgm:cxn modelId="{F1248D25-FBB2-B54A-89FB-79F8927015BA}" type="presParOf" srcId="{EA3447A3-636E-0D43-B966-5A95028C5A85}" destId="{3C2068E4-BF96-F84E-9438-78D084699004}"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24D646-3BEA-0B40-9290-4F18093917C3}">
      <dsp:nvSpPr>
        <dsp:cNvPr id="0" name=""/>
        <dsp:cNvSpPr/>
      </dsp:nvSpPr>
      <dsp:spPr>
        <a:xfrm>
          <a:off x="2839" y="685510"/>
          <a:ext cx="1181788" cy="59089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CPU 1</a:t>
          </a:r>
          <a:endParaRPr lang="en-US" sz="1900" kern="1200" dirty="0"/>
        </a:p>
      </dsp:txBody>
      <dsp:txXfrm>
        <a:off x="2839" y="685510"/>
        <a:ext cx="1181788" cy="590894"/>
      </dsp:txXfrm>
    </dsp:sp>
    <dsp:sp modelId="{49F94244-5FEF-B040-A7DF-E2B0286A0DE3}">
      <dsp:nvSpPr>
        <dsp:cNvPr id="0" name=""/>
        <dsp:cNvSpPr/>
      </dsp:nvSpPr>
      <dsp:spPr>
        <a:xfrm>
          <a:off x="1184627" y="967664"/>
          <a:ext cx="472715" cy="26586"/>
        </a:xfrm>
        <a:custGeom>
          <a:avLst/>
          <a:gdLst/>
          <a:ahLst/>
          <a:cxnLst/>
          <a:rect l="0" t="0" r="0" b="0"/>
          <a:pathLst>
            <a:path>
              <a:moveTo>
                <a:pt x="0" y="13293"/>
              </a:moveTo>
              <a:lnTo>
                <a:pt x="472715" y="1329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09167" y="969139"/>
        <a:ext cx="23635" cy="23635"/>
      </dsp:txXfrm>
    </dsp:sp>
    <dsp:sp modelId="{AE627B3C-D7A9-714C-A965-ADA132206458}">
      <dsp:nvSpPr>
        <dsp:cNvPr id="0" name=""/>
        <dsp:cNvSpPr/>
      </dsp:nvSpPr>
      <dsp:spPr>
        <a:xfrm>
          <a:off x="1657342" y="685510"/>
          <a:ext cx="1181788" cy="59089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Event 1</a:t>
          </a:r>
          <a:endParaRPr lang="en-US" sz="1900" kern="1200" dirty="0"/>
        </a:p>
      </dsp:txBody>
      <dsp:txXfrm>
        <a:off x="1657342" y="685510"/>
        <a:ext cx="1181788" cy="590894"/>
      </dsp:txXfrm>
    </dsp:sp>
    <dsp:sp modelId="{218A5DBE-E1C9-F144-AD4D-DC23B261AD49}">
      <dsp:nvSpPr>
        <dsp:cNvPr id="0" name=""/>
        <dsp:cNvSpPr/>
      </dsp:nvSpPr>
      <dsp:spPr>
        <a:xfrm>
          <a:off x="2839131" y="967664"/>
          <a:ext cx="472715" cy="26586"/>
        </a:xfrm>
        <a:custGeom>
          <a:avLst/>
          <a:gdLst/>
          <a:ahLst/>
          <a:cxnLst/>
          <a:rect l="0" t="0" r="0" b="0"/>
          <a:pathLst>
            <a:path>
              <a:moveTo>
                <a:pt x="0" y="13293"/>
              </a:moveTo>
              <a:lnTo>
                <a:pt x="472715" y="1329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3670" y="969139"/>
        <a:ext cx="23635" cy="23635"/>
      </dsp:txXfrm>
    </dsp:sp>
    <dsp:sp modelId="{FD21E564-D6B0-B248-9C47-8786C44ED37F}">
      <dsp:nvSpPr>
        <dsp:cNvPr id="0" name=""/>
        <dsp:cNvSpPr/>
      </dsp:nvSpPr>
      <dsp:spPr>
        <a:xfrm>
          <a:off x="3311846" y="685510"/>
          <a:ext cx="1181788" cy="590894"/>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Track Candidates</a:t>
          </a:r>
          <a:endParaRPr lang="en-US" sz="1900" kern="1200" dirty="0"/>
        </a:p>
      </dsp:txBody>
      <dsp:txXfrm>
        <a:off x="3311846" y="685510"/>
        <a:ext cx="1181788" cy="590894"/>
      </dsp:txXfrm>
    </dsp:sp>
    <dsp:sp modelId="{F46EB1F4-A3C8-7B4A-8D31-B51D78FA8665}">
      <dsp:nvSpPr>
        <dsp:cNvPr id="0" name=""/>
        <dsp:cNvSpPr/>
      </dsp:nvSpPr>
      <dsp:spPr>
        <a:xfrm>
          <a:off x="4493634" y="967664"/>
          <a:ext cx="472715" cy="26586"/>
        </a:xfrm>
        <a:custGeom>
          <a:avLst/>
          <a:gdLst/>
          <a:ahLst/>
          <a:cxnLst/>
          <a:rect l="0" t="0" r="0" b="0"/>
          <a:pathLst>
            <a:path>
              <a:moveTo>
                <a:pt x="0" y="13293"/>
              </a:moveTo>
              <a:lnTo>
                <a:pt x="472715"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8174" y="969139"/>
        <a:ext cx="23635" cy="23635"/>
      </dsp:txXfrm>
    </dsp:sp>
    <dsp:sp modelId="{091FA8B0-A8BF-6242-B5BA-A814EB780BF8}">
      <dsp:nvSpPr>
        <dsp:cNvPr id="0" name=""/>
        <dsp:cNvSpPr/>
      </dsp:nvSpPr>
      <dsp:spPr>
        <a:xfrm>
          <a:off x="4966349" y="685510"/>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GPU Task</a:t>
          </a:r>
          <a:endParaRPr lang="en-US" sz="1900" kern="1200" dirty="0"/>
        </a:p>
      </dsp:txBody>
      <dsp:txXfrm>
        <a:off x="4966349" y="685510"/>
        <a:ext cx="1181788" cy="590894"/>
      </dsp:txXfrm>
    </dsp:sp>
    <dsp:sp modelId="{DA11677A-64A3-5342-90BD-977ABE48C77E}">
      <dsp:nvSpPr>
        <dsp:cNvPr id="0" name=""/>
        <dsp:cNvSpPr/>
      </dsp:nvSpPr>
      <dsp:spPr>
        <a:xfrm rot="184268">
          <a:off x="6147796" y="980421"/>
          <a:ext cx="476238" cy="26586"/>
        </a:xfrm>
        <a:custGeom>
          <a:avLst/>
          <a:gdLst/>
          <a:ahLst/>
          <a:cxnLst/>
          <a:rect l="0" t="0" r="0" b="0"/>
          <a:pathLst>
            <a:path>
              <a:moveTo>
                <a:pt x="0" y="13293"/>
              </a:moveTo>
              <a:lnTo>
                <a:pt x="476238"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84268">
        <a:off x="6374009" y="981809"/>
        <a:ext cx="23811" cy="23811"/>
      </dsp:txXfrm>
    </dsp:sp>
    <dsp:sp modelId="{AA73F632-7467-5B41-8AF4-885BBB593D6B}">
      <dsp:nvSpPr>
        <dsp:cNvPr id="0" name=""/>
        <dsp:cNvSpPr/>
      </dsp:nvSpPr>
      <dsp:spPr>
        <a:xfrm>
          <a:off x="6623692" y="711025"/>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Tracks</a:t>
          </a:r>
          <a:endParaRPr lang="en-US" sz="1900" kern="1200" dirty="0"/>
        </a:p>
      </dsp:txBody>
      <dsp:txXfrm>
        <a:off x="6623692" y="711025"/>
        <a:ext cx="1181788" cy="590894"/>
      </dsp:txXfrm>
    </dsp:sp>
    <dsp:sp modelId="{3E22E8C0-774F-CB4B-9DAB-3332649ACC71}">
      <dsp:nvSpPr>
        <dsp:cNvPr id="0" name=""/>
        <dsp:cNvSpPr/>
      </dsp:nvSpPr>
      <dsp:spPr>
        <a:xfrm>
          <a:off x="2839" y="1365038"/>
          <a:ext cx="1181788" cy="59089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CPU 2</a:t>
          </a:r>
          <a:endParaRPr lang="en-US" sz="1900" kern="1200" dirty="0"/>
        </a:p>
      </dsp:txBody>
      <dsp:txXfrm>
        <a:off x="2839" y="1365038"/>
        <a:ext cx="1181788" cy="590894"/>
      </dsp:txXfrm>
    </dsp:sp>
    <dsp:sp modelId="{73204CB8-C51D-6049-AA06-1990E79F1F52}">
      <dsp:nvSpPr>
        <dsp:cNvPr id="0" name=""/>
        <dsp:cNvSpPr/>
      </dsp:nvSpPr>
      <dsp:spPr>
        <a:xfrm>
          <a:off x="1184627" y="1647192"/>
          <a:ext cx="472715" cy="26586"/>
        </a:xfrm>
        <a:custGeom>
          <a:avLst/>
          <a:gdLst/>
          <a:ahLst/>
          <a:cxnLst/>
          <a:rect l="0" t="0" r="0" b="0"/>
          <a:pathLst>
            <a:path>
              <a:moveTo>
                <a:pt x="0" y="13293"/>
              </a:moveTo>
              <a:lnTo>
                <a:pt x="472715" y="1329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09167" y="1648667"/>
        <a:ext cx="23635" cy="23635"/>
      </dsp:txXfrm>
    </dsp:sp>
    <dsp:sp modelId="{EDDB76CD-CD61-994C-A46C-3D2951983D5D}">
      <dsp:nvSpPr>
        <dsp:cNvPr id="0" name=""/>
        <dsp:cNvSpPr/>
      </dsp:nvSpPr>
      <dsp:spPr>
        <a:xfrm>
          <a:off x="1657342" y="1365038"/>
          <a:ext cx="1181788" cy="59089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Event 2</a:t>
          </a:r>
          <a:endParaRPr lang="en-US" sz="1900" kern="1200" dirty="0"/>
        </a:p>
      </dsp:txBody>
      <dsp:txXfrm>
        <a:off x="1657342" y="1365038"/>
        <a:ext cx="1181788" cy="590894"/>
      </dsp:txXfrm>
    </dsp:sp>
    <dsp:sp modelId="{ACBB2109-EAC2-5146-9CAB-0FB947ADB92D}">
      <dsp:nvSpPr>
        <dsp:cNvPr id="0" name=""/>
        <dsp:cNvSpPr/>
      </dsp:nvSpPr>
      <dsp:spPr>
        <a:xfrm>
          <a:off x="2839131" y="1647192"/>
          <a:ext cx="472715" cy="26586"/>
        </a:xfrm>
        <a:custGeom>
          <a:avLst/>
          <a:gdLst/>
          <a:ahLst/>
          <a:cxnLst/>
          <a:rect l="0" t="0" r="0" b="0"/>
          <a:pathLst>
            <a:path>
              <a:moveTo>
                <a:pt x="0" y="13293"/>
              </a:moveTo>
              <a:lnTo>
                <a:pt x="472715" y="1329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3670" y="1648667"/>
        <a:ext cx="23635" cy="23635"/>
      </dsp:txXfrm>
    </dsp:sp>
    <dsp:sp modelId="{D1B7F517-1F67-F748-8B88-ADBFE389803A}">
      <dsp:nvSpPr>
        <dsp:cNvPr id="0" name=""/>
        <dsp:cNvSpPr/>
      </dsp:nvSpPr>
      <dsp:spPr>
        <a:xfrm>
          <a:off x="3311846" y="1365038"/>
          <a:ext cx="1181788" cy="590894"/>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Track Candidates</a:t>
          </a:r>
          <a:endParaRPr lang="en-US" sz="1900" kern="1200" dirty="0"/>
        </a:p>
      </dsp:txBody>
      <dsp:txXfrm>
        <a:off x="3311846" y="1365038"/>
        <a:ext cx="1181788" cy="590894"/>
      </dsp:txXfrm>
    </dsp:sp>
    <dsp:sp modelId="{47F6740B-E6B3-384C-A4C3-F640CA05DF93}">
      <dsp:nvSpPr>
        <dsp:cNvPr id="0" name=""/>
        <dsp:cNvSpPr/>
      </dsp:nvSpPr>
      <dsp:spPr>
        <a:xfrm>
          <a:off x="4493634" y="1647192"/>
          <a:ext cx="472715" cy="26586"/>
        </a:xfrm>
        <a:custGeom>
          <a:avLst/>
          <a:gdLst/>
          <a:ahLst/>
          <a:cxnLst/>
          <a:rect l="0" t="0" r="0" b="0"/>
          <a:pathLst>
            <a:path>
              <a:moveTo>
                <a:pt x="0" y="13293"/>
              </a:moveTo>
              <a:lnTo>
                <a:pt x="472715"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8174" y="1648667"/>
        <a:ext cx="23635" cy="23635"/>
      </dsp:txXfrm>
    </dsp:sp>
    <dsp:sp modelId="{5FF79023-370A-1043-95C1-45DA88E5A6F9}">
      <dsp:nvSpPr>
        <dsp:cNvPr id="0" name=""/>
        <dsp:cNvSpPr/>
      </dsp:nvSpPr>
      <dsp:spPr>
        <a:xfrm>
          <a:off x="4966349" y="1365038"/>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GPU Task</a:t>
          </a:r>
          <a:endParaRPr lang="en-US" sz="1900" kern="1200" dirty="0"/>
        </a:p>
      </dsp:txBody>
      <dsp:txXfrm>
        <a:off x="4966349" y="1365038"/>
        <a:ext cx="1181788" cy="590894"/>
      </dsp:txXfrm>
    </dsp:sp>
    <dsp:sp modelId="{551B187B-849C-C64C-A900-710168C0A23F}">
      <dsp:nvSpPr>
        <dsp:cNvPr id="0" name=""/>
        <dsp:cNvSpPr/>
      </dsp:nvSpPr>
      <dsp:spPr>
        <a:xfrm>
          <a:off x="6148138" y="1647192"/>
          <a:ext cx="472715" cy="26586"/>
        </a:xfrm>
        <a:custGeom>
          <a:avLst/>
          <a:gdLst/>
          <a:ahLst/>
          <a:cxnLst/>
          <a:rect l="0" t="0" r="0" b="0"/>
          <a:pathLst>
            <a:path>
              <a:moveTo>
                <a:pt x="0" y="13293"/>
              </a:moveTo>
              <a:lnTo>
                <a:pt x="472715"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72678" y="1648667"/>
        <a:ext cx="23635" cy="23635"/>
      </dsp:txXfrm>
    </dsp:sp>
    <dsp:sp modelId="{B2C36FFA-4CCA-324E-9636-18F5027510A1}">
      <dsp:nvSpPr>
        <dsp:cNvPr id="0" name=""/>
        <dsp:cNvSpPr/>
      </dsp:nvSpPr>
      <dsp:spPr>
        <a:xfrm>
          <a:off x="6620853" y="1365038"/>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Tracks</a:t>
          </a:r>
          <a:endParaRPr lang="en-US" sz="1900" kern="1200" dirty="0"/>
        </a:p>
      </dsp:txBody>
      <dsp:txXfrm>
        <a:off x="6620853" y="1365038"/>
        <a:ext cx="1181788" cy="590894"/>
      </dsp:txXfrm>
    </dsp:sp>
    <dsp:sp modelId="{C8CE876F-BA04-FA44-860C-FAA392108559}">
      <dsp:nvSpPr>
        <dsp:cNvPr id="0" name=""/>
        <dsp:cNvSpPr/>
      </dsp:nvSpPr>
      <dsp:spPr>
        <a:xfrm>
          <a:off x="2839" y="2044567"/>
          <a:ext cx="1181788" cy="59089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CPU 3</a:t>
          </a:r>
          <a:endParaRPr lang="en-US" sz="1900" kern="1200" dirty="0"/>
        </a:p>
      </dsp:txBody>
      <dsp:txXfrm>
        <a:off x="2839" y="2044567"/>
        <a:ext cx="1181788" cy="590894"/>
      </dsp:txXfrm>
    </dsp:sp>
    <dsp:sp modelId="{AE72E9BB-CFF3-AC47-BC0B-D871F437080E}">
      <dsp:nvSpPr>
        <dsp:cNvPr id="0" name=""/>
        <dsp:cNvSpPr/>
      </dsp:nvSpPr>
      <dsp:spPr>
        <a:xfrm>
          <a:off x="1184627" y="2326720"/>
          <a:ext cx="472715" cy="26586"/>
        </a:xfrm>
        <a:custGeom>
          <a:avLst/>
          <a:gdLst/>
          <a:ahLst/>
          <a:cxnLst/>
          <a:rect l="0" t="0" r="0" b="0"/>
          <a:pathLst>
            <a:path>
              <a:moveTo>
                <a:pt x="0" y="13293"/>
              </a:moveTo>
              <a:lnTo>
                <a:pt x="472715" y="1329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09167" y="2328196"/>
        <a:ext cx="23635" cy="23635"/>
      </dsp:txXfrm>
    </dsp:sp>
    <dsp:sp modelId="{0CB0189A-B86F-2646-B8B7-349CB4BECA19}">
      <dsp:nvSpPr>
        <dsp:cNvPr id="0" name=""/>
        <dsp:cNvSpPr/>
      </dsp:nvSpPr>
      <dsp:spPr>
        <a:xfrm>
          <a:off x="1657342" y="2044567"/>
          <a:ext cx="1181788" cy="59089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Event 3</a:t>
          </a:r>
          <a:endParaRPr lang="en-US" sz="1900" kern="1200" dirty="0"/>
        </a:p>
      </dsp:txBody>
      <dsp:txXfrm>
        <a:off x="1657342" y="2044567"/>
        <a:ext cx="1181788" cy="590894"/>
      </dsp:txXfrm>
    </dsp:sp>
    <dsp:sp modelId="{3749119D-2092-4842-B872-A700D14DF6A3}">
      <dsp:nvSpPr>
        <dsp:cNvPr id="0" name=""/>
        <dsp:cNvSpPr/>
      </dsp:nvSpPr>
      <dsp:spPr>
        <a:xfrm>
          <a:off x="2839131" y="2326720"/>
          <a:ext cx="472715" cy="26586"/>
        </a:xfrm>
        <a:custGeom>
          <a:avLst/>
          <a:gdLst/>
          <a:ahLst/>
          <a:cxnLst/>
          <a:rect l="0" t="0" r="0" b="0"/>
          <a:pathLst>
            <a:path>
              <a:moveTo>
                <a:pt x="0" y="13293"/>
              </a:moveTo>
              <a:lnTo>
                <a:pt x="472715" y="1329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3670" y="2328196"/>
        <a:ext cx="23635" cy="23635"/>
      </dsp:txXfrm>
    </dsp:sp>
    <dsp:sp modelId="{E87DCCF6-3954-034D-A5F1-DD0CC27150D3}">
      <dsp:nvSpPr>
        <dsp:cNvPr id="0" name=""/>
        <dsp:cNvSpPr/>
      </dsp:nvSpPr>
      <dsp:spPr>
        <a:xfrm>
          <a:off x="3311846" y="2044567"/>
          <a:ext cx="1181788" cy="590894"/>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Track Candidates</a:t>
          </a:r>
          <a:endParaRPr lang="en-US" sz="1900" kern="1200" dirty="0"/>
        </a:p>
      </dsp:txBody>
      <dsp:txXfrm>
        <a:off x="3311846" y="2044567"/>
        <a:ext cx="1181788" cy="590894"/>
      </dsp:txXfrm>
    </dsp:sp>
    <dsp:sp modelId="{C005C735-B247-824F-B1A5-147F72AFCBB9}">
      <dsp:nvSpPr>
        <dsp:cNvPr id="0" name=""/>
        <dsp:cNvSpPr/>
      </dsp:nvSpPr>
      <dsp:spPr>
        <a:xfrm>
          <a:off x="4493634" y="2326720"/>
          <a:ext cx="472715" cy="26586"/>
        </a:xfrm>
        <a:custGeom>
          <a:avLst/>
          <a:gdLst/>
          <a:ahLst/>
          <a:cxnLst/>
          <a:rect l="0" t="0" r="0" b="0"/>
          <a:pathLst>
            <a:path>
              <a:moveTo>
                <a:pt x="0" y="13293"/>
              </a:moveTo>
              <a:lnTo>
                <a:pt x="472715"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8174" y="2328196"/>
        <a:ext cx="23635" cy="23635"/>
      </dsp:txXfrm>
    </dsp:sp>
    <dsp:sp modelId="{27913113-AF57-4947-8920-7BE7C05A01D2}">
      <dsp:nvSpPr>
        <dsp:cNvPr id="0" name=""/>
        <dsp:cNvSpPr/>
      </dsp:nvSpPr>
      <dsp:spPr>
        <a:xfrm>
          <a:off x="4966349" y="2044567"/>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GPU Task</a:t>
          </a:r>
          <a:endParaRPr lang="en-US" sz="1900" kern="1200" dirty="0"/>
        </a:p>
      </dsp:txBody>
      <dsp:txXfrm>
        <a:off x="4966349" y="2044567"/>
        <a:ext cx="1181788" cy="590894"/>
      </dsp:txXfrm>
    </dsp:sp>
    <dsp:sp modelId="{586C53C8-3E6D-CE40-BC39-DA863E7F1B05}">
      <dsp:nvSpPr>
        <dsp:cNvPr id="0" name=""/>
        <dsp:cNvSpPr/>
      </dsp:nvSpPr>
      <dsp:spPr>
        <a:xfrm>
          <a:off x="6148138" y="2326720"/>
          <a:ext cx="472715" cy="26586"/>
        </a:xfrm>
        <a:custGeom>
          <a:avLst/>
          <a:gdLst/>
          <a:ahLst/>
          <a:cxnLst/>
          <a:rect l="0" t="0" r="0" b="0"/>
          <a:pathLst>
            <a:path>
              <a:moveTo>
                <a:pt x="0" y="13293"/>
              </a:moveTo>
              <a:lnTo>
                <a:pt x="472715"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72678" y="2328196"/>
        <a:ext cx="23635" cy="23635"/>
      </dsp:txXfrm>
    </dsp:sp>
    <dsp:sp modelId="{85D826B7-9B2C-E64C-B62B-BD14E6E75408}">
      <dsp:nvSpPr>
        <dsp:cNvPr id="0" name=""/>
        <dsp:cNvSpPr/>
      </dsp:nvSpPr>
      <dsp:spPr>
        <a:xfrm>
          <a:off x="6620853" y="2044567"/>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Tracks</a:t>
          </a:r>
          <a:endParaRPr lang="en-US" sz="1900" kern="1200" dirty="0"/>
        </a:p>
      </dsp:txBody>
      <dsp:txXfrm>
        <a:off x="6620853" y="2044567"/>
        <a:ext cx="1181788" cy="590894"/>
      </dsp:txXfrm>
    </dsp:sp>
    <dsp:sp modelId="{BF1F7601-1D34-F349-B40E-5CD614D07ECC}">
      <dsp:nvSpPr>
        <dsp:cNvPr id="0" name=""/>
        <dsp:cNvSpPr/>
      </dsp:nvSpPr>
      <dsp:spPr>
        <a:xfrm>
          <a:off x="2839" y="2724095"/>
          <a:ext cx="1181788" cy="590894"/>
        </a:xfrm>
        <a:prstGeom prst="roundRect">
          <a:avLst>
            <a:gd name="adj" fmla="val 10000"/>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CPU 4</a:t>
          </a:r>
          <a:endParaRPr lang="en-US" sz="1900" kern="1200" dirty="0"/>
        </a:p>
      </dsp:txBody>
      <dsp:txXfrm>
        <a:off x="2839" y="2724095"/>
        <a:ext cx="1181788" cy="590894"/>
      </dsp:txXfrm>
    </dsp:sp>
    <dsp:sp modelId="{C35A96E3-2E23-5841-9378-1602BE4BF306}">
      <dsp:nvSpPr>
        <dsp:cNvPr id="0" name=""/>
        <dsp:cNvSpPr/>
      </dsp:nvSpPr>
      <dsp:spPr>
        <a:xfrm>
          <a:off x="1184627" y="3006248"/>
          <a:ext cx="472715" cy="26586"/>
        </a:xfrm>
        <a:custGeom>
          <a:avLst/>
          <a:gdLst/>
          <a:ahLst/>
          <a:cxnLst/>
          <a:rect l="0" t="0" r="0" b="0"/>
          <a:pathLst>
            <a:path>
              <a:moveTo>
                <a:pt x="0" y="13293"/>
              </a:moveTo>
              <a:lnTo>
                <a:pt x="472715" y="13293"/>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09167" y="3007724"/>
        <a:ext cx="23635" cy="23635"/>
      </dsp:txXfrm>
    </dsp:sp>
    <dsp:sp modelId="{F822A862-BE0F-6546-A11D-4F78D6CDA37A}">
      <dsp:nvSpPr>
        <dsp:cNvPr id="0" name=""/>
        <dsp:cNvSpPr/>
      </dsp:nvSpPr>
      <dsp:spPr>
        <a:xfrm>
          <a:off x="1657342" y="2724095"/>
          <a:ext cx="1181788" cy="590894"/>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Event 4</a:t>
          </a:r>
          <a:endParaRPr lang="en-US" sz="1900" kern="1200" dirty="0"/>
        </a:p>
      </dsp:txBody>
      <dsp:txXfrm>
        <a:off x="1657342" y="2724095"/>
        <a:ext cx="1181788" cy="590894"/>
      </dsp:txXfrm>
    </dsp:sp>
    <dsp:sp modelId="{43C9CBCF-4E76-DF4A-A9AD-A99FEC17C4CB}">
      <dsp:nvSpPr>
        <dsp:cNvPr id="0" name=""/>
        <dsp:cNvSpPr/>
      </dsp:nvSpPr>
      <dsp:spPr>
        <a:xfrm>
          <a:off x="2839131" y="3006248"/>
          <a:ext cx="472715" cy="26586"/>
        </a:xfrm>
        <a:custGeom>
          <a:avLst/>
          <a:gdLst/>
          <a:ahLst/>
          <a:cxnLst/>
          <a:rect l="0" t="0" r="0" b="0"/>
          <a:pathLst>
            <a:path>
              <a:moveTo>
                <a:pt x="0" y="13293"/>
              </a:moveTo>
              <a:lnTo>
                <a:pt x="472715" y="13293"/>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63670" y="3007724"/>
        <a:ext cx="23635" cy="23635"/>
      </dsp:txXfrm>
    </dsp:sp>
    <dsp:sp modelId="{135BEC12-CB7B-1641-8FC2-315CB284771F}">
      <dsp:nvSpPr>
        <dsp:cNvPr id="0" name=""/>
        <dsp:cNvSpPr/>
      </dsp:nvSpPr>
      <dsp:spPr>
        <a:xfrm>
          <a:off x="3311846" y="2724095"/>
          <a:ext cx="1181788" cy="590894"/>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 Track Candidates</a:t>
          </a:r>
          <a:endParaRPr lang="en-US" sz="1900" kern="1200" dirty="0"/>
        </a:p>
      </dsp:txBody>
      <dsp:txXfrm>
        <a:off x="3311846" y="2724095"/>
        <a:ext cx="1181788" cy="590894"/>
      </dsp:txXfrm>
    </dsp:sp>
    <dsp:sp modelId="{7E5D5365-524F-394E-BA6B-4EA8EA472D31}">
      <dsp:nvSpPr>
        <dsp:cNvPr id="0" name=""/>
        <dsp:cNvSpPr/>
      </dsp:nvSpPr>
      <dsp:spPr>
        <a:xfrm>
          <a:off x="4493634" y="3006248"/>
          <a:ext cx="472715" cy="26586"/>
        </a:xfrm>
        <a:custGeom>
          <a:avLst/>
          <a:gdLst/>
          <a:ahLst/>
          <a:cxnLst/>
          <a:rect l="0" t="0" r="0" b="0"/>
          <a:pathLst>
            <a:path>
              <a:moveTo>
                <a:pt x="0" y="13293"/>
              </a:moveTo>
              <a:lnTo>
                <a:pt x="472715"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8174" y="3007724"/>
        <a:ext cx="23635" cy="23635"/>
      </dsp:txXfrm>
    </dsp:sp>
    <dsp:sp modelId="{9FB4950C-560C-D448-A086-924800E08CE1}">
      <dsp:nvSpPr>
        <dsp:cNvPr id="0" name=""/>
        <dsp:cNvSpPr/>
      </dsp:nvSpPr>
      <dsp:spPr>
        <a:xfrm>
          <a:off x="4966349" y="2724095"/>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GPU Task</a:t>
          </a:r>
          <a:endParaRPr lang="en-US" sz="1900" kern="1200" dirty="0"/>
        </a:p>
      </dsp:txBody>
      <dsp:txXfrm>
        <a:off x="4966349" y="2724095"/>
        <a:ext cx="1181788" cy="590894"/>
      </dsp:txXfrm>
    </dsp:sp>
    <dsp:sp modelId="{10651F9A-99A7-F14E-86DB-C2083E4F7CBA}">
      <dsp:nvSpPr>
        <dsp:cNvPr id="0" name=""/>
        <dsp:cNvSpPr/>
      </dsp:nvSpPr>
      <dsp:spPr>
        <a:xfrm>
          <a:off x="6148138" y="3006248"/>
          <a:ext cx="472715" cy="26586"/>
        </a:xfrm>
        <a:custGeom>
          <a:avLst/>
          <a:gdLst/>
          <a:ahLst/>
          <a:cxnLst/>
          <a:rect l="0" t="0" r="0" b="0"/>
          <a:pathLst>
            <a:path>
              <a:moveTo>
                <a:pt x="0" y="13293"/>
              </a:moveTo>
              <a:lnTo>
                <a:pt x="472715" y="1329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72678" y="3007724"/>
        <a:ext cx="23635" cy="23635"/>
      </dsp:txXfrm>
    </dsp:sp>
    <dsp:sp modelId="{942EAEE2-2F78-5C45-83C1-0BB8FC4E639C}">
      <dsp:nvSpPr>
        <dsp:cNvPr id="0" name=""/>
        <dsp:cNvSpPr/>
      </dsp:nvSpPr>
      <dsp:spPr>
        <a:xfrm>
          <a:off x="6620853" y="2724095"/>
          <a:ext cx="1181788" cy="590894"/>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Tracks</a:t>
          </a:r>
          <a:endParaRPr lang="en-US" sz="1900" kern="1200" dirty="0"/>
        </a:p>
      </dsp:txBody>
      <dsp:txXfrm>
        <a:off x="6620853" y="2724095"/>
        <a:ext cx="1181788" cy="5908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de-DE" smtClean="0"/>
              <a:t>16.04.2010</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 Al-Turany, PANDA DAQT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FFD4A2-5A34-4346-AA23-A8B3762E46B5}" type="slidenum">
              <a:rPr lang="en-US" smtClean="0"/>
              <a:pPr/>
              <a:t>‹#›</a:t>
            </a:fld>
            <a:endParaRPr 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de-DE" smtClean="0"/>
              <a:t>16.04.2010</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M. Al-Turany, PANDA DAQT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FC903-ACD0-674B-85A8-1774541DF49A}" type="slidenum">
              <a:rPr lang="en-US" smtClean="0"/>
              <a:pPr/>
              <a:t>‹#›</a:t>
            </a:fld>
            <a:endParaRPr lang="en-US"/>
          </a:p>
        </p:txBody>
      </p:sp>
    </p:spTree>
  </p:cSld>
  <p:clrMap bg1="lt1" tx1="dk1" bg2="lt2" tx2="dk2" accent1="accent1" accent2="accent2" accent3="accent3" accent4="accent4" accent5="accent5" accent6="accent6" hlink="hlink" folHlink="folHlink"/>
  <p:hf sldNum="0"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r>
              <a:rPr lang="de-DE" smtClean="0"/>
              <a:t>16.04.2010</a:t>
            </a:r>
            <a:endParaRPr lang="en-US"/>
          </a:p>
        </p:txBody>
      </p:sp>
      <p:sp>
        <p:nvSpPr>
          <p:cNvPr id="6" name="Footer Placeholder 5"/>
          <p:cNvSpPr>
            <a:spLocks noGrp="1"/>
          </p:cNvSpPr>
          <p:nvPr>
            <p:ph type="ftr" sz="quarter" idx="12"/>
          </p:nvPr>
        </p:nvSpPr>
        <p:spPr/>
        <p:txBody>
          <a:bodyPr/>
          <a:lstStyle/>
          <a:p>
            <a:r>
              <a:rPr lang="en-US" smtClean="0"/>
              <a:t>M. Al-Turany, PANDA DAQT</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r>
              <a:rPr lang="de-DE" smtClean="0"/>
              <a:t>16.04.2010</a:t>
            </a:r>
            <a:endParaRPr lang="en-US"/>
          </a:p>
        </p:txBody>
      </p:sp>
      <p:sp>
        <p:nvSpPr>
          <p:cNvPr id="6" name="Footer Placeholder 5"/>
          <p:cNvSpPr>
            <a:spLocks noGrp="1"/>
          </p:cNvSpPr>
          <p:nvPr>
            <p:ph type="ftr" sz="quarter" idx="12"/>
          </p:nvPr>
        </p:nvSpPr>
        <p:spPr/>
        <p:txBody>
          <a:bodyPr/>
          <a:lstStyle/>
          <a:p>
            <a:r>
              <a:rPr lang="en-US" smtClean="0"/>
              <a:t>M. Al-Turany, PANDA DAQT</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de-DE" smtClean="0"/>
              <a:t>16.04.2010</a:t>
            </a:r>
            <a:endParaRPr lang="en-US"/>
          </a:p>
        </p:txBody>
      </p:sp>
      <p:sp>
        <p:nvSpPr>
          <p:cNvPr id="5" name="Footer Placeholder 4"/>
          <p:cNvSpPr>
            <a:spLocks noGrp="1"/>
          </p:cNvSpPr>
          <p:nvPr>
            <p:ph type="ftr" sz="quarter" idx="11"/>
          </p:nvPr>
        </p:nvSpPr>
        <p:spPr/>
        <p:txBody>
          <a:bodyPr/>
          <a:lstStyle/>
          <a:p>
            <a:r>
              <a:rPr lang="en-US" smtClean="0"/>
              <a:t>M. Al-Turany, PANDA DAQT</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EC19DBE-8FA1-564D-BE87-0706A579E82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6F787B5-5807-EF42-A280-B357F62BCABD}" type="slidenum">
              <a:rPr lang="en-US"/>
              <a:pPr>
                <a:defRPr/>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B5552F3-4015-CD47-B0BC-61BBD9537DF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
        <p:nvSpPr>
          <p:cNvPr id="4" name="Date Placeholder 3"/>
          <p:cNvSpPr>
            <a:spLocks noGrp="1"/>
          </p:cNvSpPr>
          <p:nvPr>
            <p:ph type="dt" sz="half" idx="10"/>
          </p:nvPr>
        </p:nvSpPr>
        <p:spPr/>
        <p:txBody>
          <a:bodyPr/>
          <a:lstStyle/>
          <a:p>
            <a:r>
              <a:rPr lang="de-DE" smtClean="0"/>
              <a:t>25/02/2010</a:t>
            </a:r>
            <a:endParaRPr lang="en-US"/>
          </a:p>
        </p:txBody>
      </p:sp>
      <p:sp>
        <p:nvSpPr>
          <p:cNvPr id="5" name="Footer Placeholder 4"/>
          <p:cNvSpPr>
            <a:spLocks noGrp="1"/>
          </p:cNvSpPr>
          <p:nvPr>
            <p:ph type="ftr" sz="quarter" idx="11"/>
          </p:nvPr>
        </p:nvSpPr>
        <p:spPr/>
        <p:txBody>
          <a:bodyPr/>
          <a:lstStyle/>
          <a:p>
            <a:r>
              <a:rPr lang="en-US" smtClean="0"/>
              <a:t>Mohammad  Al-Turany, ACAT 2010   Jaipur</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de-D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934200" cy="1085850"/>
          </a:xfrm>
        </p:spPr>
        <p:txBody>
          <a:bodyPr/>
          <a:lstStyle/>
          <a:p>
            <a:r>
              <a:rPr lang="de-DE" smtClean="0"/>
              <a:t>Click to edit Master title style</a:t>
            </a:r>
            <a:endParaRPr lang="en-US"/>
          </a:p>
        </p:txBody>
      </p:sp>
      <p:sp>
        <p:nvSpPr>
          <p:cNvPr id="3" name="Chart Placeholder 2"/>
          <p:cNvSpPr>
            <a:spLocks noGrp="1"/>
          </p:cNvSpPr>
          <p:nvPr>
            <p:ph type="chart" sz="half" idx="1"/>
          </p:nvPr>
        </p:nvSpPr>
        <p:spPr>
          <a:xfrm>
            <a:off x="990600" y="1981200"/>
            <a:ext cx="35433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86300" y="1981200"/>
            <a:ext cx="3543300" cy="4114800"/>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de-DE" smtClean="0"/>
              <a:t>25/02/2010</a:t>
            </a:r>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Mohammad  Al-Turany, ACAT 2010   Jaipur</a:t>
            </a:r>
            <a:endParaRPr lang="en-US"/>
          </a:p>
        </p:txBody>
      </p:sp>
      <p:sp>
        <p:nvSpPr>
          <p:cNvPr id="7" name="Slide Number Placeholder 22"/>
          <p:cNvSpPr>
            <a:spLocks noGrp="1"/>
          </p:cNvSpPr>
          <p:nvPr>
            <p:ph type="sldNum" sz="quarter" idx="12"/>
          </p:nvPr>
        </p:nvSpPr>
        <p:spPr/>
        <p:txBody>
          <a:bodyPr/>
          <a:lstStyle>
            <a:lvl1pPr>
              <a:defRPr/>
            </a:lvl1pPr>
          </a:lstStyle>
          <a:p>
            <a:pPr>
              <a:defRPr/>
            </a:pPr>
            <a:fld id="{1075255B-3713-DB4A-8918-2D59EA83F5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286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28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7CF8CAA-9B61-254F-BF0F-8BDAC3AE3308}"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29D2D8E-64BE-5946-B632-60DC71174882}"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AFE3EB0-C447-7147-92DC-4F90507DC103}"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0F777BC-4FE7-2648-88C1-48A19D8D79CF}"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525588"/>
            <a:ext cx="4175125"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525588"/>
            <a:ext cx="4175125" cy="533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0D5BFCE2-1E9B-FB48-9A4D-5B12D7B1222B}"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545B871B-0A29-3E45-821B-AAA6E428A0B5}"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BE6D78E6-BBC4-B54D-B41C-4BBDC1B043AE}"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D34577FF-F9EE-8149-905F-7936310651DF}"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DFEC947-84D6-8A43-9A7A-2FCF2D994447}"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8BC203C-FED5-2B43-B1F4-C35211023B3A}"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19643C4-5209-474A-9064-FDC604664619}"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2FFF9A8-E196-4D48-AE7B-FC32B308B5A6}"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0"/>
            <a:ext cx="21336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0"/>
            <a:ext cx="62484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2EF6198-81EB-9C4B-89BC-BF263ACF4FF9}"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01BB15C4-0AB8-E940-A086-B595BC0D0377}"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0D84295-4792-9C4D-B838-B0C0266800D1}"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32FBA1E3-4DD4-B741-9A0A-4E448CFEA0C4}"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22F54E56-E418-1447-BCD1-8F03CCEF9505}"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9E83914E-37F7-7348-9259-F1280EAE29A9}"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DADDA332-DF20-6144-A5E0-51AE01E9DDE3}"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CC8B4083-BF8B-D247-8E5B-603280A8893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CBC8EB86-8B00-4247-8765-2D0B2D038665}"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F00F281C-EE4B-274A-91C8-BC5E9B595A0F}"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EB6262D-F453-AA4D-A27C-DD047E90676C}"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3694CDA-148C-334E-A56E-D0F1922EBB8F}"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0"/>
            <a:ext cx="21336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0"/>
            <a:ext cx="62484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69958158-6979-1A4D-A7D1-21291F4CBE76}"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7F5CB41-443F-9D44-AC33-21C5E68B4110}"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178A866-4AD1-084C-95CC-C7F743FEB543}" type="slidenum">
              <a:rPr lang="en-US"/>
              <a:pPr>
                <a:defRPr/>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0BCAE68-46B9-2946-8AA1-F7D7302AA562}" type="slidenum">
              <a:rPr lang="en-US"/>
              <a:pPr>
                <a:defRPr/>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987425"/>
            <a:ext cx="1943100" cy="180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97125" y="987425"/>
            <a:ext cx="1944688" cy="180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80767346-1F09-BC4B-B5B8-EE46349D4EE9}" type="slidenum">
              <a:rPr lang="en-US"/>
              <a:pPr>
                <a:defRPr/>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182447A-470B-3246-AFE4-9925C89E2A2C}" type="slidenum">
              <a:rPr lang="en-US"/>
              <a:pPr>
                <a:defRPr/>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1CEA47A1-F5BC-5144-AF50-152D9235C59B}"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819400"/>
            <a:ext cx="3124200"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124200" cy="346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9487E3F-3123-EB44-8DE9-8C4FC729FF30}"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48D53BA-7014-A642-8C72-ADA438478FC0}" type="slidenum">
              <a:rPr lang="en-US"/>
              <a:pPr>
                <a:defRPr/>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288BBCE-8F45-E242-AE4B-F8E4CC6946C8}" type="slidenum">
              <a:rPr lang="en-US"/>
              <a:pPr>
                <a:defRPr/>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Bold"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2905130-07E8-8144-B254-4782A7146E25}" type="slidenum">
              <a:rPr lang="en-US"/>
              <a:pPr>
                <a:defRPr/>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F654304-33D4-7F41-93D4-CEC2890852B0}" type="slidenum">
              <a:rPr lang="en-US"/>
              <a:pPr>
                <a:defRPr/>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0"/>
            <a:ext cx="2133600" cy="279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0"/>
            <a:ext cx="6248400" cy="279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8CFA755-FAD3-BC43-A87C-285795F094F5}" type="slidenum">
              <a:rPr lang="en-US"/>
              <a:pPr>
                <a:defRPr/>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B063756-964D-194F-A3B8-AEB58F1CC2AD}" type="slidenum">
              <a:rPr lang="en-US"/>
              <a:pPr>
                <a:defRPr/>
              </a:pPr>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CB0A838-D6AC-BB41-BFF4-45B5A6346B28}" type="slidenum">
              <a:rPr lang="en-US"/>
              <a:pPr>
                <a:defRPr/>
              </a:pPr>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0B56BE66-B846-A149-AA0C-1CC0193C288B}" type="slidenum">
              <a:rPr lang="en-US"/>
              <a:pPr>
                <a:defRPr/>
              </a:pPr>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371600"/>
            <a:ext cx="1943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97125" y="1371600"/>
            <a:ext cx="19431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6DBA0567-9714-2647-9A53-E26414FFA823}" type="slidenum">
              <a:rPr lang="en-US"/>
              <a:pPr>
                <a:defRPr/>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93AB751C-6FAE-A145-8D78-B536B747E0D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A45998A-2AB9-C24F-A782-80243725EF5A}"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F36AEDB-7BEF-C045-A301-88D91D28A978}" type="slidenum">
              <a:rPr lang="en-US"/>
              <a:pPr>
                <a:defRPr/>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D6F3122-03AC-2D49-A211-B08EF6EDA042}" type="slidenum">
              <a:rPr lang="en-US"/>
              <a:pPr>
                <a:defRPr/>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FCF549A-9633-C74A-A34F-A09091FFDF95}" type="slidenum">
              <a:rPr lang="en-US"/>
              <a:pPr>
                <a:defRPr/>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39B3BDD-0F21-D441-9BB8-ACC6B66C79B2}" type="slidenum">
              <a:rPr lang="en-US"/>
              <a:pPr>
                <a:defRPr/>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37CDFF7-C015-5548-B23A-D6D370554124}" type="slidenum">
              <a:rPr lang="en-US"/>
              <a:pPr>
                <a:defRPr/>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0"/>
            <a:ext cx="21336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0"/>
            <a:ext cx="62484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D79D094-48B5-4A4A-A091-0BC63B3D1CF4}" type="slidenum">
              <a:rPr lang="en-US"/>
              <a:pPr>
                <a:defRPr/>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35A0321-68E4-C74E-861D-7CA455F4C743}" type="slidenum">
              <a:rPr lang="en-US"/>
              <a:pPr>
                <a:defRPr/>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45C088E-CCF7-0B41-AA76-2723D7A2C44B}" type="slidenum">
              <a:rPr lang="en-US"/>
              <a:pPr>
                <a:defRPr/>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CF10C51C-19B5-9D4A-A7FB-36AB9380952E}" type="slidenum">
              <a:rPr lang="en-US"/>
              <a:pPr>
                <a:defRPr/>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979613"/>
            <a:ext cx="1104900" cy="4878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38300" y="1979613"/>
            <a:ext cx="1104900" cy="4878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31977F2-9479-BC41-A309-E690B338C20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03366CB0-F7E6-A946-AB1B-69B3C3E5D0FB}"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D45D9F5-7155-5D4C-A46B-16A0F7281745}" type="slidenum">
              <a:rPr lang="en-US"/>
              <a:pPr>
                <a:defRPr/>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C470E58-D810-E545-876B-807B3549F1CF}" type="slidenum">
              <a:rPr lang="en-US"/>
              <a:pPr>
                <a:defRPr/>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DFA94511-EF6D-FE46-9366-142AAC526F51}" type="slidenum">
              <a:rPr lang="en-US"/>
              <a:pPr>
                <a:defRPr/>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82EA42C-9F7F-E445-9C3E-816FAD93D9AB}" type="slidenum">
              <a:rPr lang="en-US"/>
              <a:pPr>
                <a:defRPr/>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AD23196-C70A-A74E-978A-F598AA08B01E}" type="slidenum">
              <a:rPr lang="en-US"/>
              <a:pPr>
                <a:defRPr/>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6441D34-4903-FE46-AF8B-D19E9CA91E39}" type="slidenum">
              <a:rPr lang="en-US"/>
              <a:pPr>
                <a:defRPr/>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2650" y="0"/>
            <a:ext cx="5905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16192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E9A4C71-3EC0-5448-BB26-03E6E09D53AA}" type="slidenum">
              <a:rPr lang="en-US"/>
              <a:pPr>
                <a:defRPr/>
              </a:pPr>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5B31DC-43A5-914E-92E0-9ADCC9E2A34E}" type="slidenum">
              <a:rPr lang="en-US"/>
              <a:pPr>
                <a:defRPr/>
              </a:pPr>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283F200-7730-224A-A037-A5DDF9B99B43}" type="slidenum">
              <a:rPr lang="en-US"/>
              <a:pPr>
                <a:defRPr/>
              </a:pPr>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A61D90F3-9B2E-1049-AA94-38839BDA4894}"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D5FE38A-5BDF-EE4B-9BD4-841F3783A058}"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6300" y="1981200"/>
            <a:ext cx="16954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34150" y="1981200"/>
            <a:ext cx="16954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FC5E5175-53A6-CD49-9180-9699E97FBD04}" type="slidenum">
              <a:rPr lang="en-US"/>
              <a:pPr>
                <a:defRPr/>
              </a:pPr>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A08FD886-5938-EF4C-9880-2321305EEA27}" type="slidenum">
              <a:rPr lang="en-US"/>
              <a:pPr>
                <a:defRPr/>
              </a:pPr>
              <a:t>‹#›</a:t>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FC42D2D-74C7-8946-A41B-0F3305FFF699}" type="slidenum">
              <a:rPr lang="en-US"/>
              <a:pPr>
                <a:defRPr/>
              </a:pPr>
              <a:t>‹#›</a:t>
            </a:fld>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FBC67CA8-2873-B540-88DD-44FC882A62E7}" type="slidenum">
              <a:rPr lang="en-US"/>
              <a:pPr>
                <a:defRPr/>
              </a:pPr>
              <a:t>‹#›</a:t>
            </a:fld>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735032B-452C-9A49-8878-26479F984CD3}" type="slidenum">
              <a:rPr lang="en-US"/>
              <a:pPr>
                <a:defRPr/>
              </a:pPr>
              <a:t>‹#›</a:t>
            </a:fld>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1D957FD-5BD8-1049-934A-05878A14EAB1}" type="slidenum">
              <a:rPr lang="en-US"/>
              <a:pPr>
                <a:defRPr/>
              </a:pPr>
              <a:t>‹#›</a:t>
            </a:fld>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FEEEC4B-D6E5-504B-AED2-73C7BEE5A833}" type="slidenum">
              <a:rPr lang="en-US"/>
              <a:pPr>
                <a:defRPr/>
              </a:pPr>
              <a:t>‹#›</a:t>
            </a:fld>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0"/>
            <a:ext cx="177165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0"/>
            <a:ext cx="51625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DBF71664-5252-A64E-BA2E-20BF2D15F7BC}" type="slidenum">
              <a:rPr lang="en-US"/>
              <a:pPr>
                <a:defRPr/>
              </a:pPr>
              <a:t>‹#›</a:t>
            </a:fld>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de-DE"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49C1A92-E0B3-4043-AEB7-3C4A3E60CFB0}"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de-DE"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CC1AAE43-0ED0-3049-AF2A-01B165E0DE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08CB962A-DCA5-1147-BCCA-B1E964BFDAD6}"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de-DE"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de-DE"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E19D42-E59D-F148-90C6-1804A889D258}"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de-DE"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7E94177-F056-384A-ABEC-BD77175255C4}"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de-DE"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de-DE"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23" name="Title 22"/>
          <p:cNvSpPr>
            <a:spLocks noGrp="1"/>
          </p:cNvSpPr>
          <p:nvPr>
            <p:ph type="title"/>
          </p:nvPr>
        </p:nvSpPr>
        <p:spPr/>
        <p:txBody>
          <a:bodyPr rtlCol="0"/>
          <a:lstStyle/>
          <a:p>
            <a:r>
              <a:rPr lang="de-DE"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934D2F83-CDB1-9C44-BDFE-BB6606AB7A8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07E188C2-6634-AC47-9398-D9325CD497F7}"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F24C2F52-6158-924A-9C42-3403364C1AF4}"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de-DE"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de-DE"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54370FF8-175F-1B4E-BF25-B826F502A53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de-DE"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de-DE"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de-DE"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3282323-25ED-E042-819B-B11B049F4546}"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F7A543-077D-954F-93BD-9D8A28843085}"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de-DE"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9136E9E-5960-C443-8F47-824E4C1BAEB3}"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0"/>
            <a:ext cx="6934200" cy="1085850"/>
          </a:xfrm>
        </p:spPr>
        <p:txBody>
          <a:bodyPr/>
          <a:lstStyle/>
          <a:p>
            <a:r>
              <a:rPr lang="de-DE" smtClean="0"/>
              <a:t>Click to edit Master title style</a:t>
            </a:r>
            <a:endParaRPr lang="en-US"/>
          </a:p>
        </p:txBody>
      </p:sp>
      <p:sp>
        <p:nvSpPr>
          <p:cNvPr id="3" name="Chart Placeholder 2"/>
          <p:cNvSpPr>
            <a:spLocks noGrp="1"/>
          </p:cNvSpPr>
          <p:nvPr>
            <p:ph type="chart" sz="half" idx="1"/>
          </p:nvPr>
        </p:nvSpPr>
        <p:spPr>
          <a:xfrm>
            <a:off x="990600" y="1981200"/>
            <a:ext cx="35433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86300" y="1981200"/>
            <a:ext cx="3543300" cy="4114800"/>
          </a:xfrm>
        </p:spPr>
        <p:txBody>
          <a:body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075255B-3713-DB4A-8918-2D59EA83F5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alibri Bold"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9D78281-9F38-7F4E-B62D-5001BEB0ACD9}"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Click to edit Master subtitle style</a:t>
            </a:r>
            <a:endParaRPr kumimoji="0" lang="en-US"/>
          </a:p>
        </p:txBody>
      </p:sp>
      <p:sp>
        <p:nvSpPr>
          <p:cNvPr id="28" name="Date Placeholder 27"/>
          <p:cNvSpPr>
            <a:spLocks noGrp="1"/>
          </p:cNvSpPr>
          <p:nvPr>
            <p:ph type="dt" sz="half" idx="10"/>
          </p:nvPr>
        </p:nvSpPr>
        <p:spPr/>
        <p:txBody>
          <a:bodyPr/>
          <a:lstStyle/>
          <a:p>
            <a:r>
              <a:rPr lang="de-DE" smtClean="0"/>
              <a:t>25/02/2010</a:t>
            </a:r>
            <a:endParaRPr lang="en-US"/>
          </a:p>
        </p:txBody>
      </p:sp>
      <p:sp>
        <p:nvSpPr>
          <p:cNvPr id="17" name="Footer Placeholder 16"/>
          <p:cNvSpPr>
            <a:spLocks noGrp="1"/>
          </p:cNvSpPr>
          <p:nvPr>
            <p:ph type="ftr" sz="quarter" idx="11"/>
          </p:nvPr>
        </p:nvSpPr>
        <p:spPr/>
        <p:txBody>
          <a:bodyPr/>
          <a:lstStyle/>
          <a:p>
            <a:r>
              <a:rPr lang="en-US" smtClean="0"/>
              <a:t>Mohammad  Al-Turany, ACAT 2010   Jaipur</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de-DE" smtClean="0"/>
              <a:t>Click to edit Master title style</a:t>
            </a:r>
            <a:endParaRPr kumimoji="0" lang="en-US"/>
          </a:p>
        </p:txBody>
      </p:sp>
      <p:sp>
        <p:nvSpPr>
          <p:cNvPr id="4" name="Date Placeholder 3"/>
          <p:cNvSpPr>
            <a:spLocks noGrp="1"/>
          </p:cNvSpPr>
          <p:nvPr>
            <p:ph type="dt" sz="half" idx="10"/>
          </p:nvPr>
        </p:nvSpPr>
        <p:spPr/>
        <p:txBody>
          <a:bodyPr/>
          <a:lstStyle/>
          <a:p>
            <a:r>
              <a:rPr lang="de-DE" smtClean="0"/>
              <a:t>25/02/2010</a:t>
            </a:r>
            <a:endParaRPr lang="en-US"/>
          </a:p>
        </p:txBody>
      </p:sp>
      <p:sp>
        <p:nvSpPr>
          <p:cNvPr id="5" name="Footer Placeholder 4"/>
          <p:cNvSpPr>
            <a:spLocks noGrp="1"/>
          </p:cNvSpPr>
          <p:nvPr>
            <p:ph type="ftr" sz="quarter" idx="11"/>
          </p:nvPr>
        </p:nvSpPr>
        <p:spPr/>
        <p:txBody>
          <a:bodyPr/>
          <a:lstStyle/>
          <a:p>
            <a:r>
              <a:rPr lang="en-US" smtClean="0"/>
              <a:t>Mohammad  Al-Turany, ACAT 2010   Jaipur</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B5552F3-4015-CD47-B0BC-61BBD9537DF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Mohammad  Al-Turany, ACAT 2010   Jaipur</a:t>
            </a:r>
            <a:endParaRPr lang="en-US"/>
          </a:p>
        </p:txBody>
      </p:sp>
      <p:sp>
        <p:nvSpPr>
          <p:cNvPr id="4" name="Date Placeholder 3"/>
          <p:cNvSpPr>
            <a:spLocks noGrp="1"/>
          </p:cNvSpPr>
          <p:nvPr>
            <p:ph type="dt" sz="half" idx="10"/>
          </p:nvPr>
        </p:nvSpPr>
        <p:spPr/>
        <p:txBody>
          <a:bodyPr/>
          <a:lstStyle/>
          <a:p>
            <a:r>
              <a:rPr lang="de-DE" smtClean="0"/>
              <a:t>25/02/2010</a:t>
            </a: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5552F3-4015-CD47-B0BC-61BBD9537DF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de-DE"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r>
              <a:rPr lang="de-DE" smtClean="0"/>
              <a:t>25/02/2010</a:t>
            </a:r>
            <a:endParaRPr lang="en-US"/>
          </a:p>
        </p:txBody>
      </p:sp>
      <p:sp>
        <p:nvSpPr>
          <p:cNvPr id="6" name="Footer Placeholder 5"/>
          <p:cNvSpPr>
            <a:spLocks noGrp="1"/>
          </p:cNvSpPr>
          <p:nvPr>
            <p:ph type="ftr" sz="quarter" idx="11"/>
          </p:nvPr>
        </p:nvSpPr>
        <p:spPr/>
        <p:txBody>
          <a:bodyPr/>
          <a:lstStyle/>
          <a:p>
            <a:r>
              <a:rPr lang="en-US" smtClean="0"/>
              <a:t>Mohammad  Al-Turany, ACAT 2010   Jaipur</a:t>
            </a:r>
            <a:endParaRPr lang="en-US"/>
          </a:p>
        </p:txBody>
      </p:sp>
      <p:sp>
        <p:nvSpPr>
          <p:cNvPr id="7" name="Slide Number Placeholder 6"/>
          <p:cNvSpPr>
            <a:spLocks noGrp="1"/>
          </p:cNvSpPr>
          <p:nvPr>
            <p:ph type="sldNum" sz="quarter" idx="12"/>
          </p:nvPr>
        </p:nvSpPr>
        <p:spPr/>
        <p:txBody>
          <a:bodyPr/>
          <a:lstStyle/>
          <a:p>
            <a:fld id="{0B5552F3-4015-CD47-B0BC-61BBD9537DF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Click to edit Master text styles</a:t>
            </a:r>
          </a:p>
        </p:txBody>
      </p:sp>
      <p:sp>
        <p:nvSpPr>
          <p:cNvPr id="7" name="Date Placeholder 6"/>
          <p:cNvSpPr>
            <a:spLocks noGrp="1"/>
          </p:cNvSpPr>
          <p:nvPr>
            <p:ph type="dt" sz="half" idx="10"/>
          </p:nvPr>
        </p:nvSpPr>
        <p:spPr/>
        <p:txBody>
          <a:bodyPr/>
          <a:lstStyle/>
          <a:p>
            <a:r>
              <a:rPr lang="de-DE" smtClean="0"/>
              <a:t>25/02/2010</a:t>
            </a:r>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Mohammad  Al-Turany, ACAT 2010   Jaipur</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B5552F3-4015-CD47-B0BC-61BBD9537DF0}" type="slidenum">
              <a:rPr lang="en-US" smtClean="0"/>
              <a:pPr/>
              <a:t>‹#›</a:t>
            </a:fld>
            <a:endParaRPr lang="en-US"/>
          </a:p>
        </p:txBody>
      </p:sp>
      <p:sp>
        <p:nvSpPr>
          <p:cNvPr id="23" name="Title 22"/>
          <p:cNvSpPr>
            <a:spLocks noGrp="1"/>
          </p:cNvSpPr>
          <p:nvPr>
            <p:ph type="title"/>
          </p:nvPr>
        </p:nvSpPr>
        <p:spPr/>
        <p:txBody>
          <a:bodyPr rtlCol="0" anchor="b" anchorCtr="0"/>
          <a:lstStyle/>
          <a:p>
            <a:r>
              <a:rPr kumimoji="0" lang="de-DE"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Click to edit Master title style</a:t>
            </a:r>
            <a:endParaRPr kumimoji="0" lang="en-US"/>
          </a:p>
        </p:txBody>
      </p:sp>
      <p:sp>
        <p:nvSpPr>
          <p:cNvPr id="3" name="Date Placeholder 2"/>
          <p:cNvSpPr>
            <a:spLocks noGrp="1"/>
          </p:cNvSpPr>
          <p:nvPr>
            <p:ph type="dt" sz="half" idx="10"/>
          </p:nvPr>
        </p:nvSpPr>
        <p:spPr/>
        <p:txBody>
          <a:bodyPr/>
          <a:lstStyle/>
          <a:p>
            <a:r>
              <a:rPr lang="de-DE" smtClean="0"/>
              <a:t>25/02/2010</a:t>
            </a:r>
            <a:endParaRPr lang="en-US"/>
          </a:p>
        </p:txBody>
      </p:sp>
      <p:sp>
        <p:nvSpPr>
          <p:cNvPr id="4" name="Footer Placeholder 3"/>
          <p:cNvSpPr>
            <a:spLocks noGrp="1"/>
          </p:cNvSpPr>
          <p:nvPr>
            <p:ph type="ftr" sz="quarter" idx="11"/>
          </p:nvPr>
        </p:nvSpPr>
        <p:spPr/>
        <p:txBody>
          <a:bodyPr/>
          <a:lstStyle/>
          <a:p>
            <a:r>
              <a:rPr lang="en-US" smtClean="0"/>
              <a:t>Mohammad  Al-Turany, ACAT 2010   Jaipur</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B5552F3-4015-CD47-B0BC-61BBD9537DF0}"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r>
              <a:rPr lang="de-DE" smtClean="0"/>
              <a:t>25/02/2010</a:t>
            </a:r>
            <a:endParaRPr lang="en-US"/>
          </a:p>
        </p:txBody>
      </p:sp>
      <p:sp>
        <p:nvSpPr>
          <p:cNvPr id="3" name="Footer Placeholder 2"/>
          <p:cNvSpPr>
            <a:spLocks noGrp="1"/>
          </p:cNvSpPr>
          <p:nvPr>
            <p:ph type="ftr" sz="quarter" idx="11"/>
          </p:nvPr>
        </p:nvSpPr>
        <p:spPr/>
        <p:txBody>
          <a:bodyPr/>
          <a:lstStyle/>
          <a:p>
            <a:r>
              <a:rPr lang="en-US" smtClean="0"/>
              <a:t>Mohammad  Al-Turany, ACAT 2010   Jaipur</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B5552F3-4015-CD47-B0BC-61BBD9537DF0}"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r>
              <a:rPr lang="de-DE" smtClean="0"/>
              <a:t>25/02/2010</a:t>
            </a:r>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Mohammad  Al-Turany, ACAT 2010   Jaipur</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B5552F3-4015-CD47-B0BC-61BBD9537DF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r>
              <a:rPr lang="de-DE" smtClean="0"/>
              <a:t>25/02/2010</a:t>
            </a:r>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Mohammad  Al-Turany, ACAT 2010   Jaipur</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de-DE" smtClean="0"/>
              <a:t>Click to edit Master text styles</a:t>
            </a:r>
          </a:p>
          <a:p>
            <a:pPr lvl="1" eaLnBrk="1" latinLnBrk="0" hangingPunct="1"/>
            <a:r>
              <a:rPr lang="de-DE" smtClean="0"/>
              <a:t>Second level</a:t>
            </a:r>
          </a:p>
          <a:p>
            <a:pPr lvl="2" eaLnBrk="1" latinLnBrk="0" hangingPunct="1"/>
            <a:r>
              <a:rPr lang="de-DE" smtClean="0"/>
              <a:t>Third level</a:t>
            </a:r>
          </a:p>
          <a:p>
            <a:pPr lvl="3" eaLnBrk="1" latinLnBrk="0" hangingPunct="1"/>
            <a:r>
              <a:rPr lang="de-DE" smtClean="0"/>
              <a:t>Fourth level</a:t>
            </a:r>
          </a:p>
          <a:p>
            <a:pPr lvl="4" eaLnBrk="1" latinLnBrk="0" hangingPunct="1"/>
            <a:r>
              <a:rPr lang="de-DE" smtClean="0"/>
              <a:t>Fifth level</a:t>
            </a:r>
            <a:endParaRPr kumimoji="0" lang="en-US"/>
          </a:p>
        </p:txBody>
      </p:sp>
      <p:sp>
        <p:nvSpPr>
          <p:cNvPr id="4" name="Date Placeholder 3"/>
          <p:cNvSpPr>
            <a:spLocks noGrp="1"/>
          </p:cNvSpPr>
          <p:nvPr>
            <p:ph type="dt" sz="half" idx="10"/>
          </p:nvPr>
        </p:nvSpPr>
        <p:spPr/>
        <p:txBody>
          <a:bodyPr/>
          <a:lstStyle/>
          <a:p>
            <a:r>
              <a:rPr lang="de-DE" smtClean="0"/>
              <a:t>25/02/2010</a:t>
            </a:r>
            <a:endParaRPr lang="en-US"/>
          </a:p>
        </p:txBody>
      </p:sp>
      <p:sp>
        <p:nvSpPr>
          <p:cNvPr id="5" name="Footer Placeholder 4"/>
          <p:cNvSpPr>
            <a:spLocks noGrp="1"/>
          </p:cNvSpPr>
          <p:nvPr>
            <p:ph type="ftr" sz="quarter" idx="11"/>
          </p:nvPr>
        </p:nvSpPr>
        <p:spPr/>
        <p:txBody>
          <a:bodyPr/>
          <a:lstStyle/>
          <a:p>
            <a:r>
              <a:rPr lang="en-US" smtClean="0"/>
              <a:t>Mohammad  Al-Turany, ACAT 2010   Jaipur</a:t>
            </a:r>
            <a:endParaRPr lang="en-US"/>
          </a:p>
        </p:txBody>
      </p:sp>
      <p:sp>
        <p:nvSpPr>
          <p:cNvPr id="6" name="Slide Number Placeholder 5"/>
          <p:cNvSpPr>
            <a:spLocks noGrp="1"/>
          </p:cNvSpPr>
          <p:nvPr>
            <p:ph type="sldNum" sz="quarter" idx="12"/>
          </p:nvPr>
        </p:nvSpPr>
        <p:spPr/>
        <p:txBody>
          <a:bodyPr/>
          <a:lstStyle/>
          <a:p>
            <a:fld id="{0B5552F3-4015-CD47-B0BC-61BBD9537D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371600" y="2819400"/>
            <a:ext cx="6400800" cy="346710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1027" name="Rectangle 2"/>
          <p:cNvSpPr>
            <a:spLocks noGrp="1" noChangeArrowheads="1"/>
          </p:cNvSpPr>
          <p:nvPr>
            <p:ph type="title"/>
          </p:nvPr>
        </p:nvSpPr>
        <p:spPr bwMode="auto">
          <a:xfrm>
            <a:off x="685800" y="0"/>
            <a:ext cx="7772400" cy="2133600"/>
          </a:xfrm>
          <a:prstGeom prst="rect">
            <a:avLst/>
          </a:prstGeom>
          <a:noFill/>
          <a:ln w="9525">
            <a:noFill/>
            <a:miter lim="800000"/>
            <a:headEnd/>
            <a:tailEnd/>
          </a:ln>
        </p:spPr>
        <p:txBody>
          <a:bodyPr vert="horz" wrap="square" lIns="38100" tIns="38100" rIns="38100" bIns="38100" numCol="1" anchor="b" anchorCtr="0" compatLnSpc="1">
            <a:prstTxWarp prst="textNoShape">
              <a:avLst/>
            </a:prstTxWarp>
          </a:bodyPr>
          <a:lstStyle/>
          <a:p>
            <a:pPr lvl="0"/>
            <a:r>
              <a:rPr lang="en-US">
                <a:sym typeface="Calibri" charset="0"/>
              </a:rPr>
              <a:t>Click to edit Master title style</a:t>
            </a:r>
          </a:p>
        </p:txBody>
      </p:sp>
      <p:sp>
        <p:nvSpPr>
          <p:cNvPr id="2" name="Text Box 3"/>
          <p:cNvSpPr txBox="1">
            <a:spLocks noGrp="1" noChangeArrowheads="1"/>
          </p:cNvSpPr>
          <p:nvPr>
            <p:ph type="sldNum" sz="quarter" idx="4"/>
          </p:nvPr>
        </p:nvSpPr>
        <p:spPr bwMode="auto">
          <a:xfrm>
            <a:off x="4425950" y="2347913"/>
            <a:ext cx="292100"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E7C5D"/>
                </a:solidFill>
                <a:latin typeface="Times New Roman" charset="0"/>
                <a:ea typeface="Times New Roman" charset="0"/>
                <a:cs typeface="Times New Roman" charset="0"/>
                <a:sym typeface="Times New Roman" charset="0"/>
              </a:defRPr>
            </a:lvl1pPr>
          </a:lstStyle>
          <a:p>
            <a:pPr>
              <a:defRPr/>
            </a:pPr>
            <a:fld id="{CAED33E4-ADF8-FB48-9040-118BF20B8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hf hdr="0"/>
  <p:txStyles>
    <p:titleStyle>
      <a:lvl1pPr algn="ctr" rtl="0" eaLnBrk="0" fontAlgn="base" hangingPunct="0">
        <a:spcBef>
          <a:spcPct val="0"/>
        </a:spcBef>
        <a:spcAft>
          <a:spcPct val="0"/>
        </a:spcAft>
        <a:defRPr sz="4200">
          <a:solidFill>
            <a:srgbClr val="D34817"/>
          </a:solidFill>
          <a:latin typeface="+mj-lt"/>
          <a:ea typeface="+mj-ea"/>
          <a:cs typeface="+mj-cs"/>
          <a:sym typeface="Calibri" charset="0"/>
        </a:defRPr>
      </a:lvl1pPr>
      <a:lvl2pPr algn="ctr" rtl="0" eaLnBrk="0" fontAlgn="base" hangingPunct="0">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2pPr>
      <a:lvl3pPr algn="ctr" rtl="0" eaLnBrk="0" fontAlgn="base" hangingPunct="0">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3pPr>
      <a:lvl4pPr algn="ctr" rtl="0" eaLnBrk="0" fontAlgn="base" hangingPunct="0">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4pPr>
      <a:lvl5pPr algn="ctr" rtl="0" eaLnBrk="0" fontAlgn="base" hangingPunct="0">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5pPr>
      <a:lvl6pPr marL="457200" algn="ctr" rtl="0" fontAlgn="base">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6pPr>
      <a:lvl7pPr marL="914400" algn="ctr" rtl="0" fontAlgn="base">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7pPr>
      <a:lvl8pPr marL="1371600" algn="ctr" rtl="0" fontAlgn="base">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8pPr>
      <a:lvl9pPr marL="1828800" algn="ctr" rtl="0" fontAlgn="base">
        <a:spcBef>
          <a:spcPct val="0"/>
        </a:spcBef>
        <a:spcAft>
          <a:spcPct val="0"/>
        </a:spcAft>
        <a:defRPr sz="4200">
          <a:solidFill>
            <a:srgbClr val="D34817"/>
          </a:solidFill>
          <a:latin typeface="Calibri" charset="0"/>
          <a:ea typeface="ヒラギノ角ゴ ProN W3" charset="-128"/>
          <a:cs typeface="ヒラギノ角ゴ ProN W3" charset="-128"/>
          <a:sym typeface="Calibri" charset="0"/>
        </a:defRPr>
      </a:lvl9pPr>
    </p:titleStyle>
    <p:bodyStyle>
      <a:lvl1pPr marL="342900" indent="-342900" algn="ctr" rtl="0" eaLnBrk="0" fontAlgn="base" hangingPunct="0">
        <a:spcBef>
          <a:spcPts val="400"/>
        </a:spcBef>
        <a:spcAft>
          <a:spcPct val="0"/>
        </a:spcAft>
        <a:defRPr sz="1600">
          <a:solidFill>
            <a:srgbClr val="696464"/>
          </a:solidFill>
          <a:latin typeface="+mn-lt"/>
          <a:ea typeface="+mn-ea"/>
          <a:cs typeface="+mn-cs"/>
          <a:sym typeface="Calibri Bold" charset="0"/>
        </a:defRPr>
      </a:lvl1pPr>
      <a:lvl2pPr marL="419100" indent="38100" algn="ctr" rtl="0" eaLnBrk="0" fontAlgn="base" hangingPunct="0">
        <a:spcBef>
          <a:spcPts val="500"/>
        </a:spcBef>
        <a:spcAft>
          <a:spcPct val="0"/>
        </a:spcAft>
        <a:defRPr sz="2200">
          <a:solidFill>
            <a:srgbClr val="696464"/>
          </a:solidFill>
          <a:latin typeface="+mj-lt"/>
          <a:ea typeface="+mj-ea"/>
          <a:cs typeface="+mj-cs"/>
          <a:sym typeface="Calibri" charset="0"/>
        </a:defRPr>
      </a:lvl2pPr>
      <a:lvl3pPr marL="876300" indent="38100" algn="ctr" rtl="0" eaLnBrk="0" fontAlgn="base" hangingPunct="0">
        <a:spcBef>
          <a:spcPts val="500"/>
        </a:spcBef>
        <a:spcAft>
          <a:spcPct val="0"/>
        </a:spcAft>
        <a:defRPr sz="2000">
          <a:solidFill>
            <a:schemeClr val="tx1"/>
          </a:solidFill>
          <a:latin typeface="+mj-lt"/>
          <a:ea typeface="+mj-ea"/>
          <a:cs typeface="+mj-cs"/>
          <a:sym typeface="Calibri" charset="0"/>
        </a:defRPr>
      </a:lvl3pPr>
      <a:lvl4pPr marL="1333500" indent="38100" algn="ctr" rtl="0" eaLnBrk="0" fontAlgn="base" hangingPunct="0">
        <a:spcBef>
          <a:spcPts val="500"/>
        </a:spcBef>
        <a:spcAft>
          <a:spcPct val="0"/>
        </a:spcAft>
        <a:defRPr sz="2000">
          <a:solidFill>
            <a:srgbClr val="696464"/>
          </a:solidFill>
          <a:latin typeface="+mj-lt"/>
          <a:ea typeface="+mj-ea"/>
          <a:cs typeface="+mj-cs"/>
          <a:sym typeface="Calibri" charset="0"/>
        </a:defRPr>
      </a:lvl4pPr>
      <a:lvl5pPr marL="1790700" indent="38100" algn="ctr" rtl="0" eaLnBrk="0" fontAlgn="base" hangingPunct="0">
        <a:spcBef>
          <a:spcPts val="400"/>
        </a:spcBef>
        <a:spcAft>
          <a:spcPct val="0"/>
        </a:spcAft>
        <a:defRPr>
          <a:solidFill>
            <a:schemeClr val="tx1"/>
          </a:solidFill>
          <a:latin typeface="+mj-lt"/>
          <a:ea typeface="+mj-ea"/>
          <a:cs typeface="+mj-cs"/>
          <a:sym typeface="Calibri" charset="0"/>
        </a:defRPr>
      </a:lvl5pPr>
      <a:lvl6pPr marL="2247900" algn="ctr" rtl="0" fontAlgn="base">
        <a:spcBef>
          <a:spcPts val="400"/>
        </a:spcBef>
        <a:spcAft>
          <a:spcPct val="0"/>
        </a:spcAft>
        <a:defRPr>
          <a:solidFill>
            <a:schemeClr val="tx1"/>
          </a:solidFill>
          <a:latin typeface="+mj-lt"/>
          <a:ea typeface="+mj-ea"/>
          <a:cs typeface="+mj-cs"/>
          <a:sym typeface="Calibri" charset="0"/>
        </a:defRPr>
      </a:lvl6pPr>
      <a:lvl7pPr marL="2705100" algn="ctr" rtl="0" fontAlgn="base">
        <a:spcBef>
          <a:spcPts val="400"/>
        </a:spcBef>
        <a:spcAft>
          <a:spcPct val="0"/>
        </a:spcAft>
        <a:defRPr>
          <a:solidFill>
            <a:schemeClr val="tx1"/>
          </a:solidFill>
          <a:latin typeface="+mj-lt"/>
          <a:ea typeface="+mj-ea"/>
          <a:cs typeface="+mj-cs"/>
          <a:sym typeface="Calibri" charset="0"/>
        </a:defRPr>
      </a:lvl7pPr>
      <a:lvl8pPr marL="3162300" algn="ctr" rtl="0" fontAlgn="base">
        <a:spcBef>
          <a:spcPts val="400"/>
        </a:spcBef>
        <a:spcAft>
          <a:spcPct val="0"/>
        </a:spcAft>
        <a:defRPr>
          <a:solidFill>
            <a:schemeClr val="tx1"/>
          </a:solidFill>
          <a:latin typeface="+mj-lt"/>
          <a:ea typeface="+mj-ea"/>
          <a:cs typeface="+mj-cs"/>
          <a:sym typeface="Calibri" charset="0"/>
        </a:defRPr>
      </a:lvl8pPr>
      <a:lvl9pPr marL="3619500" algn="ctr" rtl="0" fontAlgn="base">
        <a:spcBef>
          <a:spcPts val="400"/>
        </a:spcBef>
        <a:spcAft>
          <a:spcPct val="0"/>
        </a:spcAft>
        <a:defRPr>
          <a:solidFill>
            <a:schemeClr val="tx1"/>
          </a:solidFill>
          <a:latin typeface="+mj-lt"/>
          <a:ea typeface="+mj-ea"/>
          <a:cs typeface="+mj-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301625" y="0"/>
            <a:ext cx="8534400" cy="987425"/>
          </a:xfrm>
          <a:prstGeom prst="rect">
            <a:avLst/>
          </a:prstGeom>
          <a:noFill/>
          <a:ln w="9525">
            <a:noFill/>
            <a:miter lim="800000"/>
            <a:headEnd/>
            <a:tailEnd/>
          </a:ln>
        </p:spPr>
        <p:txBody>
          <a:bodyPr vert="horz" wrap="square" lIns="38100" tIns="38100" rIns="38100" bIns="38100" numCol="1" anchor="b" anchorCtr="0" compatLnSpc="1">
            <a:prstTxWarp prst="textNoShape">
              <a:avLst/>
            </a:prstTxWarp>
          </a:bodyPr>
          <a:lstStyle/>
          <a:p>
            <a:pPr lvl="0"/>
            <a:r>
              <a:rPr lang="en-US">
                <a:sym typeface="Calibri" charset="0"/>
              </a:rPr>
              <a:t>Click to edit Master title style</a:t>
            </a:r>
          </a:p>
        </p:txBody>
      </p:sp>
      <p:sp>
        <p:nvSpPr>
          <p:cNvPr id="13315" name="Rectangle 2"/>
          <p:cNvSpPr>
            <a:spLocks noGrp="1" noChangeArrowheads="1"/>
          </p:cNvSpPr>
          <p:nvPr>
            <p:ph type="body" idx="1"/>
          </p:nvPr>
        </p:nvSpPr>
        <p:spPr bwMode="auto">
          <a:xfrm>
            <a:off x="301625" y="1525588"/>
            <a:ext cx="8502650" cy="5332412"/>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2051" name="Text Box 3"/>
          <p:cNvSpPr txBox="1">
            <a:spLocks noGrp="1" noChangeArrowheads="1"/>
          </p:cNvSpPr>
          <p:nvPr>
            <p:ph type="sldNum" sz="quarter" idx="4"/>
          </p:nvPr>
        </p:nvSpPr>
        <p:spPr bwMode="auto">
          <a:xfrm>
            <a:off x="4445000" y="1176338"/>
            <a:ext cx="292100"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E7C5D"/>
                </a:solidFill>
                <a:latin typeface="Times New Roman" charset="0"/>
                <a:ea typeface="Times New Roman" charset="0"/>
                <a:cs typeface="Times New Roman" charset="0"/>
                <a:sym typeface="Times New Roman" charset="0"/>
              </a:defRPr>
            </a:lvl1pPr>
          </a:lstStyle>
          <a:p>
            <a:pPr>
              <a:defRPr/>
            </a:pPr>
            <a:fld id="{F8A6553C-4D3E-2949-B9E9-BBE9291248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hf hdr="0"/>
  <p:txStyles>
    <p:titleStyle>
      <a:lvl1pPr algn="ctr" rtl="0" eaLnBrk="0" fontAlgn="base" hangingPunct="0">
        <a:spcBef>
          <a:spcPct val="0"/>
        </a:spcBef>
        <a:spcAft>
          <a:spcPct val="0"/>
        </a:spcAft>
        <a:defRPr sz="3300">
          <a:solidFill>
            <a:srgbClr val="8E7C5D"/>
          </a:solidFill>
          <a:latin typeface="+mj-lt"/>
          <a:ea typeface="+mj-ea"/>
          <a:cs typeface="+mj-cs"/>
          <a:sym typeface="Calibri" charset="0"/>
        </a:defRPr>
      </a:lvl1pPr>
      <a:lvl2pPr algn="ctr" rtl="0" eaLnBrk="0" fontAlgn="base" hangingPunct="0">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2pPr>
      <a:lvl3pPr algn="ctr" rtl="0" eaLnBrk="0" fontAlgn="base" hangingPunct="0">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3pPr>
      <a:lvl4pPr algn="ctr" rtl="0" eaLnBrk="0" fontAlgn="base" hangingPunct="0">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4pPr>
      <a:lvl5pPr algn="ctr" rtl="0" eaLnBrk="0" fontAlgn="base" hangingPunct="0">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5pPr>
      <a:lvl6pPr marL="457200" algn="ctr" rtl="0" fontAlgn="base">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6pPr>
      <a:lvl7pPr marL="914400" algn="ctr" rtl="0" fontAlgn="base">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7pPr>
      <a:lvl8pPr marL="1371600" algn="ctr" rtl="0" fontAlgn="base">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8pPr>
      <a:lvl9pPr marL="1828800" algn="ctr" rtl="0" fontAlgn="base">
        <a:spcBef>
          <a:spcPct val="0"/>
        </a:spcBef>
        <a:spcAft>
          <a:spcPct val="0"/>
        </a:spcAft>
        <a:defRPr sz="3300">
          <a:solidFill>
            <a:srgbClr val="8E7C5D"/>
          </a:solidFill>
          <a:latin typeface="Calibri" charset="0"/>
          <a:ea typeface="ヒラギノ角ゴ ProN W3" charset="-128"/>
          <a:cs typeface="ヒラギノ角ゴ ProN W3" charset="-128"/>
          <a:sym typeface="Calibri" charset="0"/>
        </a:defRPr>
      </a:lvl9pPr>
    </p:titleStyle>
    <p:bodyStyle>
      <a:lvl1pPr marL="273050" indent="-273050" algn="l" rtl="0" eaLnBrk="0" fontAlgn="base" hangingPunct="0">
        <a:spcBef>
          <a:spcPts val="600"/>
        </a:spcBef>
        <a:spcAft>
          <a:spcPct val="0"/>
        </a:spcAft>
        <a:buClr>
          <a:srgbClr val="D34817"/>
        </a:buClr>
        <a:buSzPct val="85000"/>
        <a:buFont typeface="Wingdings 2" charset="2"/>
        <a:buChar char=""/>
        <a:defRPr sz="2700">
          <a:solidFill>
            <a:schemeClr val="tx1"/>
          </a:solidFill>
          <a:latin typeface="+mn-lt"/>
          <a:ea typeface="+mn-ea"/>
          <a:cs typeface="+mn-cs"/>
          <a:sym typeface="Calibri" charset="0"/>
        </a:defRPr>
      </a:lvl1pPr>
      <a:lvl2pPr marL="509588" indent="-273050" algn="l" rtl="0" eaLnBrk="0" fontAlgn="base" hangingPunct="0">
        <a:spcBef>
          <a:spcPts val="500"/>
        </a:spcBef>
        <a:spcAft>
          <a:spcPct val="0"/>
        </a:spcAft>
        <a:buClr>
          <a:srgbClr val="9B2D1F"/>
        </a:buClr>
        <a:buSzPct val="69000"/>
        <a:buFont typeface="Wingdings" charset="2"/>
        <a:buChar char="¡"/>
        <a:defRPr sz="2200">
          <a:solidFill>
            <a:srgbClr val="696464"/>
          </a:solidFill>
          <a:latin typeface="+mn-lt"/>
          <a:ea typeface="+mn-ea"/>
          <a:cs typeface="+mn-cs"/>
          <a:sym typeface="Calibri" charset="0"/>
        </a:defRPr>
      </a:lvl2pPr>
      <a:lvl3pPr marL="784225" indent="-228600" algn="l" rtl="0" eaLnBrk="0" fontAlgn="base" hangingPunct="0">
        <a:spcBef>
          <a:spcPts val="500"/>
        </a:spcBef>
        <a:spcAft>
          <a:spcPct val="0"/>
        </a:spcAft>
        <a:buClr>
          <a:srgbClr val="8CADAE"/>
        </a:buClr>
        <a:buSzPct val="75000"/>
        <a:buFont typeface="Wingdings 2" charset="2"/>
        <a:buChar char="÷"/>
        <a:defRPr sz="2000">
          <a:solidFill>
            <a:schemeClr val="tx1"/>
          </a:solidFill>
          <a:latin typeface="+mn-lt"/>
          <a:ea typeface="+mn-ea"/>
          <a:cs typeface="+mn-cs"/>
          <a:sym typeface="Calibri" charset="0"/>
        </a:defRPr>
      </a:lvl3pPr>
      <a:lvl4pPr marL="1058863" indent="-228600" algn="l" rtl="0" eaLnBrk="0" fontAlgn="base" hangingPunct="0">
        <a:spcBef>
          <a:spcPts val="500"/>
        </a:spcBef>
        <a:spcAft>
          <a:spcPct val="0"/>
        </a:spcAft>
        <a:buClr>
          <a:srgbClr val="8C7B70"/>
        </a:buClr>
        <a:buSzPct val="69000"/>
        <a:buFont typeface="Wingdings" charset="2"/>
        <a:buChar char="¢"/>
        <a:defRPr sz="2000">
          <a:solidFill>
            <a:srgbClr val="696464"/>
          </a:solidFill>
          <a:latin typeface="+mn-lt"/>
          <a:ea typeface="+mn-ea"/>
          <a:cs typeface="+mn-cs"/>
          <a:sym typeface="Calibri" charset="0"/>
        </a:defRPr>
      </a:lvl4pPr>
      <a:lvl5pPr marL="1333500" indent="-228600" algn="l" rtl="0" eaLnBrk="0" fontAlgn="base" hangingPunct="0">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5pPr>
      <a:lvl6pPr marL="17907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6pPr>
      <a:lvl7pPr marL="22479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7pPr>
      <a:lvl8pPr marL="27051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8pPr>
      <a:lvl9pPr marL="31623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301625" y="0"/>
            <a:ext cx="8534400" cy="987425"/>
          </a:xfrm>
          <a:prstGeom prst="rect">
            <a:avLst/>
          </a:prstGeom>
          <a:noFill/>
          <a:ln w="9525">
            <a:noFill/>
            <a:miter lim="800000"/>
            <a:headEnd/>
            <a:tailEnd/>
          </a:ln>
        </p:spPr>
        <p:txBody>
          <a:bodyPr vert="horz" wrap="square" lIns="38100" tIns="38100" rIns="38100" bIns="38100" numCol="1" anchor="b" anchorCtr="0" compatLnSpc="1">
            <a:prstTxWarp prst="textNoShape">
              <a:avLst/>
            </a:prstTxWarp>
          </a:bodyPr>
          <a:lstStyle/>
          <a:p>
            <a:pPr lvl="0"/>
            <a:r>
              <a:rPr lang="en-US">
                <a:sym typeface="Calibri" charset="0"/>
              </a:rPr>
              <a:t>Click to edit Master title style</a:t>
            </a:r>
          </a:p>
        </p:txBody>
      </p:sp>
      <p:sp>
        <p:nvSpPr>
          <p:cNvPr id="3074" name="Text Box 2"/>
          <p:cNvSpPr txBox="1">
            <a:spLocks noGrp="1" noChangeArrowheads="1"/>
          </p:cNvSpPr>
          <p:nvPr>
            <p:ph type="sldNum" sz="quarter" idx="4"/>
          </p:nvPr>
        </p:nvSpPr>
        <p:spPr bwMode="auto">
          <a:xfrm>
            <a:off x="4425950" y="1185863"/>
            <a:ext cx="292100"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E7C5D"/>
                </a:solidFill>
                <a:latin typeface="Times New Roman" charset="0"/>
                <a:ea typeface="Times New Roman" charset="0"/>
                <a:cs typeface="Times New Roman" charset="0"/>
                <a:sym typeface="Times New Roman" charset="0"/>
              </a:defRPr>
            </a:lvl1pPr>
          </a:lstStyle>
          <a:p>
            <a:pPr>
              <a:defRPr/>
            </a:pPr>
            <a:fld id="{D2B92ABF-6484-964F-9D85-550625498B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hdr="0"/>
  <p:txStyles>
    <p:titleStyle>
      <a:lvl1pPr algn="ctr" rtl="0" eaLnBrk="0" fontAlgn="base" hangingPunct="0">
        <a:spcBef>
          <a:spcPct val="0"/>
        </a:spcBef>
        <a:spcAft>
          <a:spcPct val="0"/>
        </a:spcAft>
        <a:defRPr sz="3300">
          <a:solidFill>
            <a:srgbClr val="7B9899"/>
          </a:solidFill>
          <a:latin typeface="+mj-lt"/>
          <a:ea typeface="+mj-ea"/>
          <a:cs typeface="+mj-cs"/>
          <a:sym typeface="Calibri" charset="0"/>
        </a:defRPr>
      </a:lvl1pPr>
      <a:lvl2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2pPr>
      <a:lvl3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3pPr>
      <a:lvl4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4pPr>
      <a:lvl5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5pPr>
      <a:lvl6pPr marL="4572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6pPr>
      <a:lvl7pPr marL="9144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7pPr>
      <a:lvl8pPr marL="13716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8pPr>
      <a:lvl9pPr marL="18288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9pPr>
    </p:titleStyle>
    <p:bodyStyle>
      <a:lvl1pPr marL="273050" indent="-273050" algn="l" rtl="0" eaLnBrk="0" fontAlgn="base" hangingPunct="0">
        <a:spcBef>
          <a:spcPts val="600"/>
        </a:spcBef>
        <a:spcAft>
          <a:spcPct val="0"/>
        </a:spcAft>
        <a:buClr>
          <a:srgbClr val="D34817"/>
        </a:buClr>
        <a:buSzPct val="85000"/>
        <a:buFont typeface="Wingdings 2" charset="2"/>
        <a:buChar char=""/>
        <a:defRPr sz="2700">
          <a:solidFill>
            <a:schemeClr val="tx1"/>
          </a:solidFill>
          <a:latin typeface="+mn-lt"/>
          <a:ea typeface="+mn-ea"/>
          <a:cs typeface="+mn-cs"/>
          <a:sym typeface="Calibri" charset="0"/>
        </a:defRPr>
      </a:lvl1pPr>
      <a:lvl2pPr marL="547688" indent="-273050" algn="l" rtl="0" eaLnBrk="0" fontAlgn="base" hangingPunct="0">
        <a:spcBef>
          <a:spcPts val="500"/>
        </a:spcBef>
        <a:spcAft>
          <a:spcPct val="0"/>
        </a:spcAft>
        <a:buClr>
          <a:srgbClr val="9B2D1F"/>
        </a:buClr>
        <a:buSzPct val="69000"/>
        <a:buFont typeface="Wingdings" charset="2"/>
        <a:buChar char="¡"/>
        <a:defRPr sz="2200">
          <a:solidFill>
            <a:srgbClr val="696464"/>
          </a:solidFill>
          <a:latin typeface="+mn-lt"/>
          <a:ea typeface="+mn-ea"/>
          <a:cs typeface="+mn-cs"/>
          <a:sym typeface="Calibri" charset="0"/>
        </a:defRPr>
      </a:lvl2pPr>
      <a:lvl3pPr marL="822325" indent="-228600" algn="l" rtl="0" eaLnBrk="0" fontAlgn="base" hangingPunct="0">
        <a:spcBef>
          <a:spcPts val="500"/>
        </a:spcBef>
        <a:spcAft>
          <a:spcPct val="0"/>
        </a:spcAft>
        <a:buClr>
          <a:srgbClr val="8CADAE"/>
        </a:buClr>
        <a:buSzPct val="75000"/>
        <a:buFont typeface="Wingdings 2" charset="2"/>
        <a:buChar char="÷"/>
        <a:defRPr sz="2000">
          <a:solidFill>
            <a:schemeClr val="tx1"/>
          </a:solidFill>
          <a:latin typeface="+mn-lt"/>
          <a:ea typeface="+mn-ea"/>
          <a:cs typeface="+mn-cs"/>
          <a:sym typeface="Calibri" charset="0"/>
        </a:defRPr>
      </a:lvl3pPr>
      <a:lvl4pPr marL="1096963" indent="-228600" algn="l" rtl="0" eaLnBrk="0" fontAlgn="base" hangingPunct="0">
        <a:spcBef>
          <a:spcPts val="500"/>
        </a:spcBef>
        <a:spcAft>
          <a:spcPct val="0"/>
        </a:spcAft>
        <a:buClr>
          <a:srgbClr val="8C7B70"/>
        </a:buClr>
        <a:buSzPct val="69000"/>
        <a:buFont typeface="Wingdings" charset="2"/>
        <a:buChar char="¢"/>
        <a:defRPr sz="2000">
          <a:solidFill>
            <a:srgbClr val="696464"/>
          </a:solidFill>
          <a:latin typeface="+mn-lt"/>
          <a:ea typeface="+mn-ea"/>
          <a:cs typeface="+mn-cs"/>
          <a:sym typeface="Calibri" charset="0"/>
        </a:defRPr>
      </a:lvl4pPr>
      <a:lvl5pPr marL="1371600" indent="-228600" algn="l" rtl="0" eaLnBrk="0" fontAlgn="base" hangingPunct="0">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5pPr>
      <a:lvl6pPr marL="18288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6pPr>
      <a:lvl7pPr marL="22860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7pPr>
      <a:lvl8pPr marL="27432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8pPr>
      <a:lvl9pPr marL="32004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301625" y="987425"/>
            <a:ext cx="4040188" cy="1804988"/>
          </a:xfrm>
          <a:prstGeom prst="rect">
            <a:avLst/>
          </a:prstGeom>
          <a:noFill/>
          <a:ln w="15875">
            <a:noFill/>
            <a:miter lim="800000"/>
            <a:headEnd/>
            <a:tailEnd/>
          </a:ln>
          <a:effectLst>
            <a:outerShdw blurRad="50800" dist="25399" dir="5400000" algn="ctr" rotWithShape="0">
              <a:schemeClr val="bg2">
                <a:alpha val="34999"/>
              </a:schemeClr>
            </a:outerShdw>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text styles</a:t>
            </a:r>
          </a:p>
          <a:p>
            <a:pPr lvl="1"/>
            <a:r>
              <a:rPr lang="en-US">
                <a:sym typeface="Calibri Bold" charset="0"/>
              </a:rPr>
              <a:t>Second level</a:t>
            </a:r>
          </a:p>
          <a:p>
            <a:pPr lvl="2"/>
            <a:r>
              <a:rPr lang="en-US">
                <a:sym typeface="Calibri Bold" charset="0"/>
              </a:rPr>
              <a:t>Third level</a:t>
            </a:r>
          </a:p>
          <a:p>
            <a:pPr lvl="3"/>
            <a:r>
              <a:rPr lang="en-US">
                <a:sym typeface="Calibri Bold" charset="0"/>
              </a:rPr>
              <a:t>Fourth level</a:t>
            </a:r>
          </a:p>
          <a:p>
            <a:pPr lvl="4"/>
            <a:r>
              <a:rPr lang="en-US">
                <a:sym typeface="Calibri Bold" charset="0"/>
              </a:rPr>
              <a:t>Fifth level</a:t>
            </a:r>
          </a:p>
        </p:txBody>
      </p:sp>
      <p:sp>
        <p:nvSpPr>
          <p:cNvPr id="37891" name="Rectangle 2"/>
          <p:cNvSpPr>
            <a:spLocks noGrp="1" noChangeArrowheads="1"/>
          </p:cNvSpPr>
          <p:nvPr>
            <p:ph type="title"/>
          </p:nvPr>
        </p:nvSpPr>
        <p:spPr bwMode="auto">
          <a:xfrm>
            <a:off x="301625" y="0"/>
            <a:ext cx="8534400" cy="987425"/>
          </a:xfrm>
          <a:prstGeom prst="rect">
            <a:avLst/>
          </a:prstGeom>
          <a:noFill/>
          <a:ln w="9525">
            <a:noFill/>
            <a:miter lim="800000"/>
            <a:headEnd/>
            <a:tailEnd/>
          </a:ln>
        </p:spPr>
        <p:txBody>
          <a:bodyPr vert="horz" wrap="square" lIns="38100" tIns="38100" rIns="38100" bIns="38100" numCol="1" anchor="b" anchorCtr="0" compatLnSpc="1">
            <a:prstTxWarp prst="textNoShape">
              <a:avLst/>
            </a:prstTxWarp>
          </a:bodyPr>
          <a:lstStyle/>
          <a:p>
            <a:pPr lvl="0"/>
            <a:r>
              <a:rPr lang="en-US">
                <a:sym typeface="Calibri" charset="0"/>
              </a:rPr>
              <a:t>Click to edit Master title style</a:t>
            </a:r>
          </a:p>
        </p:txBody>
      </p:sp>
      <p:sp>
        <p:nvSpPr>
          <p:cNvPr id="4099" name="Text Box 3"/>
          <p:cNvSpPr txBox="1">
            <a:spLocks noGrp="1" noChangeArrowheads="1"/>
          </p:cNvSpPr>
          <p:nvPr>
            <p:ph type="sldNum" sz="quarter" idx="4"/>
          </p:nvPr>
        </p:nvSpPr>
        <p:spPr bwMode="auto">
          <a:xfrm>
            <a:off x="4425950" y="1192213"/>
            <a:ext cx="292100"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E7C5D"/>
                </a:solidFill>
                <a:latin typeface="Times New Roman" charset="0"/>
                <a:ea typeface="Times New Roman" charset="0"/>
                <a:cs typeface="Times New Roman" charset="0"/>
                <a:sym typeface="Times New Roman" charset="0"/>
              </a:defRPr>
            </a:lvl1pPr>
          </a:lstStyle>
          <a:p>
            <a:pPr>
              <a:defRPr/>
            </a:pPr>
            <a:fld id="{47D2B0F4-B93C-5C48-9DD7-A7ABBBAD3B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p:txStyles>
    <p:titleStyle>
      <a:lvl1pPr algn="ctr" rtl="0" eaLnBrk="0" fontAlgn="base" hangingPunct="0">
        <a:spcBef>
          <a:spcPct val="0"/>
        </a:spcBef>
        <a:spcAft>
          <a:spcPct val="0"/>
        </a:spcAft>
        <a:defRPr sz="3300">
          <a:solidFill>
            <a:srgbClr val="7B9899"/>
          </a:solidFill>
          <a:latin typeface="+mj-lt"/>
          <a:ea typeface="+mj-ea"/>
          <a:cs typeface="+mj-cs"/>
          <a:sym typeface="Calibri" charset="0"/>
        </a:defRPr>
      </a:lvl1pPr>
      <a:lvl2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2pPr>
      <a:lvl3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3pPr>
      <a:lvl4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4pPr>
      <a:lvl5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5pPr>
      <a:lvl6pPr marL="4572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6pPr>
      <a:lvl7pPr marL="9144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7pPr>
      <a:lvl8pPr marL="13716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8pPr>
      <a:lvl9pPr marL="18288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9pPr>
    </p:titleStyle>
    <p:bodyStyle>
      <a:lvl1pPr marL="342900" indent="-342900" algn="l" rtl="0" eaLnBrk="0" fontAlgn="base" hangingPunct="0">
        <a:spcBef>
          <a:spcPts val="500"/>
        </a:spcBef>
        <a:spcAft>
          <a:spcPct val="0"/>
        </a:spcAft>
        <a:defRPr sz="2200">
          <a:solidFill>
            <a:srgbClr val="FFFFFF"/>
          </a:solidFill>
          <a:latin typeface="+mn-lt"/>
          <a:ea typeface="+mn-ea"/>
          <a:cs typeface="+mn-cs"/>
          <a:sym typeface="Calibri Bold" charset="0"/>
        </a:defRPr>
      </a:lvl1pPr>
      <a:lvl2pPr marL="236538" indent="220663" algn="l" rtl="0" eaLnBrk="0" fontAlgn="base" hangingPunct="0">
        <a:spcBef>
          <a:spcPts val="500"/>
        </a:spcBef>
        <a:spcAft>
          <a:spcPct val="0"/>
        </a:spcAft>
        <a:defRPr sz="2000">
          <a:solidFill>
            <a:srgbClr val="FFFFFF"/>
          </a:solidFill>
          <a:latin typeface="+mn-lt"/>
          <a:ea typeface="+mn-ea"/>
          <a:cs typeface="+mn-cs"/>
          <a:sym typeface="Calibri Bold" charset="0"/>
        </a:defRPr>
      </a:lvl2pPr>
      <a:lvl3pPr marL="555625" indent="358775" algn="l" rtl="0" eaLnBrk="0" fontAlgn="base" hangingPunct="0">
        <a:spcBef>
          <a:spcPts val="400"/>
        </a:spcBef>
        <a:spcAft>
          <a:spcPct val="0"/>
        </a:spcAft>
        <a:defRPr>
          <a:solidFill>
            <a:srgbClr val="FFFFFF"/>
          </a:solidFill>
          <a:latin typeface="+mn-lt"/>
          <a:ea typeface="+mn-ea"/>
          <a:cs typeface="+mn-cs"/>
          <a:sym typeface="Calibri Bold" charset="0"/>
        </a:defRPr>
      </a:lvl3pPr>
      <a:lvl4pPr marL="830263" indent="541338" algn="l" rtl="0" eaLnBrk="0" fontAlgn="base" hangingPunct="0">
        <a:spcBef>
          <a:spcPts val="400"/>
        </a:spcBef>
        <a:spcAft>
          <a:spcPct val="0"/>
        </a:spcAft>
        <a:defRPr sz="1600">
          <a:solidFill>
            <a:srgbClr val="FFFFFF"/>
          </a:solidFill>
          <a:latin typeface="+mn-lt"/>
          <a:ea typeface="+mn-ea"/>
          <a:cs typeface="+mn-cs"/>
          <a:sym typeface="Calibri Bold" charset="0"/>
        </a:defRPr>
      </a:lvl4pPr>
      <a:lvl5pPr marL="1104900" indent="723900" algn="l" rtl="0" eaLnBrk="0" fontAlgn="base" hangingPunct="0">
        <a:spcBef>
          <a:spcPts val="400"/>
        </a:spcBef>
        <a:spcAft>
          <a:spcPct val="0"/>
        </a:spcAft>
        <a:defRPr sz="1600">
          <a:solidFill>
            <a:srgbClr val="FFFFFF"/>
          </a:solidFill>
          <a:latin typeface="+mn-lt"/>
          <a:ea typeface="+mn-ea"/>
          <a:cs typeface="+mn-cs"/>
          <a:sym typeface="Calibri Bold" charset="0"/>
        </a:defRPr>
      </a:lvl5pPr>
      <a:lvl6pPr marL="1562100" algn="l" rtl="0" fontAlgn="base">
        <a:spcBef>
          <a:spcPts val="400"/>
        </a:spcBef>
        <a:spcAft>
          <a:spcPct val="0"/>
        </a:spcAft>
        <a:defRPr sz="1600">
          <a:solidFill>
            <a:srgbClr val="FFFFFF"/>
          </a:solidFill>
          <a:latin typeface="+mn-lt"/>
          <a:ea typeface="+mn-ea"/>
          <a:cs typeface="+mn-cs"/>
          <a:sym typeface="Calibri Bold" charset="0"/>
        </a:defRPr>
      </a:lvl6pPr>
      <a:lvl7pPr marL="2019300" algn="l" rtl="0" fontAlgn="base">
        <a:spcBef>
          <a:spcPts val="400"/>
        </a:spcBef>
        <a:spcAft>
          <a:spcPct val="0"/>
        </a:spcAft>
        <a:defRPr sz="1600">
          <a:solidFill>
            <a:srgbClr val="FFFFFF"/>
          </a:solidFill>
          <a:latin typeface="+mn-lt"/>
          <a:ea typeface="+mn-ea"/>
          <a:cs typeface="+mn-cs"/>
          <a:sym typeface="Calibri Bold" charset="0"/>
        </a:defRPr>
      </a:lvl7pPr>
      <a:lvl8pPr marL="2476500" algn="l" rtl="0" fontAlgn="base">
        <a:spcBef>
          <a:spcPts val="400"/>
        </a:spcBef>
        <a:spcAft>
          <a:spcPct val="0"/>
        </a:spcAft>
        <a:defRPr sz="1600">
          <a:solidFill>
            <a:srgbClr val="FFFFFF"/>
          </a:solidFill>
          <a:latin typeface="+mn-lt"/>
          <a:ea typeface="+mn-ea"/>
          <a:cs typeface="+mn-cs"/>
          <a:sym typeface="Calibri Bold" charset="0"/>
        </a:defRPr>
      </a:lvl8pPr>
      <a:lvl9pPr marL="2933700" algn="l" rtl="0" fontAlgn="base">
        <a:spcBef>
          <a:spcPts val="400"/>
        </a:spcBef>
        <a:spcAft>
          <a:spcPct val="0"/>
        </a:spcAft>
        <a:defRPr sz="1600">
          <a:solidFill>
            <a:srgbClr val="FFFFFF"/>
          </a:solidFill>
          <a:latin typeface="+mn-lt"/>
          <a:ea typeface="+mn-ea"/>
          <a:cs typeface="+mn-cs"/>
          <a:sym typeface="Calibri Bold"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301625" y="0"/>
            <a:ext cx="8534400" cy="987425"/>
          </a:xfrm>
          <a:prstGeom prst="rect">
            <a:avLst/>
          </a:prstGeom>
          <a:noFill/>
          <a:ln w="9525">
            <a:noFill/>
            <a:miter lim="800000"/>
            <a:headEnd/>
            <a:tailEnd/>
          </a:ln>
        </p:spPr>
        <p:txBody>
          <a:bodyPr vert="horz" wrap="square" lIns="38100" tIns="38100" rIns="38100" bIns="38100" numCol="1" anchor="b" anchorCtr="0" compatLnSpc="1">
            <a:prstTxWarp prst="textNoShape">
              <a:avLst/>
            </a:prstTxWarp>
          </a:bodyPr>
          <a:lstStyle/>
          <a:p>
            <a:pPr lvl="0"/>
            <a:r>
              <a:rPr lang="en-US">
                <a:sym typeface="Calibri" charset="0"/>
              </a:rPr>
              <a:t>Click to edit Master title style</a:t>
            </a:r>
          </a:p>
        </p:txBody>
      </p:sp>
      <p:sp>
        <p:nvSpPr>
          <p:cNvPr id="50179" name="Rectangle 2"/>
          <p:cNvSpPr>
            <a:spLocks noGrp="1" noChangeArrowheads="1"/>
          </p:cNvSpPr>
          <p:nvPr>
            <p:ph type="body" idx="1"/>
          </p:nvPr>
        </p:nvSpPr>
        <p:spPr bwMode="auto">
          <a:xfrm>
            <a:off x="301625" y="1371600"/>
            <a:ext cx="4038600" cy="548640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123" name="Text Box 3"/>
          <p:cNvSpPr txBox="1">
            <a:spLocks noGrp="1" noChangeArrowheads="1"/>
          </p:cNvSpPr>
          <p:nvPr>
            <p:ph type="sldNum" sz="quarter" idx="4"/>
          </p:nvPr>
        </p:nvSpPr>
        <p:spPr bwMode="auto">
          <a:xfrm>
            <a:off x="4425950" y="1189038"/>
            <a:ext cx="292100"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E7C5D"/>
                </a:solidFill>
                <a:latin typeface="Times New Roman" charset="0"/>
                <a:ea typeface="Times New Roman" charset="0"/>
                <a:cs typeface="Times New Roman" charset="0"/>
                <a:sym typeface="Times New Roman" charset="0"/>
              </a:defRPr>
            </a:lvl1pPr>
          </a:lstStyle>
          <a:p>
            <a:pPr>
              <a:defRPr/>
            </a:pPr>
            <a:fld id="{F84CADE9-F16A-6848-912E-5F0A06CD42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p:txStyles>
    <p:titleStyle>
      <a:lvl1pPr algn="ctr" rtl="0" eaLnBrk="0" fontAlgn="base" hangingPunct="0">
        <a:spcBef>
          <a:spcPct val="0"/>
        </a:spcBef>
        <a:spcAft>
          <a:spcPct val="0"/>
        </a:spcAft>
        <a:defRPr sz="3300">
          <a:solidFill>
            <a:srgbClr val="7B9899"/>
          </a:solidFill>
          <a:latin typeface="+mj-lt"/>
          <a:ea typeface="+mj-ea"/>
          <a:cs typeface="+mj-cs"/>
          <a:sym typeface="Calibri" charset="0"/>
        </a:defRPr>
      </a:lvl1pPr>
      <a:lvl2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2pPr>
      <a:lvl3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3pPr>
      <a:lvl4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4pPr>
      <a:lvl5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5pPr>
      <a:lvl6pPr marL="4572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6pPr>
      <a:lvl7pPr marL="9144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7pPr>
      <a:lvl8pPr marL="13716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8pPr>
      <a:lvl9pPr marL="18288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9pPr>
    </p:titleStyle>
    <p:bodyStyle>
      <a:lvl1pPr marL="273050" indent="-273050" algn="l" rtl="0" eaLnBrk="0" fontAlgn="base" hangingPunct="0">
        <a:spcBef>
          <a:spcPts val="600"/>
        </a:spcBef>
        <a:spcAft>
          <a:spcPct val="0"/>
        </a:spcAft>
        <a:buClr>
          <a:srgbClr val="D34817"/>
        </a:buClr>
        <a:buSzPct val="85000"/>
        <a:buFont typeface="Wingdings 2" charset="2"/>
        <a:buChar char=""/>
        <a:defRPr sz="2700">
          <a:solidFill>
            <a:schemeClr val="tx1"/>
          </a:solidFill>
          <a:latin typeface="+mn-lt"/>
          <a:ea typeface="+mn-ea"/>
          <a:cs typeface="+mn-cs"/>
          <a:sym typeface="Calibri" charset="0"/>
        </a:defRPr>
      </a:lvl1pPr>
      <a:lvl2pPr marL="509588" indent="-273050" algn="l" rtl="0" eaLnBrk="0" fontAlgn="base" hangingPunct="0">
        <a:spcBef>
          <a:spcPts val="500"/>
        </a:spcBef>
        <a:spcAft>
          <a:spcPct val="0"/>
        </a:spcAft>
        <a:buClr>
          <a:srgbClr val="9B2D1F"/>
        </a:buClr>
        <a:buSzPct val="69000"/>
        <a:buFont typeface="Wingdings" charset="2"/>
        <a:buChar char="¡"/>
        <a:defRPr sz="2200">
          <a:solidFill>
            <a:srgbClr val="696464"/>
          </a:solidFill>
          <a:latin typeface="+mn-lt"/>
          <a:ea typeface="+mn-ea"/>
          <a:cs typeface="+mn-cs"/>
          <a:sym typeface="Calibri" charset="0"/>
        </a:defRPr>
      </a:lvl2pPr>
      <a:lvl3pPr marL="784225" indent="-228600" algn="l" rtl="0" eaLnBrk="0" fontAlgn="base" hangingPunct="0">
        <a:spcBef>
          <a:spcPts val="500"/>
        </a:spcBef>
        <a:spcAft>
          <a:spcPct val="0"/>
        </a:spcAft>
        <a:buClr>
          <a:srgbClr val="8CADAE"/>
        </a:buClr>
        <a:buSzPct val="75000"/>
        <a:buFont typeface="Wingdings 2" charset="2"/>
        <a:buChar char="÷"/>
        <a:defRPr sz="2000">
          <a:solidFill>
            <a:schemeClr val="tx1"/>
          </a:solidFill>
          <a:latin typeface="+mn-lt"/>
          <a:ea typeface="+mn-ea"/>
          <a:cs typeface="+mn-cs"/>
          <a:sym typeface="Calibri" charset="0"/>
        </a:defRPr>
      </a:lvl3pPr>
      <a:lvl4pPr marL="1058863" indent="-228600" algn="l" rtl="0" eaLnBrk="0" fontAlgn="base" hangingPunct="0">
        <a:spcBef>
          <a:spcPts val="500"/>
        </a:spcBef>
        <a:spcAft>
          <a:spcPct val="0"/>
        </a:spcAft>
        <a:buClr>
          <a:srgbClr val="8C7B70"/>
        </a:buClr>
        <a:buSzPct val="69000"/>
        <a:buFont typeface="Wingdings" charset="2"/>
        <a:buChar char="¢"/>
        <a:defRPr sz="2000">
          <a:solidFill>
            <a:srgbClr val="696464"/>
          </a:solidFill>
          <a:latin typeface="+mn-lt"/>
          <a:ea typeface="+mn-ea"/>
          <a:cs typeface="+mn-cs"/>
          <a:sym typeface="Calibri" charset="0"/>
        </a:defRPr>
      </a:lvl4pPr>
      <a:lvl5pPr marL="1333500" indent="-228600" algn="l" rtl="0" eaLnBrk="0" fontAlgn="base" hangingPunct="0">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5pPr>
      <a:lvl6pPr marL="17907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6pPr>
      <a:lvl7pPr marL="22479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7pPr>
      <a:lvl8pPr marL="27051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8pPr>
      <a:lvl9pPr marL="31623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381000" y="0"/>
            <a:ext cx="2362200" cy="1905000"/>
          </a:xfrm>
          <a:prstGeom prst="rect">
            <a:avLst/>
          </a:prstGeom>
          <a:noFill/>
          <a:ln w="9525">
            <a:noFill/>
            <a:miter lim="800000"/>
            <a:headEnd/>
            <a:tailEnd/>
          </a:ln>
        </p:spPr>
        <p:txBody>
          <a:bodyPr vert="horz" wrap="square" lIns="38100" tIns="38100" rIns="38100" bIns="38100" numCol="1" anchor="b" anchorCtr="0" compatLnSpc="1">
            <a:prstTxWarp prst="textNoShape">
              <a:avLst/>
            </a:prstTxWarp>
          </a:bodyPr>
          <a:lstStyle/>
          <a:p>
            <a:pPr lvl="0"/>
            <a:r>
              <a:rPr lang="en-US">
                <a:sym typeface="Calibri Bold" charset="0"/>
              </a:rPr>
              <a:t>Click to edit Master title style</a:t>
            </a:r>
          </a:p>
        </p:txBody>
      </p:sp>
      <p:sp>
        <p:nvSpPr>
          <p:cNvPr id="62467" name="Rectangle 2"/>
          <p:cNvSpPr>
            <a:spLocks noGrp="1" noChangeArrowheads="1"/>
          </p:cNvSpPr>
          <p:nvPr>
            <p:ph type="body" idx="1"/>
          </p:nvPr>
        </p:nvSpPr>
        <p:spPr bwMode="auto">
          <a:xfrm>
            <a:off x="381000" y="1979613"/>
            <a:ext cx="2362200" cy="4878387"/>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6147" name="Text Box 3"/>
          <p:cNvSpPr txBox="1">
            <a:spLocks noGrp="1" noChangeArrowheads="1"/>
          </p:cNvSpPr>
          <p:nvPr>
            <p:ph type="sldNum" sz="quarter" idx="4"/>
          </p:nvPr>
        </p:nvSpPr>
        <p:spPr bwMode="auto">
          <a:xfrm>
            <a:off x="1454150" y="461963"/>
            <a:ext cx="292100"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E7C5D"/>
                </a:solidFill>
                <a:latin typeface="Times New Roman" charset="0"/>
                <a:ea typeface="Times New Roman" charset="0"/>
                <a:cs typeface="Times New Roman" charset="0"/>
                <a:sym typeface="Times New Roman" charset="0"/>
              </a:defRPr>
            </a:lvl1pPr>
          </a:lstStyle>
          <a:p>
            <a:pPr>
              <a:defRPr/>
            </a:pPr>
            <a:fld id="{1E900EC0-9CF0-8848-B280-4FD9848946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hf hdr="0"/>
  <p:txStyles>
    <p:titleStyle>
      <a:lvl1pPr algn="l" rtl="0" eaLnBrk="0" fontAlgn="base" hangingPunct="0">
        <a:spcBef>
          <a:spcPct val="0"/>
        </a:spcBef>
        <a:spcAft>
          <a:spcPct val="0"/>
        </a:spcAft>
        <a:defRPr sz="2200">
          <a:solidFill>
            <a:srgbClr val="FFFFFF"/>
          </a:solidFill>
          <a:latin typeface="+mj-lt"/>
          <a:ea typeface="+mj-ea"/>
          <a:cs typeface="+mj-cs"/>
          <a:sym typeface="Calibri Bold" charset="0"/>
        </a:defRPr>
      </a:lvl1pPr>
      <a:lvl2pPr algn="l" rtl="0" eaLnBrk="0" fontAlgn="base" hangingPunct="0">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2pPr>
      <a:lvl3pPr algn="l" rtl="0" eaLnBrk="0" fontAlgn="base" hangingPunct="0">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3pPr>
      <a:lvl4pPr algn="l" rtl="0" eaLnBrk="0" fontAlgn="base" hangingPunct="0">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4pPr>
      <a:lvl5pPr algn="l" rtl="0" eaLnBrk="0" fontAlgn="base" hangingPunct="0">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2200">
          <a:solidFill>
            <a:srgbClr val="FFFFFF"/>
          </a:solidFill>
          <a:latin typeface="Calibri Bold" charset="0"/>
          <a:ea typeface="ヒラギノ角ゴ ProN W6" charset="-128"/>
          <a:cs typeface="ヒラギノ角ゴ ProN W6" charset="-128"/>
          <a:sym typeface="Calibri Bold" charset="0"/>
        </a:defRPr>
      </a:lvl9pPr>
    </p:titleStyle>
    <p:bodyStyle>
      <a:lvl1pPr marL="342900" indent="-342900" algn="l" rtl="0" eaLnBrk="0" fontAlgn="base" hangingPunct="0">
        <a:spcBef>
          <a:spcPts val="1000"/>
        </a:spcBef>
        <a:spcAft>
          <a:spcPct val="0"/>
        </a:spcAft>
        <a:defRPr sz="1600">
          <a:solidFill>
            <a:srgbClr val="FFFFFF"/>
          </a:solidFill>
          <a:latin typeface="+mn-lt"/>
          <a:ea typeface="+mn-ea"/>
          <a:cs typeface="+mn-cs"/>
          <a:sym typeface="Calibri" charset="0"/>
        </a:defRPr>
      </a:lvl1pPr>
      <a:lvl2pPr marL="236538" indent="220663" algn="l" rtl="0" eaLnBrk="0" fontAlgn="base" hangingPunct="0">
        <a:spcBef>
          <a:spcPts val="300"/>
        </a:spcBef>
        <a:spcAft>
          <a:spcPct val="0"/>
        </a:spcAft>
        <a:defRPr sz="1200">
          <a:solidFill>
            <a:srgbClr val="696464"/>
          </a:solidFill>
          <a:latin typeface="+mn-lt"/>
          <a:ea typeface="+mn-ea"/>
          <a:cs typeface="+mn-cs"/>
          <a:sym typeface="Calibri" charset="0"/>
        </a:defRPr>
      </a:lvl2pPr>
      <a:lvl3pPr marL="555625" indent="358775" algn="l" rtl="0" eaLnBrk="0" fontAlgn="base" hangingPunct="0">
        <a:spcBef>
          <a:spcPts val="200"/>
        </a:spcBef>
        <a:spcAft>
          <a:spcPct val="0"/>
        </a:spcAft>
        <a:defRPr sz="1000">
          <a:solidFill>
            <a:schemeClr val="tx1"/>
          </a:solidFill>
          <a:latin typeface="+mn-lt"/>
          <a:ea typeface="+mn-ea"/>
          <a:cs typeface="+mn-cs"/>
          <a:sym typeface="Calibri" charset="0"/>
        </a:defRPr>
      </a:lvl3pPr>
      <a:lvl4pPr marL="830263" indent="541338" algn="l" rtl="0" eaLnBrk="0" fontAlgn="base" hangingPunct="0">
        <a:spcBef>
          <a:spcPts val="200"/>
        </a:spcBef>
        <a:spcAft>
          <a:spcPct val="0"/>
        </a:spcAft>
        <a:defRPr sz="900">
          <a:solidFill>
            <a:srgbClr val="696464"/>
          </a:solidFill>
          <a:latin typeface="+mn-lt"/>
          <a:ea typeface="+mn-ea"/>
          <a:cs typeface="+mn-cs"/>
          <a:sym typeface="Calibri" charset="0"/>
        </a:defRPr>
      </a:lvl4pPr>
      <a:lvl5pPr marL="1104900" indent="723900" algn="l" rtl="0" eaLnBrk="0" fontAlgn="base" hangingPunct="0">
        <a:spcBef>
          <a:spcPts val="200"/>
        </a:spcBef>
        <a:spcAft>
          <a:spcPct val="0"/>
        </a:spcAft>
        <a:defRPr sz="900">
          <a:solidFill>
            <a:schemeClr val="tx1"/>
          </a:solidFill>
          <a:latin typeface="+mn-lt"/>
          <a:ea typeface="+mn-ea"/>
          <a:cs typeface="+mn-cs"/>
          <a:sym typeface="Calibri" charset="0"/>
        </a:defRPr>
      </a:lvl5pPr>
      <a:lvl6pPr marL="1562100" algn="l" rtl="0" fontAlgn="base">
        <a:spcBef>
          <a:spcPts val="200"/>
        </a:spcBef>
        <a:spcAft>
          <a:spcPct val="0"/>
        </a:spcAft>
        <a:defRPr sz="900">
          <a:solidFill>
            <a:schemeClr val="tx1"/>
          </a:solidFill>
          <a:latin typeface="+mn-lt"/>
          <a:ea typeface="+mn-ea"/>
          <a:cs typeface="+mn-cs"/>
          <a:sym typeface="Calibri" charset="0"/>
        </a:defRPr>
      </a:lvl6pPr>
      <a:lvl7pPr marL="2019300" algn="l" rtl="0" fontAlgn="base">
        <a:spcBef>
          <a:spcPts val="200"/>
        </a:spcBef>
        <a:spcAft>
          <a:spcPct val="0"/>
        </a:spcAft>
        <a:defRPr sz="900">
          <a:solidFill>
            <a:schemeClr val="tx1"/>
          </a:solidFill>
          <a:latin typeface="+mn-lt"/>
          <a:ea typeface="+mn-ea"/>
          <a:cs typeface="+mn-cs"/>
          <a:sym typeface="Calibri" charset="0"/>
        </a:defRPr>
      </a:lvl7pPr>
      <a:lvl8pPr marL="2476500" algn="l" rtl="0" fontAlgn="base">
        <a:spcBef>
          <a:spcPts val="200"/>
        </a:spcBef>
        <a:spcAft>
          <a:spcPct val="0"/>
        </a:spcAft>
        <a:defRPr sz="900">
          <a:solidFill>
            <a:schemeClr val="tx1"/>
          </a:solidFill>
          <a:latin typeface="+mn-lt"/>
          <a:ea typeface="+mn-ea"/>
          <a:cs typeface="+mn-cs"/>
          <a:sym typeface="Calibri" charset="0"/>
        </a:defRPr>
      </a:lvl8pPr>
      <a:lvl9pPr marL="2933700" algn="l" rtl="0" fontAlgn="base">
        <a:spcBef>
          <a:spcPts val="200"/>
        </a:spcBef>
        <a:spcAft>
          <a:spcPct val="0"/>
        </a:spcAft>
        <a:defRPr sz="9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bwMode="auto">
          <a:xfrm>
            <a:off x="1143000" y="0"/>
            <a:ext cx="6934200" cy="1847850"/>
          </a:xfrm>
          <a:prstGeom prst="rect">
            <a:avLst/>
          </a:prstGeom>
          <a:noFill/>
          <a:ln w="9525">
            <a:noFill/>
            <a:miter lim="800000"/>
            <a:headEnd/>
            <a:tailEnd/>
          </a:ln>
        </p:spPr>
        <p:txBody>
          <a:bodyPr vert="horz" wrap="square" lIns="38100" tIns="38100" rIns="38100" bIns="38100" numCol="1" anchor="b" anchorCtr="0" compatLnSpc="1">
            <a:prstTxWarp prst="textNoShape">
              <a:avLst/>
            </a:prstTxWarp>
          </a:bodyPr>
          <a:lstStyle/>
          <a:p>
            <a:pPr lvl="0"/>
            <a:r>
              <a:rPr lang="en-US">
                <a:sym typeface="Calibri" charset="0"/>
              </a:rPr>
              <a:t>Click to edit Master title style</a:t>
            </a:r>
          </a:p>
        </p:txBody>
      </p:sp>
      <p:sp>
        <p:nvSpPr>
          <p:cNvPr id="74755" name="Rectangle 2"/>
          <p:cNvSpPr>
            <a:spLocks noGrp="1" noChangeArrowheads="1"/>
          </p:cNvSpPr>
          <p:nvPr>
            <p:ph type="body" idx="1"/>
          </p:nvPr>
        </p:nvSpPr>
        <p:spPr bwMode="auto">
          <a:xfrm>
            <a:off x="4686300" y="1981200"/>
            <a:ext cx="3543300" cy="487680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7171" name="Text Box 3"/>
          <p:cNvSpPr txBox="1">
            <a:spLocks noGrp="1" noChangeArrowheads="1"/>
          </p:cNvSpPr>
          <p:nvPr>
            <p:ph type="sldNum" sz="quarter" idx="4"/>
          </p:nvPr>
        </p:nvSpPr>
        <p:spPr bwMode="auto">
          <a:xfrm>
            <a:off x="4425950" y="1189038"/>
            <a:ext cx="292100" cy="292100"/>
          </a:xfrm>
          <a:prstGeom prst="rect">
            <a:avLst/>
          </a:prstGeom>
          <a:noFill/>
          <a:ln w="12700">
            <a:noFill/>
            <a:miter lim="800000"/>
            <a:headEnd/>
            <a:tailEnd/>
          </a:ln>
          <a:effectLst/>
        </p:spPr>
        <p:txBody>
          <a:bodyPr vert="horz" wrap="none" lIns="91440" tIns="45720" rIns="91440" bIns="45720" numCol="1" anchor="ctr" anchorCtr="0" compatLnSpc="1">
            <a:prstTxWarp prst="textNoShape">
              <a:avLst/>
            </a:prstTxWarp>
          </a:bodyPr>
          <a:lstStyle>
            <a:lvl1pPr>
              <a:defRPr sz="1600">
                <a:solidFill>
                  <a:srgbClr val="8E7C5D"/>
                </a:solidFill>
                <a:latin typeface="Times New Roman" charset="0"/>
                <a:ea typeface="Times New Roman" charset="0"/>
                <a:cs typeface="Times New Roman" charset="0"/>
                <a:sym typeface="Times New Roman" charset="0"/>
              </a:defRPr>
            </a:lvl1pPr>
          </a:lstStyle>
          <a:p>
            <a:pPr>
              <a:defRPr/>
            </a:pPr>
            <a:fld id="{68A37F24-193C-D64A-8D09-F4188D8F16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hf hdr="0"/>
  <p:txStyles>
    <p:titleStyle>
      <a:lvl1pPr algn="ctr" rtl="0" eaLnBrk="0" fontAlgn="base" hangingPunct="0">
        <a:spcBef>
          <a:spcPct val="0"/>
        </a:spcBef>
        <a:spcAft>
          <a:spcPct val="0"/>
        </a:spcAft>
        <a:defRPr sz="3300">
          <a:solidFill>
            <a:srgbClr val="7B9899"/>
          </a:solidFill>
          <a:latin typeface="+mj-lt"/>
          <a:ea typeface="+mj-ea"/>
          <a:cs typeface="+mj-cs"/>
          <a:sym typeface="Calibri" charset="0"/>
        </a:defRPr>
      </a:lvl1pPr>
      <a:lvl2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2pPr>
      <a:lvl3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3pPr>
      <a:lvl4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4pPr>
      <a:lvl5pPr algn="ctr" rtl="0" eaLnBrk="0" fontAlgn="base" hangingPunct="0">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5pPr>
      <a:lvl6pPr marL="4572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6pPr>
      <a:lvl7pPr marL="9144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7pPr>
      <a:lvl8pPr marL="13716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8pPr>
      <a:lvl9pPr marL="1828800" algn="ctr" rtl="0" fontAlgn="base">
        <a:spcBef>
          <a:spcPct val="0"/>
        </a:spcBef>
        <a:spcAft>
          <a:spcPct val="0"/>
        </a:spcAft>
        <a:defRPr sz="3300">
          <a:solidFill>
            <a:srgbClr val="7B9899"/>
          </a:solidFill>
          <a:latin typeface="Calibri" charset="0"/>
          <a:ea typeface="ヒラギノ角ゴ ProN W3" charset="-128"/>
          <a:cs typeface="ヒラギノ角ゴ ProN W3" charset="-128"/>
          <a:sym typeface="Calibri" charset="0"/>
        </a:defRPr>
      </a:lvl9pPr>
    </p:titleStyle>
    <p:bodyStyle>
      <a:lvl1pPr marL="273050" indent="-273050" algn="l" rtl="0" eaLnBrk="0" fontAlgn="base" hangingPunct="0">
        <a:spcBef>
          <a:spcPts val="600"/>
        </a:spcBef>
        <a:spcAft>
          <a:spcPct val="0"/>
        </a:spcAft>
        <a:buClr>
          <a:srgbClr val="D34817"/>
        </a:buClr>
        <a:buSzPct val="85000"/>
        <a:buFont typeface="Wingdings 2" charset="2"/>
        <a:buChar char=""/>
        <a:defRPr sz="2700">
          <a:solidFill>
            <a:schemeClr val="tx1"/>
          </a:solidFill>
          <a:latin typeface="+mn-lt"/>
          <a:ea typeface="+mn-ea"/>
          <a:cs typeface="+mn-cs"/>
          <a:sym typeface="Calibri" charset="0"/>
        </a:defRPr>
      </a:lvl1pPr>
      <a:lvl2pPr marL="509588" indent="-273050" algn="l" rtl="0" eaLnBrk="0" fontAlgn="base" hangingPunct="0">
        <a:spcBef>
          <a:spcPts val="500"/>
        </a:spcBef>
        <a:spcAft>
          <a:spcPct val="0"/>
        </a:spcAft>
        <a:buClr>
          <a:srgbClr val="9B2D1F"/>
        </a:buClr>
        <a:buSzPct val="69000"/>
        <a:buFont typeface="Wingdings" charset="2"/>
        <a:buChar char="¡"/>
        <a:defRPr sz="2200">
          <a:solidFill>
            <a:srgbClr val="696464"/>
          </a:solidFill>
          <a:latin typeface="+mn-lt"/>
          <a:ea typeface="+mn-ea"/>
          <a:cs typeface="+mn-cs"/>
          <a:sym typeface="Calibri" charset="0"/>
        </a:defRPr>
      </a:lvl2pPr>
      <a:lvl3pPr marL="784225" indent="-228600" algn="l" rtl="0" eaLnBrk="0" fontAlgn="base" hangingPunct="0">
        <a:spcBef>
          <a:spcPts val="500"/>
        </a:spcBef>
        <a:spcAft>
          <a:spcPct val="0"/>
        </a:spcAft>
        <a:buClr>
          <a:srgbClr val="8CADAE"/>
        </a:buClr>
        <a:buSzPct val="75000"/>
        <a:buFont typeface="Wingdings 2" charset="2"/>
        <a:buChar char="÷"/>
        <a:defRPr sz="2000">
          <a:solidFill>
            <a:schemeClr val="tx1"/>
          </a:solidFill>
          <a:latin typeface="+mn-lt"/>
          <a:ea typeface="+mn-ea"/>
          <a:cs typeface="+mn-cs"/>
          <a:sym typeface="Calibri" charset="0"/>
        </a:defRPr>
      </a:lvl3pPr>
      <a:lvl4pPr marL="1058863" indent="-228600" algn="l" rtl="0" eaLnBrk="0" fontAlgn="base" hangingPunct="0">
        <a:spcBef>
          <a:spcPts val="500"/>
        </a:spcBef>
        <a:spcAft>
          <a:spcPct val="0"/>
        </a:spcAft>
        <a:buClr>
          <a:srgbClr val="8C7B70"/>
        </a:buClr>
        <a:buSzPct val="69000"/>
        <a:buFont typeface="Wingdings" charset="2"/>
        <a:buChar char="¢"/>
        <a:defRPr sz="2000">
          <a:solidFill>
            <a:srgbClr val="696464"/>
          </a:solidFill>
          <a:latin typeface="+mn-lt"/>
          <a:ea typeface="+mn-ea"/>
          <a:cs typeface="+mn-cs"/>
          <a:sym typeface="Calibri" charset="0"/>
        </a:defRPr>
      </a:lvl4pPr>
      <a:lvl5pPr marL="1333500" indent="-228600" algn="l" rtl="0" eaLnBrk="0" fontAlgn="base" hangingPunct="0">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5pPr>
      <a:lvl6pPr marL="17907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6pPr>
      <a:lvl7pPr marL="22479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7pPr>
      <a:lvl8pPr marL="27051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8pPr>
      <a:lvl9pPr marL="3162300" indent="-228600" algn="l" rtl="0" fontAlgn="base">
        <a:spcBef>
          <a:spcPts val="400"/>
        </a:spcBef>
        <a:spcAft>
          <a:spcPct val="0"/>
        </a:spcAft>
        <a:buClr>
          <a:srgbClr val="8FB08C"/>
        </a:buClr>
        <a:buSzPct val="100000"/>
        <a:buFont typeface="Calibri" charset="0"/>
        <a:buChar char="•"/>
        <a:defRPr>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lgn="l">
              <a:defRPr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C1EE93D-9518-1748-A3AC-0EFFF2AD71B4}"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Click to edit Master title style</a:t>
            </a:r>
            <a:endParaRPr lang="en-US"/>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ctr" rtl="0" eaLnBrk="0" fontAlgn="base" hangingPunct="0">
        <a:spcBef>
          <a:spcPct val="0"/>
        </a:spcBef>
        <a:spcAft>
          <a:spcPct val="0"/>
        </a:spcAft>
        <a:defRPr sz="3300" kern="1200">
          <a:solidFill>
            <a:srgbClr val="7B9899"/>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5pPr>
      <a:lvl6pPr marL="457200" algn="ctr" rtl="0" fontAlgn="base">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6pPr>
      <a:lvl7pPr marL="914400" algn="ctr" rtl="0" fontAlgn="base">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7pPr>
      <a:lvl8pPr marL="1371600" algn="ctr" rtl="0" fontAlgn="base">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8pPr>
      <a:lvl9pPr marL="1828800" algn="ctr" rtl="0" fontAlgn="base">
        <a:spcBef>
          <a:spcPct val="0"/>
        </a:spcBef>
        <a:spcAft>
          <a:spcPct val="0"/>
        </a:spcAft>
        <a:defRPr sz="3300">
          <a:solidFill>
            <a:srgbClr val="7B9899"/>
          </a:solidFill>
          <a:latin typeface="Georgia" pitchFamily="-65" charset="0"/>
          <a:ea typeface="ＭＳ Ｐゴシック" pitchFamily="-65" charset="-128"/>
          <a:cs typeface="ＭＳ Ｐゴシック" pitchFamily="-65" charset="-128"/>
        </a:defRPr>
      </a:lvl9pPr>
    </p:titleStyle>
    <p:bodyStyle>
      <a:lvl1pPr marL="273050" indent="-273050" algn="l" rtl="0" eaLnBrk="0" fontAlgn="base" hangingPunct="0">
        <a:spcBef>
          <a:spcPct val="20000"/>
        </a:spcBef>
        <a:spcAft>
          <a:spcPct val="0"/>
        </a:spcAft>
        <a:buClr>
          <a:schemeClr val="accent1"/>
        </a:buClr>
        <a:buSzPct val="85000"/>
        <a:buFont typeface="Wingdings 2" pitchFamily="-65" charset="2"/>
        <a:buChar char=""/>
        <a:defRPr sz="2700" kern="1200">
          <a:solidFill>
            <a:schemeClr val="tx1"/>
          </a:solidFill>
          <a:latin typeface="+mn-lt"/>
          <a:ea typeface="ＭＳ Ｐゴシック" pitchFamily="-65" charset="-128"/>
          <a:cs typeface="ＭＳ Ｐゴシック" pitchFamily="-65" charset="-128"/>
        </a:defRPr>
      </a:lvl1pPr>
      <a:lvl2pPr marL="547688" indent="-273050" algn="l" rtl="0" eaLnBrk="0" fontAlgn="base" hangingPunct="0">
        <a:spcBef>
          <a:spcPct val="20000"/>
        </a:spcBef>
        <a:spcAft>
          <a:spcPct val="0"/>
        </a:spcAft>
        <a:buClr>
          <a:schemeClr val="accent2"/>
        </a:buClr>
        <a:buSzPct val="70000"/>
        <a:buFont typeface="Wingdings" pitchFamily="-65" charset="2"/>
        <a:buChar char=""/>
        <a:defRPr sz="2200" kern="1200">
          <a:solidFill>
            <a:schemeClr val="tx2"/>
          </a:solidFill>
          <a:latin typeface="+mn-lt"/>
          <a:ea typeface="ＭＳ Ｐゴシック" pitchFamily="-65" charset="-128"/>
          <a:cs typeface="+mn-cs"/>
        </a:defRPr>
      </a:lvl2pPr>
      <a:lvl3pPr marL="822325" indent="-228600" algn="l" rtl="0" eaLnBrk="0" fontAlgn="base" hangingPunct="0">
        <a:spcBef>
          <a:spcPct val="20000"/>
        </a:spcBef>
        <a:spcAft>
          <a:spcPct val="0"/>
        </a:spcAft>
        <a:buClr>
          <a:srgbClr val="8CADAE"/>
        </a:buClr>
        <a:buSzPct val="75000"/>
        <a:buFont typeface="Wingdings 2" pitchFamily="-65" charset="2"/>
        <a:buChar char=""/>
        <a:defRPr sz="2000" kern="1200">
          <a:solidFill>
            <a:schemeClr val="tx1"/>
          </a:solidFill>
          <a:latin typeface="+mn-lt"/>
          <a:ea typeface="ＭＳ Ｐゴシック" pitchFamily="-65" charset="-128"/>
          <a:cs typeface="+mn-cs"/>
        </a:defRPr>
      </a:lvl3pPr>
      <a:lvl4pPr marL="1096963" indent="-228600" algn="l" rtl="0" eaLnBrk="0" fontAlgn="base" hangingPunct="0">
        <a:spcBef>
          <a:spcPct val="20000"/>
        </a:spcBef>
        <a:spcAft>
          <a:spcPct val="0"/>
        </a:spcAft>
        <a:buClr>
          <a:srgbClr val="8C7B70"/>
        </a:buClr>
        <a:buSzPct val="70000"/>
        <a:buFont typeface="Wingdings" pitchFamily="-65" charset="2"/>
        <a:buChar char=""/>
        <a:defRPr sz="2000" kern="1200">
          <a:solidFill>
            <a:schemeClr val="tx2"/>
          </a:solidFill>
          <a:latin typeface="+mn-lt"/>
          <a:ea typeface="ＭＳ Ｐゴシック" pitchFamily="-65" charset="-128"/>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ＭＳ Ｐゴシック" pitchFamily="-65"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r>
              <a:rPr lang="de-DE" smtClean="0"/>
              <a:t>25/02/2010</a:t>
            </a: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Mohammad  Al-Turany, ACAT 2010   Jaipur</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5552F3-4015-CD47-B0BC-61BBD9537DF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Click to edit Master text styles</a:t>
            </a:r>
          </a:p>
          <a:p>
            <a:pPr lvl="1" eaLnBrk="1" latinLnBrk="0" hangingPunct="1"/>
            <a:r>
              <a:rPr kumimoji="0" lang="de-DE" smtClean="0"/>
              <a:t>Second level</a:t>
            </a:r>
          </a:p>
          <a:p>
            <a:pPr lvl="2" eaLnBrk="1" latinLnBrk="0" hangingPunct="1"/>
            <a:r>
              <a:rPr kumimoji="0" lang="de-DE" smtClean="0"/>
              <a:t>Third level</a:t>
            </a:r>
          </a:p>
          <a:p>
            <a:pPr lvl="3" eaLnBrk="1" latinLnBrk="0" hangingPunct="1"/>
            <a:r>
              <a:rPr kumimoji="0" lang="de-DE" smtClean="0"/>
              <a:t>Fourth level</a:t>
            </a:r>
          </a:p>
          <a:p>
            <a:pPr lvl="4" eaLnBrk="1" latinLnBrk="0" hangingPunct="1"/>
            <a:r>
              <a:rPr kumimoji="0" lang="de-DE"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83.xml"/><Relationship Id="rId2"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9.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9.png"/><Relationship Id="rId1" Type="http://schemas.openxmlformats.org/officeDocument/2006/relationships/vmlDrawing" Target="../drawings/vmlDrawing1.vml"/><Relationship Id="rId2"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0.png"/><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85.xml"/><Relationship Id="rId2" Type="http://schemas.openxmlformats.org/officeDocument/2006/relationships/notesSlide" Target="../notesSlides/notesSlid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7043" name="Rectangle 2"/>
          <p:cNvSpPr>
            <a:spLocks/>
          </p:cNvSpPr>
          <p:nvPr/>
        </p:nvSpPr>
        <p:spPr bwMode="auto">
          <a:xfrm>
            <a:off x="8991600" y="3175"/>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7044"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7045" name="Rectangle 4"/>
          <p:cNvSpPr>
            <a:spLocks/>
          </p:cNvSpPr>
          <p:nvPr/>
        </p:nvSpPr>
        <p:spPr bwMode="auto">
          <a:xfrm>
            <a:off x="0" y="0"/>
            <a:ext cx="9156700" cy="25146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7046" name="Rectangle 5"/>
          <p:cNvSpPr>
            <a:spLocks/>
          </p:cNvSpPr>
          <p:nvPr/>
        </p:nvSpPr>
        <p:spPr bwMode="auto">
          <a:xfrm>
            <a:off x="146050" y="6389688"/>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87047" name="Line 6"/>
          <p:cNvSpPr>
            <a:spLocks noChangeShapeType="1"/>
          </p:cNvSpPr>
          <p:nvPr/>
        </p:nvSpPr>
        <p:spPr bwMode="auto">
          <a:xfrm>
            <a:off x="155575" y="241935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87048"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87049" name="Oval 8"/>
          <p:cNvSpPr>
            <a:spLocks/>
          </p:cNvSpPr>
          <p:nvPr/>
        </p:nvSpPr>
        <p:spPr bwMode="auto">
          <a:xfrm>
            <a:off x="4267200" y="2114550"/>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87050" name="Oval 9"/>
          <p:cNvSpPr>
            <a:spLocks/>
          </p:cNvSpPr>
          <p:nvPr/>
        </p:nvSpPr>
        <p:spPr bwMode="auto">
          <a:xfrm>
            <a:off x="4362450" y="2209800"/>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87051" name="Text Box 10"/>
          <p:cNvSpPr txBox="1">
            <a:spLocks noChangeArrowheads="1"/>
          </p:cNvSpPr>
          <p:nvPr/>
        </p:nvSpPr>
        <p:spPr bwMode="auto">
          <a:xfrm>
            <a:off x="4425950" y="2347913"/>
            <a:ext cx="292100" cy="292100"/>
          </a:xfrm>
          <a:prstGeom prst="rect">
            <a:avLst/>
          </a:prstGeom>
          <a:noFill/>
          <a:ln w="12700">
            <a:noFill/>
            <a:miter lim="800000"/>
            <a:headEnd/>
            <a:tailEnd/>
          </a:ln>
        </p:spPr>
        <p:txBody>
          <a:bodyPr wrap="none" anchor="ctr">
            <a:prstTxWarp prst="textNoShape">
              <a:avLst/>
            </a:prstTxWarp>
          </a:bodyPr>
          <a:lstStyle/>
          <a:p>
            <a:fld id="{077EEDA1-206E-5646-A406-84A51F3CFE31}" type="slidenum">
              <a:rPr lang="en-US" sz="1600">
                <a:solidFill>
                  <a:srgbClr val="8E7C5D"/>
                </a:solidFill>
                <a:latin typeface="Times New Roman" charset="0"/>
                <a:ea typeface="Times New Roman" charset="0"/>
                <a:cs typeface="Times New Roman" charset="0"/>
                <a:sym typeface="Times New Roman" charset="0"/>
              </a:rPr>
              <a:pPr/>
              <a:t>1</a:t>
            </a:fld>
            <a:endParaRPr lang="en-US" sz="1600">
              <a:solidFill>
                <a:srgbClr val="8E7C5D"/>
              </a:solidFill>
              <a:latin typeface="Times New Roman" charset="0"/>
              <a:ea typeface="Times New Roman" charset="0"/>
              <a:cs typeface="Times New Roman" charset="0"/>
              <a:sym typeface="Times New Roman" charset="0"/>
            </a:endParaRPr>
          </a:p>
        </p:txBody>
      </p:sp>
      <p:sp>
        <p:nvSpPr>
          <p:cNvPr id="87052" name="Rectangle 11"/>
          <p:cNvSpPr>
            <a:spLocks noGrp="1" noChangeArrowheads="1"/>
          </p:cNvSpPr>
          <p:nvPr>
            <p:ph type="body" idx="1"/>
          </p:nvPr>
        </p:nvSpPr>
        <p:spPr>
          <a:xfrm>
            <a:off x="1371600" y="3200400"/>
            <a:ext cx="6400800" cy="1752600"/>
          </a:xfrm>
        </p:spPr>
        <p:txBody>
          <a:bodyPr/>
          <a:lstStyle/>
          <a:p>
            <a:pPr marL="0" indent="0" eaLnBrk="1" hangingPunct="1">
              <a:spcBef>
                <a:spcPct val="0"/>
              </a:spcBef>
            </a:pPr>
            <a:r>
              <a:rPr lang="en-US" sz="2400">
                <a:latin typeface="Calibri" charset="0"/>
                <a:ea typeface="Calibri" charset="0"/>
                <a:cs typeface="Calibri" charset="0"/>
                <a:sym typeface="Calibri" charset="0"/>
              </a:rPr>
              <a:t>MOHAMMAD AL-TURANY</a:t>
            </a:r>
            <a:endParaRPr lang="en-US">
              <a:latin typeface="Calibri" charset="0"/>
              <a:ea typeface="ヒラギノ角ゴ ProN W3" charset="-128"/>
              <a:cs typeface="ヒラギノ角ゴ ProN W3" charset="-128"/>
              <a:sym typeface="Calibri" charset="0"/>
            </a:endParaRPr>
          </a:p>
          <a:p>
            <a:pPr marL="0" indent="0" eaLnBrk="1" hangingPunct="1">
              <a:spcBef>
                <a:spcPts val="600"/>
              </a:spcBef>
            </a:pPr>
            <a:r>
              <a:rPr lang="en-US" sz="2400">
                <a:latin typeface="Calibri" charset="0"/>
                <a:ea typeface="Calibri" charset="0"/>
                <a:cs typeface="Calibri" charset="0"/>
                <a:sym typeface="Calibri" charset="0"/>
              </a:rPr>
              <a:t>GSI Darmstadt</a:t>
            </a:r>
            <a:endParaRPr lang="en-US" sz="2400">
              <a:latin typeface="Calibri" charset="0"/>
              <a:ea typeface="ヒラギノ角ゴ ProN W3" charset="-128"/>
              <a:cs typeface="ヒラギノ角ゴ ProN W3" charset="-128"/>
              <a:sym typeface="Calibri" charset="0"/>
            </a:endParaRPr>
          </a:p>
        </p:txBody>
      </p:sp>
      <p:sp>
        <p:nvSpPr>
          <p:cNvPr id="87053" name="Rectangle 12"/>
          <p:cNvSpPr>
            <a:spLocks noGrp="1" noChangeArrowheads="1"/>
          </p:cNvSpPr>
          <p:nvPr>
            <p:ph type="title"/>
          </p:nvPr>
        </p:nvSpPr>
        <p:spPr>
          <a:xfrm>
            <a:off x="685800" y="685800"/>
            <a:ext cx="7772400" cy="1263650"/>
          </a:xfrm>
        </p:spPr>
        <p:txBody>
          <a:bodyPr/>
          <a:lstStyle/>
          <a:p>
            <a:pPr eaLnBrk="1" hangingPunct="1"/>
            <a:r>
              <a:rPr lang="en-US" sz="3200" dirty="0" err="1" smtClean="0"/>
              <a:t>GPUs</a:t>
            </a:r>
            <a:r>
              <a:rPr lang="en-US" sz="3200" dirty="0" smtClean="0"/>
              <a:t> </a:t>
            </a:r>
            <a:r>
              <a:rPr lang="en-US" sz="3200" dirty="0"/>
              <a:t>for event </a:t>
            </a:r>
            <a:r>
              <a:rPr lang="en-US" sz="3200" dirty="0" smtClean="0"/>
              <a:t>reconstruction</a:t>
            </a:r>
            <a:endParaRPr lang="en-US" sz="3200" dirty="0"/>
          </a:p>
        </p:txBody>
      </p:sp>
      <p:sp>
        <p:nvSpPr>
          <p:cNvPr id="14" name="Slide Number Placeholder 13"/>
          <p:cNvSpPr>
            <a:spLocks noGrp="1"/>
          </p:cNvSpPr>
          <p:nvPr>
            <p:ph type="sldNum" sz="quarter" idx="10"/>
          </p:nvPr>
        </p:nvSpPr>
        <p:spPr/>
        <p:txBody>
          <a:bodyPr/>
          <a:lstStyle/>
          <a:p>
            <a:pPr>
              <a:defRPr/>
            </a:pPr>
            <a:fld id="{88BC203C-FED5-2B43-B1F4-C35211023B3A}"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5236"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5237"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5238"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5239"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5240"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5241"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95242"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5243"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5244"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5245"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95246" name="Rectangle 12"/>
          <p:cNvSpPr>
            <a:spLocks noGrp="1" noChangeArrowheads="1"/>
          </p:cNvSpPr>
          <p:nvPr>
            <p:ph type="title"/>
          </p:nvPr>
        </p:nvSpPr>
        <p:spPr/>
        <p:txBody>
          <a:bodyPr/>
          <a:lstStyle/>
          <a:p>
            <a:pPr eaLnBrk="1" hangingPunct="1"/>
            <a:r>
              <a:rPr lang="en-US"/>
              <a:t>CUDA:  Features</a:t>
            </a:r>
          </a:p>
        </p:txBody>
      </p:sp>
      <p:sp>
        <p:nvSpPr>
          <p:cNvPr id="95247" name="Rectangle 13"/>
          <p:cNvSpPr>
            <a:spLocks noGrp="1" noChangeArrowheads="1"/>
          </p:cNvSpPr>
          <p:nvPr>
            <p:ph type="body" idx="1"/>
          </p:nvPr>
        </p:nvSpPr>
        <p:spPr>
          <a:xfrm>
            <a:off x="301625" y="1525588"/>
            <a:ext cx="8502650" cy="4572000"/>
          </a:xfrm>
        </p:spPr>
        <p:txBody>
          <a:bodyPr/>
          <a:lstStyle/>
          <a:p>
            <a:pPr marL="234950" indent="-234950" eaLnBrk="1" hangingPunct="1">
              <a:spcBef>
                <a:spcPct val="0"/>
              </a:spcBef>
            </a:pPr>
            <a:r>
              <a:rPr lang="en-US"/>
              <a:t>Standard C language for parallel application development on the GPU</a:t>
            </a:r>
          </a:p>
          <a:p>
            <a:pPr marL="234950" indent="-234950" eaLnBrk="1" hangingPunct="1"/>
            <a:endParaRPr lang="en-US"/>
          </a:p>
          <a:p>
            <a:pPr marL="234950" indent="-234950" eaLnBrk="1" hangingPunct="1"/>
            <a:r>
              <a:rPr lang="en-US"/>
              <a:t>Standard numerical libraries for FFT (Fast Fourier Transform) and BLAS (Basic Linear Algebra Subroutines)</a:t>
            </a:r>
          </a:p>
          <a:p>
            <a:pPr marL="234950" indent="-234950" eaLnBrk="1" hangingPunct="1"/>
            <a:endParaRPr lang="en-US"/>
          </a:p>
          <a:p>
            <a:pPr marL="234950" indent="-234950" eaLnBrk="1" hangingPunct="1"/>
            <a:r>
              <a:rPr lang="en-US"/>
              <a:t>Dedicated CUDA driver for computing with fast data transfer path between GPU and CPU</a:t>
            </a:r>
          </a:p>
        </p:txBody>
      </p:sp>
      <p:sp>
        <p:nvSpPr>
          <p:cNvPr id="95248"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BDE4995A-2D50-1940-A177-F956B3ED636B}" type="slidenum">
              <a:rPr lang="en-US" sz="1600">
                <a:solidFill>
                  <a:srgbClr val="8E7C5D"/>
                </a:solidFill>
                <a:latin typeface="Times New Roman" charset="0"/>
                <a:ea typeface="Times New Roman" charset="0"/>
                <a:cs typeface="Times New Roman" charset="0"/>
                <a:sym typeface="Times New Roman" charset="0"/>
              </a:rPr>
              <a:pPr/>
              <a:t>10</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09" name="Rectangle 1"/>
          <p:cNvSpPr>
            <a:spLocks/>
          </p:cNvSpPr>
          <p:nvPr/>
        </p:nvSpPr>
        <p:spPr bwMode="auto">
          <a:xfrm>
            <a:off x="0" y="6705600"/>
            <a:ext cx="9156700" cy="1524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7410" name="Rectangle 2"/>
          <p:cNvSpPr>
            <a:spLocks/>
          </p:cNvSpPr>
          <p:nvPr/>
        </p:nvSpPr>
        <p:spPr bwMode="auto">
          <a:xfrm>
            <a:off x="0" y="0"/>
            <a:ext cx="9156700" cy="1393825"/>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7411" name="Rectangle 3"/>
          <p:cNvSpPr>
            <a:spLocks/>
          </p:cNvSpPr>
          <p:nvPr/>
        </p:nvSpPr>
        <p:spPr bwMode="auto">
          <a:xfrm>
            <a:off x="0" y="0"/>
            <a:ext cx="165100" cy="68580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7412" name="Rectangle 4"/>
          <p:cNvSpPr>
            <a:spLocks/>
          </p:cNvSpPr>
          <p:nvPr/>
        </p:nvSpPr>
        <p:spPr bwMode="auto">
          <a:xfrm>
            <a:off x="8991600" y="0"/>
            <a:ext cx="165100" cy="68580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7413" name="Rectangle 5"/>
          <p:cNvSpPr>
            <a:spLocks/>
          </p:cNvSpPr>
          <p:nvPr/>
        </p:nvSpPr>
        <p:spPr bwMode="auto">
          <a:xfrm>
            <a:off x="149225" y="6386513"/>
            <a:ext cx="8845550" cy="311150"/>
          </a:xfrm>
          <a:prstGeom prst="rect">
            <a:avLst/>
          </a:prstGeom>
          <a:solidFill>
            <a:srgbClr val="A28E6A"/>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7414" name="Rectangle 6"/>
          <p:cNvSpPr>
            <a:spLocks/>
          </p:cNvSpPr>
          <p:nvPr/>
        </p:nvSpPr>
        <p:spPr bwMode="auto">
          <a:xfrm>
            <a:off x="152400" y="155575"/>
            <a:ext cx="8845550" cy="6546850"/>
          </a:xfrm>
          <a:prstGeom prst="rect">
            <a:avLst/>
          </a:prstGeom>
          <a:noFill/>
          <a:ln w="9525" cap="flat">
            <a:solidFill>
              <a:srgbClr val="8E7C5D"/>
            </a:solidFill>
            <a:prstDash val="solid"/>
            <a:miter lim="800000"/>
            <a:headEnd type="none" w="med" len="med"/>
            <a:tailEnd type="none" w="med" len="med"/>
          </a:ln>
        </p:spPr>
        <p:txBody>
          <a:bodyPr wrap="none" lIns="0" tIns="0" rIns="0" bIns="0">
            <a:prstTxWarp prst="textNoShape">
              <a:avLst/>
            </a:prstTxWarp>
          </a:bodyPr>
          <a:lstStyle/>
          <a:p>
            <a:endParaRPr lang="en-US"/>
          </a:p>
        </p:txBody>
      </p:sp>
      <p:sp>
        <p:nvSpPr>
          <p:cNvPr id="17415" name="Line 7"/>
          <p:cNvSpPr>
            <a:spLocks noChangeShapeType="1"/>
          </p:cNvSpPr>
          <p:nvPr/>
        </p:nvSpPr>
        <p:spPr bwMode="auto">
          <a:xfrm>
            <a:off x="152400" y="1276350"/>
            <a:ext cx="8832850" cy="0"/>
          </a:xfrm>
          <a:prstGeom prst="line">
            <a:avLst/>
          </a:prstGeom>
          <a:noFill/>
          <a:ln w="9525" cap="flat">
            <a:solidFill>
              <a:srgbClr val="8E7C5D"/>
            </a:solidFill>
            <a:prstDash val="dash"/>
            <a:round/>
            <a:headEnd type="none" w="med" len="med"/>
            <a:tailEnd type="none" w="med" len="med"/>
          </a:ln>
        </p:spPr>
        <p:txBody>
          <a:bodyPr lIns="0" tIns="0" rIns="0" bIns="0">
            <a:prstTxWarp prst="textNoShape">
              <a:avLst/>
            </a:prstTxWarp>
          </a:bodyPr>
          <a:lstStyle/>
          <a:p>
            <a:endParaRPr lang="en-US"/>
          </a:p>
        </p:txBody>
      </p:sp>
      <p:sp>
        <p:nvSpPr>
          <p:cNvPr id="17416" name="Oval 8"/>
          <p:cNvSpPr>
            <a:spLocks/>
          </p:cNvSpPr>
          <p:nvPr/>
        </p:nvSpPr>
        <p:spPr bwMode="auto">
          <a:xfrm>
            <a:off x="4267200" y="955675"/>
            <a:ext cx="609600" cy="609600"/>
          </a:xfrm>
          <a:prstGeom prst="ellipse">
            <a:avLst/>
          </a:prstGeom>
          <a:solidFill>
            <a:schemeClr val="accent1"/>
          </a:solidFill>
          <a:ln w="15875" cap="rnd">
            <a:noFill/>
            <a:round/>
            <a:headEnd type="none" w="med" len="med"/>
            <a:tailEnd type="none" w="med" len="med"/>
          </a:ln>
        </p:spPr>
        <p:txBody>
          <a:bodyPr lIns="0" tIns="0" rIns="0" bIns="0">
            <a:prstTxWarp prst="textNoShape">
              <a:avLst/>
            </a:prstTxWarp>
          </a:bodyPr>
          <a:lstStyle/>
          <a:p>
            <a:endParaRPr lang="en-US"/>
          </a:p>
        </p:txBody>
      </p:sp>
      <p:sp>
        <p:nvSpPr>
          <p:cNvPr id="17417" name="Oval 9"/>
          <p:cNvSpPr>
            <a:spLocks/>
          </p:cNvSpPr>
          <p:nvPr/>
        </p:nvSpPr>
        <p:spPr bwMode="auto">
          <a:xfrm>
            <a:off x="4362450" y="1050925"/>
            <a:ext cx="419100" cy="420688"/>
          </a:xfrm>
          <a:prstGeom prst="ellipse">
            <a:avLst/>
          </a:prstGeom>
          <a:solidFill>
            <a:schemeClr val="accent1"/>
          </a:solidFill>
          <a:ln w="50800" cap="rnd">
            <a:solidFill>
              <a:srgbClr val="8E7C5D"/>
            </a:solidFill>
            <a:prstDash val="solid"/>
            <a:round/>
            <a:headEnd type="none" w="med" len="med"/>
            <a:tailEnd type="none" w="med" len="med"/>
          </a:ln>
        </p:spPr>
        <p:txBody>
          <a:bodyPr lIns="0" tIns="0" rIns="0" bIns="0">
            <a:prstTxWarp prst="textNoShape">
              <a:avLst/>
            </a:prstTxWarp>
          </a:bodyPr>
          <a:lstStyle/>
          <a:p>
            <a:endParaRPr lang="en-US"/>
          </a:p>
        </p:txBody>
      </p:sp>
      <p:sp>
        <p:nvSpPr>
          <p:cNvPr id="17418" name="Rectangle 10"/>
          <p:cNvSpPr>
            <a:spLocks/>
          </p:cNvSpPr>
          <p:nvPr/>
        </p:nvSpPr>
        <p:spPr bwMode="auto">
          <a:xfrm>
            <a:off x="5788025" y="6405563"/>
            <a:ext cx="3060700" cy="2667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7419" name="Rectangle 11"/>
          <p:cNvSpPr>
            <a:spLocks/>
          </p:cNvSpPr>
          <p:nvPr/>
        </p:nvSpPr>
        <p:spPr bwMode="auto">
          <a:xfrm>
            <a:off x="304800" y="6410325"/>
            <a:ext cx="3594100" cy="2540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7420" name="Rectangle 12"/>
          <p:cNvSpPr>
            <a:spLocks noGrp="1" noChangeArrowheads="1"/>
          </p:cNvSpPr>
          <p:nvPr>
            <p:ph type="title"/>
          </p:nvPr>
        </p:nvSpPr>
        <p:spPr>
          <a:xfrm>
            <a:off x="685800" y="0"/>
            <a:ext cx="7772400" cy="904875"/>
          </a:xfrm>
          <a:ln/>
        </p:spPr>
        <p:txBody>
          <a:bodyPr/>
          <a:lstStyle/>
          <a:p>
            <a:r>
              <a:rPr lang="en-US">
                <a:solidFill>
                  <a:srgbClr val="7B9899"/>
                </a:solidFill>
              </a:rPr>
              <a:t>Why CUDA?</a:t>
            </a:r>
          </a:p>
        </p:txBody>
      </p:sp>
      <p:sp>
        <p:nvSpPr>
          <p:cNvPr id="17421" name="Text Box 13"/>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C7279068-7146-2243-BE16-1E72CCD6D4B9}" type="slidenum">
              <a:rPr lang="en-US" sz="1600">
                <a:solidFill>
                  <a:srgbClr val="8E7C5D"/>
                </a:solidFill>
                <a:latin typeface="Times New Roman" charset="0"/>
                <a:ea typeface="Times New Roman" charset="0"/>
                <a:cs typeface="Times New Roman" charset="0"/>
                <a:sym typeface="Times New Roman" charset="0"/>
              </a:rPr>
              <a:pPr/>
              <a:t>11</a:t>
            </a:fld>
            <a:endParaRPr lang="en-US" sz="1600">
              <a:solidFill>
                <a:srgbClr val="8E7C5D"/>
              </a:solidFill>
              <a:latin typeface="Times New Roman" charset="0"/>
              <a:ea typeface="Times New Roman" charset="0"/>
              <a:cs typeface="Times New Roman" charset="0"/>
              <a:sym typeface="Times New Roman" charset="0"/>
            </a:endParaRPr>
          </a:p>
        </p:txBody>
      </p:sp>
      <p:sp>
        <p:nvSpPr>
          <p:cNvPr id="17422" name="Rectangle 14"/>
          <p:cNvSpPr>
            <a:spLocks noGrp="1" noChangeArrowheads="1"/>
          </p:cNvSpPr>
          <p:nvPr>
            <p:ph type="body" idx="1"/>
          </p:nvPr>
        </p:nvSpPr>
        <p:spPr>
          <a:xfrm>
            <a:off x="304800" y="1524000"/>
            <a:ext cx="8699500" cy="5334000"/>
          </a:xfrm>
          <a:ln/>
        </p:spPr>
        <p:txBody>
          <a:bodyPr/>
          <a:lstStyle/>
          <a:p>
            <a:pPr marL="234950" indent="-234950">
              <a:spcBef>
                <a:spcPct val="0"/>
              </a:spcBef>
            </a:pPr>
            <a:r>
              <a:rPr lang="en-US" sz="2400"/>
              <a:t>CUDA development tools work alongside the conventional C/C++ compiler, so one can mix GPU code with general-purpose code for the host CPU.</a:t>
            </a:r>
            <a:endParaRPr lang="en-US"/>
          </a:p>
          <a:p>
            <a:pPr marL="234950" indent="-234950"/>
            <a:r>
              <a:rPr lang="en-US" sz="2400"/>
              <a:t>CUDA Automatically Manages Threads:</a:t>
            </a:r>
            <a:endParaRPr lang="en-US"/>
          </a:p>
          <a:p>
            <a:pPr lvl="1"/>
            <a:r>
              <a:rPr lang="en-US" sz="2000"/>
              <a:t>It does </a:t>
            </a:r>
            <a:r>
              <a:rPr lang="en-US" sz="2000">
                <a:solidFill>
                  <a:srgbClr val="FF0000"/>
                </a:solidFill>
              </a:rPr>
              <a:t>NOT</a:t>
            </a:r>
            <a:r>
              <a:rPr lang="en-US" sz="2000"/>
              <a:t> require explicit management for threads in the conventional sense, which greatly simplifies the programming model.  </a:t>
            </a:r>
            <a:endParaRPr lang="en-US"/>
          </a:p>
          <a:p>
            <a:pPr marL="234950" indent="-234950"/>
            <a:r>
              <a:rPr lang="en-US" sz="2400"/>
              <a:t>Stable, available (for free), documented and supported for windows, Linux and Mac OS</a:t>
            </a:r>
            <a:endParaRPr lang="en-US"/>
          </a:p>
          <a:p>
            <a:pPr marL="234950" indent="-234950"/>
            <a:r>
              <a:rPr lang="en-US" sz="2400"/>
              <a:t>Low learning curve:</a:t>
            </a:r>
            <a:endParaRPr lang="en-US"/>
          </a:p>
          <a:p>
            <a:pPr lvl="1"/>
            <a:r>
              <a:rPr lang="en-US" sz="2000"/>
              <a:t>Just a few extensions to C </a:t>
            </a:r>
            <a:endParaRPr lang="en-US"/>
          </a:p>
          <a:p>
            <a:pPr lvl="1"/>
            <a:r>
              <a:rPr lang="en-US" sz="2000"/>
              <a:t>No knowledge of graphics is required </a:t>
            </a:r>
          </a:p>
        </p:txBody>
      </p:sp>
      <p:pic>
        <p:nvPicPr>
          <p:cNvPr id="17423" name="Picture 15"/>
          <p:cNvPicPr>
            <a:picLocks noChangeAspect="1" noChangeArrowheads="1"/>
          </p:cNvPicPr>
          <p:nvPr/>
        </p:nvPicPr>
        <p:blipFill>
          <a:blip r:embed="rId2"/>
          <a:srcRect/>
          <a:stretch>
            <a:fillRect/>
          </a:stretch>
        </p:blipFill>
        <p:spPr bwMode="auto">
          <a:xfrm>
            <a:off x="419100" y="2679700"/>
            <a:ext cx="8102600" cy="3581400"/>
          </a:xfrm>
          <a:prstGeom prst="rect">
            <a:avLst/>
          </a:prstGeom>
          <a:noFill/>
          <a:ln w="12700" cap="flat">
            <a:noFill/>
            <a:miter lim="800000"/>
            <a:headEnd/>
            <a:tailEnd/>
          </a:ln>
        </p:spPr>
      </p:pic>
      <p:sp>
        <p:nvSpPr>
          <p:cNvPr id="18" name="Slide Number Placeholder 17"/>
          <p:cNvSpPr>
            <a:spLocks noGrp="1"/>
          </p:cNvSpPr>
          <p:nvPr>
            <p:ph type="sldNum" sz="quarter" idx="10"/>
          </p:nvPr>
        </p:nvSpPr>
        <p:spPr/>
        <p:txBody>
          <a:bodyPr/>
          <a:lstStyle/>
          <a:p>
            <a:pPr>
              <a:defRPr/>
            </a:pPr>
            <a:fld id="{2AFE3EB0-C447-7147-92DC-4F90507DC103}" type="slidenum">
              <a:rPr lang="en-US" smtClean="0"/>
              <a:pPr>
                <a:defRPr/>
              </a:pPr>
              <a:t>11</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2">
                                            <p:txEl>
                                              <p:pRg st="0" end="0"/>
                                            </p:txEl>
                                          </p:spTgt>
                                        </p:tgtEl>
                                        <p:attrNameLst>
                                          <p:attrName>style.visibility</p:attrName>
                                        </p:attrNameLst>
                                      </p:cBhvr>
                                      <p:to>
                                        <p:strVal val="visible"/>
                                      </p:to>
                                    </p:set>
                                    <p:anim calcmode="lin" valueType="num">
                                      <p:cBhvr additive="base">
                                        <p:cTn id="7" dur="500" fill="hold"/>
                                        <p:tgtEl>
                                          <p:spTgt spid="174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22">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499"/>
                                          </p:stCondLst>
                                        </p:cTn>
                                        <p:tgtEl>
                                          <p:spTgt spid="17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2" fill="hold" nodeType="clickEffect">
                                  <p:stCondLst>
                                    <p:cond delay="0"/>
                                  </p:stCondLst>
                                  <p:childTnLst>
                                    <p:animEffect transition="out" filter="wipe(right)">
                                      <p:cBhvr>
                                        <p:cTn id="14" dur="500"/>
                                        <p:tgtEl>
                                          <p:spTgt spid="17423"/>
                                        </p:tgtEl>
                                      </p:cBhvr>
                                    </p:animEffect>
                                    <p:set>
                                      <p:cBhvr>
                                        <p:cTn id="15" dur="1" fill="hold">
                                          <p:stCondLst>
                                            <p:cond delay="499"/>
                                          </p:stCondLst>
                                        </p:cTn>
                                        <p:tgtEl>
                                          <p:spTgt spid="17423"/>
                                        </p:tgtEl>
                                        <p:attrNameLst>
                                          <p:attrName>style.visibility</p:attrName>
                                        </p:attrNameLst>
                                      </p:cBhvr>
                                      <p:to>
                                        <p:strVal val="hidden"/>
                                      </p:to>
                                    </p:set>
                                  </p:childTnLst>
                                </p:cTn>
                              </p:par>
                              <p:par>
                                <p:cTn id="16" presetID="2" presetClass="entr" presetSubtype="4" fill="hold" grpId="0" nodeType="withEffect">
                                  <p:stCondLst>
                                    <p:cond delay="0"/>
                                  </p:stCondLst>
                                  <p:childTnLst>
                                    <p:set>
                                      <p:cBhvr>
                                        <p:cTn id="17" dur="1" fill="hold">
                                          <p:stCondLst>
                                            <p:cond delay="0"/>
                                          </p:stCondLst>
                                        </p:cTn>
                                        <p:tgtEl>
                                          <p:spTgt spid="17422">
                                            <p:txEl>
                                              <p:pRg st="1" end="1"/>
                                            </p:txEl>
                                          </p:spTgt>
                                        </p:tgtEl>
                                        <p:attrNameLst>
                                          <p:attrName>style.visibility</p:attrName>
                                        </p:attrNameLst>
                                      </p:cBhvr>
                                      <p:to>
                                        <p:strVal val="visible"/>
                                      </p:to>
                                    </p:set>
                                    <p:anim calcmode="lin" valueType="num">
                                      <p:cBhvr additive="base">
                                        <p:cTn id="18" dur="500" fill="hold"/>
                                        <p:tgtEl>
                                          <p:spTgt spid="1742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422">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422">
                                            <p:txEl>
                                              <p:pRg st="2" end="2"/>
                                            </p:txEl>
                                          </p:spTgt>
                                        </p:tgtEl>
                                        <p:attrNameLst>
                                          <p:attrName>style.visibility</p:attrName>
                                        </p:attrNameLst>
                                      </p:cBhvr>
                                      <p:to>
                                        <p:strVal val="visible"/>
                                      </p:to>
                                    </p:set>
                                    <p:anim calcmode="lin" valueType="num">
                                      <p:cBhvr additive="base">
                                        <p:cTn id="22" dur="500" fill="hold"/>
                                        <p:tgtEl>
                                          <p:spTgt spid="1742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422">
                                            <p:txEl>
                                              <p:pRg st="3" end="3"/>
                                            </p:txEl>
                                          </p:spTgt>
                                        </p:tgtEl>
                                        <p:attrNameLst>
                                          <p:attrName>style.visibility</p:attrName>
                                        </p:attrNameLst>
                                      </p:cBhvr>
                                      <p:to>
                                        <p:strVal val="visible"/>
                                      </p:to>
                                    </p:set>
                                    <p:anim calcmode="lin" valueType="num">
                                      <p:cBhvr additive="base">
                                        <p:cTn id="28" dur="500" fill="hold"/>
                                        <p:tgtEl>
                                          <p:spTgt spid="1742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422">
                                            <p:txEl>
                                              <p:pRg st="4" end="4"/>
                                            </p:txEl>
                                          </p:spTgt>
                                        </p:tgtEl>
                                        <p:attrNameLst>
                                          <p:attrName>style.visibility</p:attrName>
                                        </p:attrNameLst>
                                      </p:cBhvr>
                                      <p:to>
                                        <p:strVal val="visible"/>
                                      </p:to>
                                    </p:set>
                                    <p:anim calcmode="lin" valueType="num">
                                      <p:cBhvr additive="base">
                                        <p:cTn id="34" dur="500" fill="hold"/>
                                        <p:tgtEl>
                                          <p:spTgt spid="1742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422">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422">
                                            <p:txEl>
                                              <p:pRg st="5" end="5"/>
                                            </p:txEl>
                                          </p:spTgt>
                                        </p:tgtEl>
                                        <p:attrNameLst>
                                          <p:attrName>style.visibility</p:attrName>
                                        </p:attrNameLst>
                                      </p:cBhvr>
                                      <p:to>
                                        <p:strVal val="visible"/>
                                      </p:to>
                                    </p:set>
                                    <p:anim calcmode="lin" valueType="num">
                                      <p:cBhvr additive="base">
                                        <p:cTn id="38" dur="500" fill="hold"/>
                                        <p:tgtEl>
                                          <p:spTgt spid="1742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7422">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422">
                                            <p:txEl>
                                              <p:pRg st="6" end="6"/>
                                            </p:txEl>
                                          </p:spTgt>
                                        </p:tgtEl>
                                        <p:attrNameLst>
                                          <p:attrName>style.visibility</p:attrName>
                                        </p:attrNameLst>
                                      </p:cBhvr>
                                      <p:to>
                                        <p:strVal val="visible"/>
                                      </p:to>
                                    </p:set>
                                    <p:anim calcmode="lin" valueType="num">
                                      <p:cBhvr additive="base">
                                        <p:cTn id="42" dur="500" fill="hold"/>
                                        <p:tgtEl>
                                          <p:spTgt spid="1742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4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728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728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728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728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728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728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9729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729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7292"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7293"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97294" name="Rectangle 12"/>
          <p:cNvSpPr>
            <a:spLocks noGrp="1" noChangeArrowheads="1"/>
          </p:cNvSpPr>
          <p:nvPr>
            <p:ph type="title"/>
          </p:nvPr>
        </p:nvSpPr>
        <p:spPr>
          <a:xfrm>
            <a:off x="990600" y="0"/>
            <a:ext cx="6934200" cy="1009650"/>
          </a:xfrm>
        </p:spPr>
        <p:txBody>
          <a:bodyPr/>
          <a:lstStyle/>
          <a:p>
            <a:pPr eaLnBrk="1" hangingPunct="1"/>
            <a:r>
              <a:rPr lang="en-US">
                <a:solidFill>
                  <a:srgbClr val="7B9899"/>
                </a:solidFill>
              </a:rPr>
              <a:t>Cuda (2.3) Toolkit</a:t>
            </a:r>
          </a:p>
        </p:txBody>
      </p:sp>
      <p:sp>
        <p:nvSpPr>
          <p:cNvPr id="97295" name="Text Box 13"/>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8B98B609-25B2-7142-87C7-1C233F2FF167}" type="slidenum">
              <a:rPr lang="en-US" sz="1600">
                <a:solidFill>
                  <a:srgbClr val="8E7C5D"/>
                </a:solidFill>
                <a:latin typeface="Times New Roman" charset="0"/>
                <a:ea typeface="Times New Roman" charset="0"/>
                <a:cs typeface="Times New Roman" charset="0"/>
                <a:sym typeface="Times New Roman" charset="0"/>
              </a:rPr>
              <a:pPr/>
              <a:t>12</a:t>
            </a:fld>
            <a:endParaRPr lang="en-US" sz="1600">
              <a:solidFill>
                <a:srgbClr val="8E7C5D"/>
              </a:solidFill>
              <a:latin typeface="Times New Roman" charset="0"/>
              <a:ea typeface="Times New Roman" charset="0"/>
              <a:cs typeface="Times New Roman" charset="0"/>
              <a:sym typeface="Times New Roman" charset="0"/>
            </a:endParaRPr>
          </a:p>
        </p:txBody>
      </p:sp>
      <p:sp>
        <p:nvSpPr>
          <p:cNvPr id="97296" name="Rectangle 14"/>
          <p:cNvSpPr>
            <a:spLocks noGrp="1" noChangeArrowheads="1"/>
          </p:cNvSpPr>
          <p:nvPr>
            <p:ph type="body" idx="1"/>
          </p:nvPr>
        </p:nvSpPr>
        <p:spPr>
          <a:xfrm>
            <a:off x="838200" y="1828800"/>
            <a:ext cx="7772400" cy="5029200"/>
          </a:xfrm>
        </p:spPr>
        <p:txBody>
          <a:bodyPr/>
          <a:lstStyle/>
          <a:p>
            <a:pPr marL="234950" indent="-234950" eaLnBrk="1" hangingPunct="1">
              <a:spcBef>
                <a:spcPct val="0"/>
              </a:spcBef>
            </a:pPr>
            <a:r>
              <a:rPr lang="en-US" sz="2900"/>
              <a:t>NVCC  C compiler</a:t>
            </a:r>
            <a:endParaRPr lang="en-US"/>
          </a:p>
          <a:p>
            <a:pPr marL="234950" indent="-234950" eaLnBrk="1" hangingPunct="1">
              <a:spcBef>
                <a:spcPts val="700"/>
              </a:spcBef>
            </a:pPr>
            <a:r>
              <a:rPr lang="en-US" sz="2900"/>
              <a:t>CUDA FFT and BLAS libraries for the GPU</a:t>
            </a:r>
            <a:endParaRPr lang="en-US"/>
          </a:p>
          <a:p>
            <a:pPr marL="234950" indent="-234950" eaLnBrk="1" hangingPunct="1">
              <a:spcBef>
                <a:spcPts val="800"/>
              </a:spcBef>
            </a:pPr>
            <a:r>
              <a:rPr lang="en-US" sz="3200"/>
              <a:t>CUDA-gdb hardware debugger </a:t>
            </a:r>
            <a:endParaRPr lang="en-US"/>
          </a:p>
          <a:p>
            <a:pPr marL="234950" indent="-234950" eaLnBrk="1" hangingPunct="1">
              <a:spcBef>
                <a:spcPts val="800"/>
              </a:spcBef>
            </a:pPr>
            <a:r>
              <a:rPr lang="en-US" sz="3200"/>
              <a:t>CUDA Visual Profiler </a:t>
            </a:r>
            <a:endParaRPr lang="en-US"/>
          </a:p>
          <a:p>
            <a:pPr marL="234950" indent="-234950" eaLnBrk="1" hangingPunct="1">
              <a:spcBef>
                <a:spcPts val="700"/>
              </a:spcBef>
            </a:pPr>
            <a:r>
              <a:rPr lang="en-US" sz="2900"/>
              <a:t>CUDA runtime driver (also available in the standard NVIDIA GPU driver)</a:t>
            </a:r>
            <a:endParaRPr lang="en-US"/>
          </a:p>
          <a:p>
            <a:pPr marL="234950" indent="-234950" eaLnBrk="1" hangingPunct="1">
              <a:spcBef>
                <a:spcPts val="700"/>
              </a:spcBef>
            </a:pPr>
            <a:r>
              <a:rPr lang="en-US" sz="2900"/>
              <a:t>CUDA programming manual</a:t>
            </a: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12</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830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830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831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831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831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831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9831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831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8316"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8317"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98318" name="Rectangle 12"/>
          <p:cNvSpPr>
            <a:spLocks noGrp="1" noChangeArrowheads="1"/>
          </p:cNvSpPr>
          <p:nvPr>
            <p:ph type="title"/>
          </p:nvPr>
        </p:nvSpPr>
        <p:spPr>
          <a:xfrm>
            <a:off x="685800" y="0"/>
            <a:ext cx="7772400" cy="981075"/>
          </a:xfrm>
        </p:spPr>
        <p:txBody>
          <a:bodyPr/>
          <a:lstStyle/>
          <a:p>
            <a:pPr eaLnBrk="1" hangingPunct="1"/>
            <a:r>
              <a:rPr lang="en-US" sz="3600">
                <a:solidFill>
                  <a:srgbClr val="7B9899"/>
                </a:solidFill>
              </a:rPr>
              <a:t>CUDA in FairRoot</a:t>
            </a:r>
          </a:p>
        </p:txBody>
      </p:sp>
      <p:sp>
        <p:nvSpPr>
          <p:cNvPr id="98319" name="Text Box 13"/>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1584B6C7-5FE1-B445-AF3D-CD227DA06402}" type="slidenum">
              <a:rPr lang="en-US" sz="1600">
                <a:solidFill>
                  <a:srgbClr val="8E7C5D"/>
                </a:solidFill>
                <a:latin typeface="Times New Roman" charset="0"/>
                <a:ea typeface="Times New Roman" charset="0"/>
                <a:cs typeface="Times New Roman" charset="0"/>
                <a:sym typeface="Times New Roman" charset="0"/>
              </a:rPr>
              <a:pPr/>
              <a:t>13</a:t>
            </a:fld>
            <a:endParaRPr lang="en-US" sz="1600">
              <a:solidFill>
                <a:srgbClr val="8E7C5D"/>
              </a:solidFill>
              <a:latin typeface="Times New Roman" charset="0"/>
              <a:ea typeface="Times New Roman" charset="0"/>
              <a:cs typeface="Times New Roman" charset="0"/>
              <a:sym typeface="Times New Roman" charset="0"/>
            </a:endParaRPr>
          </a:p>
        </p:txBody>
      </p:sp>
      <p:sp>
        <p:nvSpPr>
          <p:cNvPr id="98320" name="Rectangle 14"/>
          <p:cNvSpPr>
            <a:spLocks noGrp="1" noChangeArrowheads="1"/>
          </p:cNvSpPr>
          <p:nvPr>
            <p:ph type="body" idx="1"/>
          </p:nvPr>
        </p:nvSpPr>
        <p:spPr>
          <a:xfrm>
            <a:off x="381000" y="1524000"/>
            <a:ext cx="8382000" cy="4572000"/>
          </a:xfrm>
        </p:spPr>
        <p:txBody>
          <a:bodyPr/>
          <a:lstStyle/>
          <a:p>
            <a:pPr marL="234950" indent="-234950" eaLnBrk="1" hangingPunct="1">
              <a:spcBef>
                <a:spcPct val="0"/>
              </a:spcBef>
            </a:pPr>
            <a:r>
              <a:rPr lang="en-US" sz="2800" dirty="0" err="1"/>
              <a:t>FindCuda.cmake</a:t>
            </a:r>
            <a:r>
              <a:rPr lang="en-US" sz="2800" dirty="0"/>
              <a:t> </a:t>
            </a:r>
            <a:r>
              <a:rPr lang="en-US" sz="1800" dirty="0"/>
              <a:t> (</a:t>
            </a:r>
            <a:r>
              <a:rPr lang="en-US" sz="2400" dirty="0"/>
              <a:t>Abe Stephens SCI Institute</a:t>
            </a:r>
            <a:r>
              <a:rPr lang="en-US" sz="1800" dirty="0"/>
              <a:t>)</a:t>
            </a:r>
            <a:endParaRPr lang="en-US" dirty="0"/>
          </a:p>
          <a:p>
            <a:pPr lvl="1" eaLnBrk="1" hangingPunct="1">
              <a:spcBef>
                <a:spcPts val="600"/>
              </a:spcBef>
            </a:pPr>
            <a:r>
              <a:rPr lang="en-US" sz="2400" dirty="0"/>
              <a:t>Integrate CUDA into </a:t>
            </a:r>
            <a:r>
              <a:rPr lang="en-US" sz="2400" dirty="0" err="1"/>
              <a:t>FairRoot</a:t>
            </a:r>
            <a:r>
              <a:rPr lang="en-US" sz="2400" dirty="0"/>
              <a:t> very smoothly</a:t>
            </a:r>
            <a:endParaRPr lang="en-US" dirty="0"/>
          </a:p>
          <a:p>
            <a:pPr marL="234950" indent="-234950" eaLnBrk="1" hangingPunct="1">
              <a:spcBef>
                <a:spcPts val="700"/>
              </a:spcBef>
            </a:pPr>
            <a:endParaRPr lang="en-US" sz="2800" dirty="0"/>
          </a:p>
          <a:p>
            <a:pPr marL="234950" indent="-234950" eaLnBrk="1" hangingPunct="1">
              <a:spcBef>
                <a:spcPts val="700"/>
              </a:spcBef>
            </a:pPr>
            <a:r>
              <a:rPr lang="en-US" sz="2800" dirty="0" err="1"/>
              <a:t>CMake</a:t>
            </a:r>
            <a:r>
              <a:rPr lang="en-US" sz="2800" dirty="0"/>
              <a:t> create shared libraries for CUDA part</a:t>
            </a:r>
            <a:endParaRPr lang="en-US" dirty="0"/>
          </a:p>
          <a:p>
            <a:pPr marL="234950" indent="-234950" eaLnBrk="1" hangingPunct="1">
              <a:spcBef>
                <a:spcPts val="700"/>
              </a:spcBef>
            </a:pPr>
            <a:endParaRPr lang="en-US" sz="2800" dirty="0"/>
          </a:p>
          <a:p>
            <a:pPr marL="234950" indent="-234950" eaLnBrk="1" hangingPunct="1">
              <a:spcBef>
                <a:spcPts val="700"/>
              </a:spcBef>
            </a:pPr>
            <a:r>
              <a:rPr lang="en-US" sz="2800" dirty="0" err="1"/>
              <a:t>FairCuda</a:t>
            </a:r>
            <a:r>
              <a:rPr lang="en-US" sz="2800" dirty="0"/>
              <a:t> is a class which wraps CUDA implemented  functions so that they can be used directly from ROOT CINT or compiled code</a:t>
            </a: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13</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1"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9332"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9333"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9334"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9335"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9336"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9337"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99338"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9339"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9340"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9341"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99342" name="Rectangle 12"/>
          <p:cNvSpPr>
            <a:spLocks noGrp="1" noChangeArrowheads="1"/>
          </p:cNvSpPr>
          <p:nvPr>
            <p:ph type="title"/>
          </p:nvPr>
        </p:nvSpPr>
        <p:spPr>
          <a:xfrm>
            <a:off x="457200" y="0"/>
            <a:ext cx="7772400" cy="914400"/>
          </a:xfrm>
        </p:spPr>
        <p:txBody>
          <a:bodyPr/>
          <a:lstStyle/>
          <a:p>
            <a:pPr eaLnBrk="1" hangingPunct="1"/>
            <a:r>
              <a:rPr lang="en-US">
                <a:solidFill>
                  <a:srgbClr val="7B9899"/>
                </a:solidFill>
              </a:rPr>
              <a:t>Reconstruction chain  (PANDA )</a:t>
            </a:r>
          </a:p>
        </p:txBody>
      </p:sp>
      <p:sp>
        <p:nvSpPr>
          <p:cNvPr id="99343" name="Text Box 13"/>
          <p:cNvSpPr txBox="1">
            <a:spLocks noChangeArrowheads="1"/>
          </p:cNvSpPr>
          <p:nvPr/>
        </p:nvSpPr>
        <p:spPr bwMode="auto">
          <a:xfrm>
            <a:off x="4419600" y="1066800"/>
            <a:ext cx="287337" cy="317500"/>
          </a:xfrm>
          <a:prstGeom prst="rect">
            <a:avLst/>
          </a:prstGeom>
          <a:noFill/>
          <a:ln w="12700">
            <a:noFill/>
            <a:miter lim="800000"/>
            <a:headEnd/>
            <a:tailEnd/>
          </a:ln>
        </p:spPr>
        <p:txBody>
          <a:bodyPr wrap="none" anchor="ctr">
            <a:prstTxWarp prst="textNoShape">
              <a:avLst/>
            </a:prstTxWarp>
          </a:bodyPr>
          <a:lstStyle/>
          <a:p>
            <a:fld id="{6622248D-9BD5-C64A-89B4-A57CA958ACFC}" type="slidenum">
              <a:rPr lang="en-US" sz="1600">
                <a:solidFill>
                  <a:srgbClr val="8E7C5D"/>
                </a:solidFill>
                <a:latin typeface="Georgia" charset="0"/>
                <a:ea typeface="Georgia" charset="0"/>
                <a:cs typeface="Georgia" charset="0"/>
                <a:sym typeface="Georgia" charset="0"/>
              </a:rPr>
              <a:pPr/>
              <a:t>14</a:t>
            </a:fld>
            <a:endParaRPr lang="en-US" sz="1600" dirty="0">
              <a:solidFill>
                <a:srgbClr val="8E7C5D"/>
              </a:solidFill>
              <a:latin typeface="Georgia" charset="0"/>
              <a:ea typeface="Georgia" charset="0"/>
              <a:cs typeface="Georgia" charset="0"/>
              <a:sym typeface="Georgia" charset="0"/>
            </a:endParaRPr>
          </a:p>
        </p:txBody>
      </p:sp>
      <p:sp>
        <p:nvSpPr>
          <p:cNvPr id="20494" name="Rectangle 14"/>
          <p:cNvSpPr>
            <a:spLocks/>
          </p:cNvSpPr>
          <p:nvPr/>
        </p:nvSpPr>
        <p:spPr bwMode="auto">
          <a:xfrm>
            <a:off x="3125788" y="2514600"/>
            <a:ext cx="2603500" cy="482600"/>
          </a:xfrm>
          <a:prstGeom prst="rect">
            <a:avLst/>
          </a:prstGeom>
          <a:solidFill>
            <a:srgbClr val="99CC00"/>
          </a:solidFill>
          <a:ln w="9525">
            <a:noFill/>
            <a:miter lim="800000"/>
            <a:headEnd/>
            <a:tailEnd/>
          </a:ln>
        </p:spPr>
        <p:txBody>
          <a:bodyPr lIns="38100" tIns="38100" rIns="38100" bIns="38100">
            <a:prstTxWarp prst="textNoShape">
              <a:avLst/>
            </a:prstTxWarp>
          </a:bodyPr>
          <a:lstStyle/>
          <a:p>
            <a:r>
              <a:rPr lang="en-US" sz="2800">
                <a:solidFill>
                  <a:schemeClr val="tx1"/>
                </a:solidFill>
                <a:latin typeface="Georgia" charset="0"/>
                <a:ea typeface="Georgia" charset="0"/>
                <a:cs typeface="Georgia" charset="0"/>
                <a:sym typeface="Georgia" charset="0"/>
              </a:rPr>
              <a:t>Hits</a:t>
            </a:r>
          </a:p>
        </p:txBody>
      </p:sp>
      <p:sp>
        <p:nvSpPr>
          <p:cNvPr id="20495" name="Rectangle 15"/>
          <p:cNvSpPr>
            <a:spLocks/>
          </p:cNvSpPr>
          <p:nvPr/>
        </p:nvSpPr>
        <p:spPr bwMode="auto">
          <a:xfrm>
            <a:off x="304800" y="3124200"/>
            <a:ext cx="2146300" cy="482600"/>
          </a:xfrm>
          <a:prstGeom prst="rect">
            <a:avLst/>
          </a:prstGeom>
          <a:solidFill>
            <a:srgbClr val="D34817"/>
          </a:solidFill>
          <a:ln w="9525">
            <a:noFill/>
            <a:miter lim="800000"/>
            <a:headEnd/>
            <a:tailEnd/>
          </a:ln>
        </p:spPr>
        <p:txBody>
          <a:bodyPr lIns="38100" tIns="38100" rIns="38100" bIns="38100">
            <a:prstTxWarp prst="textNoShape">
              <a:avLst/>
            </a:prstTxWarp>
          </a:bodyPr>
          <a:lstStyle/>
          <a:p>
            <a:r>
              <a:rPr lang="en-US" sz="2800">
                <a:solidFill>
                  <a:schemeClr val="tx1"/>
                </a:solidFill>
                <a:latin typeface="Georgia" charset="0"/>
                <a:ea typeface="Georgia" charset="0"/>
                <a:cs typeface="Georgia" charset="0"/>
                <a:sym typeface="Georgia" charset="0"/>
              </a:rPr>
              <a:t>Track Finder</a:t>
            </a:r>
          </a:p>
        </p:txBody>
      </p:sp>
      <p:sp>
        <p:nvSpPr>
          <p:cNvPr id="20496" name="Rectangle 16"/>
          <p:cNvSpPr>
            <a:spLocks/>
          </p:cNvSpPr>
          <p:nvPr/>
        </p:nvSpPr>
        <p:spPr bwMode="auto">
          <a:xfrm>
            <a:off x="3124200" y="3657600"/>
            <a:ext cx="2616200" cy="889000"/>
          </a:xfrm>
          <a:prstGeom prst="rect">
            <a:avLst/>
          </a:prstGeom>
          <a:solidFill>
            <a:srgbClr val="99CC00"/>
          </a:solidFill>
          <a:ln w="9525">
            <a:noFill/>
            <a:miter lim="800000"/>
            <a:headEnd/>
            <a:tailEnd/>
          </a:ln>
        </p:spPr>
        <p:txBody>
          <a:bodyPr lIns="38100" tIns="38100" rIns="38100" bIns="38100">
            <a:prstTxWarp prst="textNoShape">
              <a:avLst/>
            </a:prstTxWarp>
          </a:bodyPr>
          <a:lstStyle/>
          <a:p>
            <a:r>
              <a:rPr lang="en-US" sz="2800">
                <a:solidFill>
                  <a:schemeClr val="tx1"/>
                </a:solidFill>
                <a:latin typeface="Georgia" charset="0"/>
                <a:ea typeface="Georgia" charset="0"/>
                <a:cs typeface="Georgia" charset="0"/>
                <a:sym typeface="Georgia" charset="0"/>
              </a:rPr>
              <a:t>Track candidates</a:t>
            </a:r>
          </a:p>
        </p:txBody>
      </p:sp>
      <p:sp>
        <p:nvSpPr>
          <p:cNvPr id="20497" name="Rectangle 17"/>
          <p:cNvSpPr>
            <a:spLocks/>
          </p:cNvSpPr>
          <p:nvPr/>
        </p:nvSpPr>
        <p:spPr bwMode="auto">
          <a:xfrm>
            <a:off x="6451600" y="3962400"/>
            <a:ext cx="2146300" cy="482600"/>
          </a:xfrm>
          <a:prstGeom prst="rect">
            <a:avLst/>
          </a:prstGeom>
          <a:solidFill>
            <a:srgbClr val="D34817"/>
          </a:solidFill>
          <a:ln w="9525">
            <a:noFill/>
            <a:miter lim="800000"/>
            <a:headEnd/>
            <a:tailEnd/>
          </a:ln>
        </p:spPr>
        <p:txBody>
          <a:bodyPr lIns="38100" tIns="38100" rIns="38100" bIns="38100">
            <a:prstTxWarp prst="textNoShape">
              <a:avLst/>
            </a:prstTxWarp>
          </a:bodyPr>
          <a:lstStyle/>
          <a:p>
            <a:r>
              <a:rPr lang="en-US" sz="2800">
                <a:solidFill>
                  <a:schemeClr val="tx1"/>
                </a:solidFill>
                <a:latin typeface="Georgia" charset="0"/>
                <a:ea typeface="Georgia" charset="0"/>
                <a:cs typeface="Georgia" charset="0"/>
                <a:sym typeface="Georgia" charset="0"/>
              </a:rPr>
              <a:t>Track Fitter</a:t>
            </a:r>
          </a:p>
        </p:txBody>
      </p:sp>
      <p:sp>
        <p:nvSpPr>
          <p:cNvPr id="20498" name="Rectangle 18"/>
          <p:cNvSpPr>
            <a:spLocks/>
          </p:cNvSpPr>
          <p:nvPr/>
        </p:nvSpPr>
        <p:spPr bwMode="auto">
          <a:xfrm>
            <a:off x="3124200" y="4876800"/>
            <a:ext cx="2603500" cy="482600"/>
          </a:xfrm>
          <a:prstGeom prst="rect">
            <a:avLst/>
          </a:prstGeom>
          <a:solidFill>
            <a:srgbClr val="99CC00"/>
          </a:solidFill>
          <a:ln w="9525">
            <a:noFill/>
            <a:miter lim="800000"/>
            <a:headEnd/>
            <a:tailEnd/>
          </a:ln>
        </p:spPr>
        <p:txBody>
          <a:bodyPr lIns="38100" tIns="38100" rIns="38100" bIns="38100">
            <a:prstTxWarp prst="textNoShape">
              <a:avLst/>
            </a:prstTxWarp>
          </a:bodyPr>
          <a:lstStyle/>
          <a:p>
            <a:r>
              <a:rPr lang="en-US" sz="2800">
                <a:solidFill>
                  <a:schemeClr val="tx1"/>
                </a:solidFill>
                <a:latin typeface="Georgia" charset="0"/>
                <a:ea typeface="Georgia" charset="0"/>
                <a:cs typeface="Georgia" charset="0"/>
                <a:sym typeface="Georgia" charset="0"/>
              </a:rPr>
              <a:t>Tracks</a:t>
            </a:r>
          </a:p>
        </p:txBody>
      </p:sp>
      <p:grpSp>
        <p:nvGrpSpPr>
          <p:cNvPr id="2" name="Group 19"/>
          <p:cNvGrpSpPr>
            <a:grpSpLocks/>
          </p:cNvGrpSpPr>
          <p:nvPr/>
        </p:nvGrpSpPr>
        <p:grpSpPr bwMode="auto">
          <a:xfrm rot="5340000">
            <a:off x="1960563" y="3146425"/>
            <a:ext cx="1644650" cy="533400"/>
            <a:chOff x="0" y="0"/>
            <a:chExt cx="1035" cy="336"/>
          </a:xfrm>
        </p:grpSpPr>
        <p:sp>
          <p:nvSpPr>
            <p:cNvPr id="99368" name="AutoShape 20"/>
            <p:cNvSpPr>
              <a:spLocks/>
            </p:cNvSpPr>
            <p:nvPr/>
          </p:nvSpPr>
          <p:spPr bwMode="auto">
            <a:xfrm>
              <a:off x="0" y="0"/>
              <a:ext cx="1035" cy="336"/>
            </a:xfrm>
            <a:custGeom>
              <a:avLst/>
              <a:gdLst>
                <a:gd name="T0" fmla="*/ 518 w 21600"/>
                <a:gd name="T1" fmla="*/ 187 h 19454"/>
                <a:gd name="T2" fmla="*/ 0 60000 65536"/>
                <a:gd name="T3" fmla="*/ 0 w 21600"/>
                <a:gd name="T4" fmla="*/ 0 h 19454"/>
                <a:gd name="T5" fmla="*/ 21600 w 21600"/>
                <a:gd name="T6" fmla="*/ 19454 h 19454"/>
              </a:gdLst>
              <a:ahLst/>
              <a:cxnLst>
                <a:cxn ang="T2">
                  <a:pos x="T0" y="T1"/>
                </a:cxn>
              </a:cxnLst>
              <a:rect l="T3" t="T4" r="T5" b="T6"/>
              <a:pathLst>
                <a:path w="21600" h="19454">
                  <a:moveTo>
                    <a:pt x="17633" y="0"/>
                  </a:moveTo>
                  <a:lnTo>
                    <a:pt x="21600" y="6483"/>
                  </a:lnTo>
                  <a:lnTo>
                    <a:pt x="19396" y="6483"/>
                  </a:lnTo>
                  <a:cubicBezTo>
                    <a:pt x="18026" y="16254"/>
                    <a:pt x="13858" y="21600"/>
                    <a:pt x="9919" y="18639"/>
                  </a:cubicBezTo>
                  <a:cubicBezTo>
                    <a:pt x="12282" y="16863"/>
                    <a:pt x="14166" y="12345"/>
                    <a:pt x="14988" y="6483"/>
                  </a:cubicBezTo>
                  <a:lnTo>
                    <a:pt x="12784" y="6483"/>
                  </a:lnTo>
                  <a:close/>
                  <a:moveTo>
                    <a:pt x="7714" y="19450"/>
                  </a:moveTo>
                  <a:cubicBezTo>
                    <a:pt x="3454" y="19450"/>
                    <a:pt x="0" y="10742"/>
                    <a:pt x="0" y="0"/>
                  </a:cubicBezTo>
                  <a:lnTo>
                    <a:pt x="4408" y="0"/>
                  </a:lnTo>
                  <a:cubicBezTo>
                    <a:pt x="4408" y="10742"/>
                    <a:pt x="7862" y="19450"/>
                    <a:pt x="12123" y="19450"/>
                  </a:cubicBezTo>
                  <a:close/>
                  <a:moveTo>
                    <a:pt x="7714" y="19450"/>
                  </a:moveTo>
                </a:path>
              </a:pathLst>
            </a:custGeom>
            <a:solidFill>
              <a:srgbClr val="D34817"/>
            </a:solidFill>
            <a:ln w="9525">
              <a:noFill/>
              <a:miter lim="800000"/>
              <a:headEnd/>
              <a:tailEnd/>
            </a:ln>
          </p:spPr>
          <p:txBody>
            <a:bodyPr lIns="0" tIns="0" rIns="0" bIns="0">
              <a:prstTxWarp prst="textNoShape">
                <a:avLst/>
              </a:prstTxWarp>
            </a:bodyPr>
            <a:lstStyle/>
            <a:p>
              <a:endParaRPr lang="en-US"/>
            </a:p>
          </p:txBody>
        </p:sp>
        <p:sp>
          <p:nvSpPr>
            <p:cNvPr id="99369" name="AutoShape 21"/>
            <p:cNvSpPr>
              <a:spLocks/>
            </p:cNvSpPr>
            <p:nvPr/>
          </p:nvSpPr>
          <p:spPr bwMode="auto">
            <a:xfrm>
              <a:off x="0" y="0"/>
              <a:ext cx="581" cy="336"/>
            </a:xfrm>
            <a:custGeom>
              <a:avLst/>
              <a:gdLst>
                <a:gd name="T0" fmla="*/ 291 w 21600"/>
                <a:gd name="T1" fmla="*/ 168 h 21600"/>
                <a:gd name="T2" fmla="*/ 0 60000 65536"/>
                <a:gd name="T3" fmla="*/ 0 w 21600"/>
                <a:gd name="T4" fmla="*/ 0 h 21600"/>
                <a:gd name="T5" fmla="*/ 21600 w 21600"/>
                <a:gd name="T6" fmla="*/ 21600 h 21600"/>
              </a:gdLst>
              <a:ahLst/>
              <a:cxnLst>
                <a:cxn ang="T2">
                  <a:pos x="T0" y="T1"/>
                </a:cxn>
              </a:cxnLst>
              <a:rect l="T3" t="T4" r="T5" b="T6"/>
              <a:pathLst>
                <a:path w="21600" h="21600">
                  <a:moveTo>
                    <a:pt x="13745" y="21600"/>
                  </a:moveTo>
                  <a:cubicBezTo>
                    <a:pt x="6154" y="21600"/>
                    <a:pt x="0" y="11929"/>
                    <a:pt x="0" y="0"/>
                  </a:cubicBezTo>
                  <a:lnTo>
                    <a:pt x="7855" y="0"/>
                  </a:lnTo>
                  <a:cubicBezTo>
                    <a:pt x="7855" y="11929"/>
                    <a:pt x="14009" y="21600"/>
                    <a:pt x="21600" y="21600"/>
                  </a:cubicBezTo>
                  <a:close/>
                  <a:moveTo>
                    <a:pt x="13745" y="21600"/>
                  </a:moveTo>
                </a:path>
              </a:pathLst>
            </a:custGeom>
            <a:solidFill>
              <a:srgbClr val="000000">
                <a:alpha val="20000"/>
              </a:srgbClr>
            </a:solidFill>
            <a:ln w="9525">
              <a:noFill/>
              <a:miter lim="800000"/>
              <a:headEnd/>
              <a:tailEnd/>
            </a:ln>
          </p:spPr>
          <p:txBody>
            <a:bodyPr lIns="0" tIns="0" rIns="0" bIns="0">
              <a:prstTxWarp prst="textNoShape">
                <a:avLst/>
              </a:prstTxWarp>
            </a:bodyPr>
            <a:lstStyle/>
            <a:p>
              <a:endParaRPr lang="en-US"/>
            </a:p>
          </p:txBody>
        </p:sp>
        <p:sp>
          <p:nvSpPr>
            <p:cNvPr id="99370" name="AutoShape 22"/>
            <p:cNvSpPr>
              <a:spLocks/>
            </p:cNvSpPr>
            <p:nvPr/>
          </p:nvSpPr>
          <p:spPr bwMode="auto">
            <a:xfrm>
              <a:off x="0" y="0"/>
              <a:ext cx="1035" cy="336"/>
            </a:xfrm>
            <a:custGeom>
              <a:avLst/>
              <a:gdLst>
                <a:gd name="T0" fmla="*/ 518 w 21600"/>
                <a:gd name="T1" fmla="*/ 168 h 21600"/>
                <a:gd name="T2" fmla="*/ 0 60000 65536"/>
                <a:gd name="T3" fmla="*/ 0 w 21600"/>
                <a:gd name="T4" fmla="*/ 0 h 21600"/>
                <a:gd name="T5" fmla="*/ 21600 w 21600"/>
                <a:gd name="T6" fmla="*/ 21600 h 21600"/>
              </a:gdLst>
              <a:ahLst/>
              <a:cxnLst>
                <a:cxn ang="T2">
                  <a:pos x="T0" y="T1"/>
                </a:cxn>
              </a:cxnLst>
              <a:rect l="T3" t="T4" r="T5" b="T6"/>
              <a:pathLst>
                <a:path w="21600" h="21600">
                  <a:moveTo>
                    <a:pt x="9919" y="20700"/>
                  </a:moveTo>
                  <a:cubicBezTo>
                    <a:pt x="12282" y="18727"/>
                    <a:pt x="14166" y="13710"/>
                    <a:pt x="14988" y="7200"/>
                  </a:cubicBezTo>
                  <a:lnTo>
                    <a:pt x="12784" y="7200"/>
                  </a:lnTo>
                  <a:lnTo>
                    <a:pt x="17633" y="0"/>
                  </a:lnTo>
                  <a:lnTo>
                    <a:pt x="21600" y="7200"/>
                  </a:lnTo>
                  <a:lnTo>
                    <a:pt x="19396" y="7200"/>
                  </a:lnTo>
                  <a:cubicBezTo>
                    <a:pt x="18306" y="15830"/>
                    <a:pt x="15392" y="21600"/>
                    <a:pt x="12123" y="21600"/>
                  </a:cubicBezTo>
                  <a:lnTo>
                    <a:pt x="7714" y="21600"/>
                  </a:lnTo>
                  <a:cubicBezTo>
                    <a:pt x="3454" y="21600"/>
                    <a:pt x="0" y="11929"/>
                    <a:pt x="0" y="0"/>
                  </a:cubicBezTo>
                  <a:lnTo>
                    <a:pt x="4408" y="0"/>
                  </a:lnTo>
                  <a:cubicBezTo>
                    <a:pt x="4408" y="11929"/>
                    <a:pt x="7862" y="21600"/>
                    <a:pt x="12123" y="21600"/>
                  </a:cubicBezTo>
                </a:path>
              </a:pathLst>
            </a:custGeom>
            <a:noFill/>
            <a:ln w="9525">
              <a:solidFill>
                <a:schemeClr val="tx1"/>
              </a:solidFill>
              <a:miter lim="800000"/>
              <a:headEnd/>
              <a:tailEnd/>
            </a:ln>
          </p:spPr>
          <p:txBody>
            <a:bodyPr lIns="0" tIns="0" rIns="0" bIns="0">
              <a:prstTxWarp prst="textNoShape">
                <a:avLst/>
              </a:prstTxWarp>
            </a:bodyPr>
            <a:lstStyle/>
            <a:p>
              <a:endParaRPr lang="en-US"/>
            </a:p>
          </p:txBody>
        </p:sp>
      </p:grpSp>
      <p:grpSp>
        <p:nvGrpSpPr>
          <p:cNvPr id="3" name="Group 23"/>
          <p:cNvGrpSpPr>
            <a:grpSpLocks/>
          </p:cNvGrpSpPr>
          <p:nvPr/>
        </p:nvGrpSpPr>
        <p:grpSpPr bwMode="auto">
          <a:xfrm>
            <a:off x="5867400" y="3771900"/>
            <a:ext cx="457200" cy="1566863"/>
            <a:chOff x="0" y="0"/>
            <a:chExt cx="288" cy="987"/>
          </a:xfrm>
        </p:grpSpPr>
        <p:sp>
          <p:nvSpPr>
            <p:cNvPr id="99365" name="AutoShape 24"/>
            <p:cNvSpPr>
              <a:spLocks/>
            </p:cNvSpPr>
            <p:nvPr/>
          </p:nvSpPr>
          <p:spPr bwMode="auto">
            <a:xfrm>
              <a:off x="0" y="0"/>
              <a:ext cx="288" cy="987"/>
            </a:xfrm>
            <a:custGeom>
              <a:avLst/>
              <a:gdLst>
                <a:gd name="T0" fmla="*/ 160 w 19454"/>
                <a:gd name="T1" fmla="*/ 494 h 21600"/>
                <a:gd name="T2" fmla="*/ 0 60000 65536"/>
                <a:gd name="T3" fmla="*/ 0 w 19454"/>
                <a:gd name="T4" fmla="*/ 0 h 21600"/>
                <a:gd name="T5" fmla="*/ 19454 w 19454"/>
                <a:gd name="T6" fmla="*/ 21600 h 21600"/>
              </a:gdLst>
              <a:ahLst/>
              <a:cxnLst>
                <a:cxn ang="T2">
                  <a:pos x="T0" y="T1"/>
                </a:cxn>
              </a:cxnLst>
              <a:rect l="T3" t="T4" r="T5" b="T6"/>
              <a:pathLst>
                <a:path w="19454" h="21600">
                  <a:moveTo>
                    <a:pt x="0" y="17633"/>
                  </a:moveTo>
                  <a:lnTo>
                    <a:pt x="6483" y="12784"/>
                  </a:lnTo>
                  <a:lnTo>
                    <a:pt x="6483" y="14988"/>
                  </a:lnTo>
                  <a:cubicBezTo>
                    <a:pt x="12345" y="14166"/>
                    <a:pt x="16863" y="12282"/>
                    <a:pt x="18639" y="9919"/>
                  </a:cubicBezTo>
                  <a:cubicBezTo>
                    <a:pt x="21600" y="13858"/>
                    <a:pt x="16254" y="18026"/>
                    <a:pt x="6483" y="19396"/>
                  </a:cubicBezTo>
                  <a:lnTo>
                    <a:pt x="6483" y="21600"/>
                  </a:lnTo>
                  <a:close/>
                  <a:moveTo>
                    <a:pt x="19450" y="12123"/>
                  </a:moveTo>
                  <a:cubicBezTo>
                    <a:pt x="19450" y="7862"/>
                    <a:pt x="10742" y="4408"/>
                    <a:pt x="0" y="4408"/>
                  </a:cubicBezTo>
                  <a:lnTo>
                    <a:pt x="0" y="0"/>
                  </a:lnTo>
                  <a:cubicBezTo>
                    <a:pt x="10742" y="0"/>
                    <a:pt x="19450" y="3454"/>
                    <a:pt x="19450" y="7714"/>
                  </a:cubicBezTo>
                  <a:close/>
                  <a:moveTo>
                    <a:pt x="19450" y="12123"/>
                  </a:moveTo>
                </a:path>
              </a:pathLst>
            </a:custGeom>
            <a:solidFill>
              <a:srgbClr val="D34817"/>
            </a:solidFill>
            <a:ln w="9525">
              <a:noFill/>
              <a:miter lim="800000"/>
              <a:headEnd/>
              <a:tailEnd/>
            </a:ln>
          </p:spPr>
          <p:txBody>
            <a:bodyPr lIns="0" tIns="0" rIns="0" bIns="0">
              <a:prstTxWarp prst="textNoShape">
                <a:avLst/>
              </a:prstTxWarp>
            </a:bodyPr>
            <a:lstStyle/>
            <a:p>
              <a:endParaRPr lang="en-US"/>
            </a:p>
          </p:txBody>
        </p:sp>
        <p:sp>
          <p:nvSpPr>
            <p:cNvPr id="99366" name="AutoShape 25"/>
            <p:cNvSpPr>
              <a:spLocks/>
            </p:cNvSpPr>
            <p:nvPr/>
          </p:nvSpPr>
          <p:spPr bwMode="auto">
            <a:xfrm>
              <a:off x="0" y="0"/>
              <a:ext cx="288" cy="554"/>
            </a:xfrm>
            <a:custGeom>
              <a:avLst/>
              <a:gdLst>
                <a:gd name="T0" fmla="*/ 144 w 21600"/>
                <a:gd name="T1" fmla="*/ 277 h 21600"/>
                <a:gd name="T2" fmla="*/ 0 60000 65536"/>
                <a:gd name="T3" fmla="*/ 0 w 21600"/>
                <a:gd name="T4" fmla="*/ 0 h 21600"/>
                <a:gd name="T5" fmla="*/ 21600 w 21600"/>
                <a:gd name="T6" fmla="*/ 21600 h 21600"/>
              </a:gdLst>
              <a:ahLst/>
              <a:cxnLst>
                <a:cxn ang="T2">
                  <a:pos x="T0" y="T1"/>
                </a:cxn>
              </a:cxnLst>
              <a:rect l="T3" t="T4" r="T5" b="T6"/>
              <a:pathLst>
                <a:path w="21600" h="21600">
                  <a:moveTo>
                    <a:pt x="21600" y="21600"/>
                  </a:moveTo>
                  <a:cubicBezTo>
                    <a:pt x="21600" y="14009"/>
                    <a:pt x="11929" y="7855"/>
                    <a:pt x="0" y="7855"/>
                  </a:cubicBezTo>
                  <a:lnTo>
                    <a:pt x="0" y="0"/>
                  </a:lnTo>
                  <a:cubicBezTo>
                    <a:pt x="11929" y="0"/>
                    <a:pt x="21600" y="6154"/>
                    <a:pt x="21600" y="13745"/>
                  </a:cubicBezTo>
                  <a:close/>
                  <a:moveTo>
                    <a:pt x="21600" y="21600"/>
                  </a:moveTo>
                </a:path>
              </a:pathLst>
            </a:custGeom>
            <a:solidFill>
              <a:srgbClr val="000000">
                <a:alpha val="20000"/>
              </a:srgbClr>
            </a:solidFill>
            <a:ln w="9525">
              <a:noFill/>
              <a:miter lim="800000"/>
              <a:headEnd/>
              <a:tailEnd/>
            </a:ln>
          </p:spPr>
          <p:txBody>
            <a:bodyPr lIns="0" tIns="0" rIns="0" bIns="0">
              <a:prstTxWarp prst="textNoShape">
                <a:avLst/>
              </a:prstTxWarp>
            </a:bodyPr>
            <a:lstStyle/>
            <a:p>
              <a:endParaRPr lang="en-US"/>
            </a:p>
          </p:txBody>
        </p:sp>
        <p:sp>
          <p:nvSpPr>
            <p:cNvPr id="99367" name="AutoShape 26"/>
            <p:cNvSpPr>
              <a:spLocks/>
            </p:cNvSpPr>
            <p:nvPr/>
          </p:nvSpPr>
          <p:spPr bwMode="auto">
            <a:xfrm>
              <a:off x="0" y="0"/>
              <a:ext cx="288" cy="987"/>
            </a:xfrm>
            <a:custGeom>
              <a:avLst/>
              <a:gdLst>
                <a:gd name="T0" fmla="*/ 144 w 21600"/>
                <a:gd name="T1" fmla="*/ 494 h 21600"/>
                <a:gd name="T2" fmla="*/ 0 60000 65536"/>
                <a:gd name="T3" fmla="*/ 0 w 21600"/>
                <a:gd name="T4" fmla="*/ 0 h 21600"/>
                <a:gd name="T5" fmla="*/ 21600 w 21600"/>
                <a:gd name="T6" fmla="*/ 21600 h 21600"/>
              </a:gdLst>
              <a:ahLst/>
              <a:cxnLst>
                <a:cxn ang="T2">
                  <a:pos x="T0" y="T1"/>
                </a:cxn>
              </a:cxnLst>
              <a:rect l="T3" t="T4" r="T5" b="T6"/>
              <a:pathLst>
                <a:path w="21600" h="21600">
                  <a:moveTo>
                    <a:pt x="21600" y="12123"/>
                  </a:moveTo>
                  <a:cubicBezTo>
                    <a:pt x="21600" y="7862"/>
                    <a:pt x="11929" y="4408"/>
                    <a:pt x="0" y="4408"/>
                  </a:cubicBezTo>
                  <a:lnTo>
                    <a:pt x="0" y="0"/>
                  </a:lnTo>
                  <a:cubicBezTo>
                    <a:pt x="11929" y="0"/>
                    <a:pt x="21600" y="3454"/>
                    <a:pt x="21600" y="7714"/>
                  </a:cubicBezTo>
                  <a:lnTo>
                    <a:pt x="21600" y="12123"/>
                  </a:lnTo>
                  <a:cubicBezTo>
                    <a:pt x="21600" y="15392"/>
                    <a:pt x="15830" y="18306"/>
                    <a:pt x="7200" y="19396"/>
                  </a:cubicBezTo>
                  <a:lnTo>
                    <a:pt x="7200" y="21600"/>
                  </a:lnTo>
                  <a:lnTo>
                    <a:pt x="0" y="17633"/>
                  </a:lnTo>
                  <a:lnTo>
                    <a:pt x="7200" y="12784"/>
                  </a:lnTo>
                  <a:lnTo>
                    <a:pt x="7200" y="14988"/>
                  </a:lnTo>
                  <a:cubicBezTo>
                    <a:pt x="13710" y="14166"/>
                    <a:pt x="18727" y="12282"/>
                    <a:pt x="20700" y="9919"/>
                  </a:cubicBezTo>
                </a:path>
              </a:pathLst>
            </a:custGeom>
            <a:noFill/>
            <a:ln w="9525">
              <a:solidFill>
                <a:schemeClr val="tx1"/>
              </a:solidFill>
              <a:miter lim="800000"/>
              <a:headEnd/>
              <a:tailEnd/>
            </a:ln>
          </p:spPr>
          <p:txBody>
            <a:bodyPr lIns="0" tIns="0" rIns="0" bIns="0">
              <a:prstTxWarp prst="textNoShape">
                <a:avLst/>
              </a:prstTxWarp>
            </a:bodyPr>
            <a:lstStyle/>
            <a:p>
              <a:endParaRPr lang="en-US"/>
            </a:p>
          </p:txBody>
        </p:sp>
      </p:grpSp>
      <p:grpSp>
        <p:nvGrpSpPr>
          <p:cNvPr id="4" name="Group 27"/>
          <p:cNvGrpSpPr>
            <a:grpSpLocks/>
          </p:cNvGrpSpPr>
          <p:nvPr/>
        </p:nvGrpSpPr>
        <p:grpSpPr bwMode="auto">
          <a:xfrm>
            <a:off x="6477000" y="5029200"/>
            <a:ext cx="990600" cy="1371600"/>
            <a:chOff x="0" y="0"/>
            <a:chExt cx="624" cy="864"/>
          </a:xfrm>
        </p:grpSpPr>
        <p:sp>
          <p:nvSpPr>
            <p:cNvPr id="99361" name="AutoShape 28"/>
            <p:cNvSpPr>
              <a:spLocks/>
            </p:cNvSpPr>
            <p:nvPr/>
          </p:nvSpPr>
          <p:spPr bwMode="auto">
            <a:xfrm>
              <a:off x="0" y="0"/>
              <a:ext cx="624" cy="864"/>
            </a:xfrm>
            <a:custGeom>
              <a:avLst/>
              <a:gdLst>
                <a:gd name="T0" fmla="*/ 312 w 21600"/>
                <a:gd name="T1" fmla="*/ 432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21600" y="0"/>
                  </a:lnTo>
                  <a:lnTo>
                    <a:pt x="21600" y="17325"/>
                  </a:lnTo>
                  <a:lnTo>
                    <a:pt x="15681" y="21600"/>
                  </a:lnTo>
                  <a:lnTo>
                    <a:pt x="0" y="21600"/>
                  </a:lnTo>
                  <a:close/>
                  <a:moveTo>
                    <a:pt x="0" y="0"/>
                  </a:moveTo>
                </a:path>
              </a:pathLst>
            </a:custGeom>
            <a:solidFill>
              <a:srgbClr val="D34817"/>
            </a:solidFill>
            <a:ln w="9525">
              <a:noFill/>
              <a:round/>
              <a:headEnd/>
              <a:tailEnd/>
            </a:ln>
          </p:spPr>
          <p:txBody>
            <a:bodyPr lIns="0" tIns="0" rIns="0" bIns="0">
              <a:prstTxWarp prst="textNoShape">
                <a:avLst/>
              </a:prstTxWarp>
            </a:bodyPr>
            <a:lstStyle/>
            <a:p>
              <a:endParaRPr lang="en-US"/>
            </a:p>
          </p:txBody>
        </p:sp>
        <p:sp>
          <p:nvSpPr>
            <p:cNvPr id="99362" name="AutoShape 29"/>
            <p:cNvSpPr>
              <a:spLocks/>
            </p:cNvSpPr>
            <p:nvPr/>
          </p:nvSpPr>
          <p:spPr bwMode="auto">
            <a:xfrm>
              <a:off x="453" y="693"/>
              <a:ext cx="171" cy="171"/>
            </a:xfrm>
            <a:custGeom>
              <a:avLst/>
              <a:gdLst>
                <a:gd name="T0" fmla="*/ 86 w 21600"/>
                <a:gd name="T1" fmla="*/ 86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4320" y="4320"/>
                  </a:lnTo>
                  <a:lnTo>
                    <a:pt x="21600" y="0"/>
                  </a:lnTo>
                  <a:close/>
                  <a:moveTo>
                    <a:pt x="0" y="21600"/>
                  </a:moveTo>
                </a:path>
              </a:pathLst>
            </a:custGeom>
            <a:solidFill>
              <a:srgbClr val="000000">
                <a:alpha val="20000"/>
              </a:srgbClr>
            </a:solidFill>
            <a:ln w="9525">
              <a:noFill/>
              <a:round/>
              <a:headEnd/>
              <a:tailEnd/>
            </a:ln>
          </p:spPr>
          <p:txBody>
            <a:bodyPr lIns="0" tIns="0" rIns="0" bIns="0">
              <a:prstTxWarp prst="textNoShape">
                <a:avLst/>
              </a:prstTxWarp>
            </a:bodyPr>
            <a:lstStyle/>
            <a:p>
              <a:endParaRPr lang="en-US"/>
            </a:p>
          </p:txBody>
        </p:sp>
        <p:sp>
          <p:nvSpPr>
            <p:cNvPr id="99363" name="AutoShape 30"/>
            <p:cNvSpPr>
              <a:spLocks/>
            </p:cNvSpPr>
            <p:nvPr/>
          </p:nvSpPr>
          <p:spPr bwMode="auto">
            <a:xfrm>
              <a:off x="0" y="0"/>
              <a:ext cx="624" cy="864"/>
            </a:xfrm>
            <a:custGeom>
              <a:avLst/>
              <a:gdLst>
                <a:gd name="T0" fmla="*/ 312 w 21600"/>
                <a:gd name="T1" fmla="*/ 432 h 21600"/>
                <a:gd name="T2" fmla="*/ 0 60000 65536"/>
                <a:gd name="T3" fmla="*/ 0 w 21600"/>
                <a:gd name="T4" fmla="*/ 0 h 21600"/>
                <a:gd name="T5" fmla="*/ 21600 w 21600"/>
                <a:gd name="T6" fmla="*/ 21600 h 21600"/>
              </a:gdLst>
              <a:ahLst/>
              <a:cxnLst>
                <a:cxn ang="T2">
                  <a:pos x="T0" y="T1"/>
                </a:cxn>
              </a:cxnLst>
              <a:rect l="T3" t="T4" r="T5" b="T6"/>
              <a:pathLst>
                <a:path w="21600" h="21600">
                  <a:moveTo>
                    <a:pt x="15681" y="21600"/>
                  </a:moveTo>
                  <a:lnTo>
                    <a:pt x="16865" y="18180"/>
                  </a:lnTo>
                  <a:lnTo>
                    <a:pt x="21600" y="17325"/>
                  </a:lnTo>
                  <a:lnTo>
                    <a:pt x="15681" y="21600"/>
                  </a:lnTo>
                  <a:lnTo>
                    <a:pt x="0" y="21600"/>
                  </a:lnTo>
                  <a:lnTo>
                    <a:pt x="0" y="0"/>
                  </a:lnTo>
                  <a:lnTo>
                    <a:pt x="21600" y="0"/>
                  </a:lnTo>
                  <a:lnTo>
                    <a:pt x="21600" y="17325"/>
                  </a:lnTo>
                </a:path>
              </a:pathLst>
            </a:custGeom>
            <a:noFill/>
            <a:ln w="9525">
              <a:solidFill>
                <a:schemeClr val="tx1"/>
              </a:solidFill>
              <a:round/>
              <a:headEnd/>
              <a:tailEnd/>
            </a:ln>
          </p:spPr>
          <p:txBody>
            <a:bodyPr lIns="0" tIns="0" rIns="0" bIns="0">
              <a:prstTxWarp prst="textNoShape">
                <a:avLst/>
              </a:prstTxWarp>
            </a:bodyPr>
            <a:lstStyle/>
            <a:p>
              <a:endParaRPr lang="en-US"/>
            </a:p>
          </p:txBody>
        </p:sp>
        <p:sp>
          <p:nvSpPr>
            <p:cNvPr id="99364" name="Rectangle 31"/>
            <p:cNvSpPr>
              <a:spLocks/>
            </p:cNvSpPr>
            <p:nvPr/>
          </p:nvSpPr>
          <p:spPr bwMode="auto">
            <a:xfrm>
              <a:off x="49" y="66"/>
              <a:ext cx="525" cy="560"/>
            </a:xfrm>
            <a:prstGeom prst="rect">
              <a:avLst/>
            </a:prstGeom>
            <a:noFill/>
            <a:ln w="12700">
              <a:noFill/>
              <a:miter lim="800000"/>
              <a:headEnd/>
              <a:tailEnd/>
            </a:ln>
          </p:spPr>
          <p:txBody>
            <a:bodyPr wrap="none" lIns="38100" tIns="38100" rIns="38100" bIns="38100" anchor="ctr">
              <a:prstTxWarp prst="textNoShape">
                <a:avLst/>
              </a:prstTxWarp>
              <a:spAutoFit/>
            </a:bodyPr>
            <a:lstStyle/>
            <a:p>
              <a:r>
                <a:rPr lang="en-US" sz="2800" dirty="0">
                  <a:solidFill>
                    <a:schemeClr val="tx1"/>
                  </a:solidFill>
                  <a:latin typeface="Georgia" charset="0"/>
                  <a:ea typeface="Georgia" charset="0"/>
                  <a:cs typeface="Georgia" charset="0"/>
                  <a:sym typeface="Georgia" charset="0"/>
                </a:rPr>
                <a:t>Task</a:t>
              </a:r>
              <a:endParaRPr lang="en-US" dirty="0">
                <a:solidFill>
                  <a:schemeClr val="tx1"/>
                </a:solidFill>
                <a:latin typeface="Times New Roman" charset="0"/>
                <a:ea typeface="Times" charset="0"/>
                <a:cs typeface="Times" charset="0"/>
                <a:sym typeface="Times New Roman" charset="0"/>
              </a:endParaRPr>
            </a:p>
            <a:p>
              <a:r>
                <a:rPr lang="en-US" sz="2800" dirty="0">
                  <a:solidFill>
                    <a:schemeClr val="tx1"/>
                  </a:solidFill>
                  <a:latin typeface="Georgia" charset="0"/>
                  <a:ea typeface="Georgia" charset="0"/>
                  <a:cs typeface="Georgia" charset="0"/>
                  <a:sym typeface="Georgia" charset="0"/>
                </a:rPr>
                <a:t>CPU</a:t>
              </a:r>
            </a:p>
          </p:txBody>
        </p:sp>
      </p:grpSp>
      <p:grpSp>
        <p:nvGrpSpPr>
          <p:cNvPr id="5" name="Group 32"/>
          <p:cNvGrpSpPr>
            <a:grpSpLocks/>
          </p:cNvGrpSpPr>
          <p:nvPr/>
        </p:nvGrpSpPr>
        <p:grpSpPr bwMode="auto">
          <a:xfrm>
            <a:off x="7620000" y="5029200"/>
            <a:ext cx="990600" cy="1371600"/>
            <a:chOff x="0" y="0"/>
            <a:chExt cx="624" cy="864"/>
          </a:xfrm>
        </p:grpSpPr>
        <p:sp>
          <p:nvSpPr>
            <p:cNvPr id="99357" name="AutoShape 33"/>
            <p:cNvSpPr>
              <a:spLocks/>
            </p:cNvSpPr>
            <p:nvPr/>
          </p:nvSpPr>
          <p:spPr bwMode="auto">
            <a:xfrm>
              <a:off x="0" y="0"/>
              <a:ext cx="624" cy="864"/>
            </a:xfrm>
            <a:custGeom>
              <a:avLst/>
              <a:gdLst>
                <a:gd name="T0" fmla="*/ 312 w 21600"/>
                <a:gd name="T1" fmla="*/ 432 h 21600"/>
                <a:gd name="T2" fmla="*/ 0 60000 65536"/>
                <a:gd name="T3" fmla="*/ 0 w 21600"/>
                <a:gd name="T4" fmla="*/ 0 h 21600"/>
                <a:gd name="T5" fmla="*/ 21600 w 21600"/>
                <a:gd name="T6" fmla="*/ 21600 h 21600"/>
              </a:gdLst>
              <a:ahLst/>
              <a:cxnLst>
                <a:cxn ang="T2">
                  <a:pos x="T0" y="T1"/>
                </a:cxn>
              </a:cxnLst>
              <a:rect l="T3" t="T4" r="T5" b="T6"/>
              <a:pathLst>
                <a:path w="21600" h="21600">
                  <a:moveTo>
                    <a:pt x="0" y="0"/>
                  </a:moveTo>
                  <a:lnTo>
                    <a:pt x="21600" y="0"/>
                  </a:lnTo>
                  <a:lnTo>
                    <a:pt x="21600" y="17325"/>
                  </a:lnTo>
                  <a:lnTo>
                    <a:pt x="15681" y="21600"/>
                  </a:lnTo>
                  <a:lnTo>
                    <a:pt x="0" y="21600"/>
                  </a:lnTo>
                  <a:close/>
                  <a:moveTo>
                    <a:pt x="0" y="0"/>
                  </a:moveTo>
                </a:path>
              </a:pathLst>
            </a:custGeom>
            <a:solidFill>
              <a:srgbClr val="D34817"/>
            </a:solidFill>
            <a:ln w="9525">
              <a:noFill/>
              <a:round/>
              <a:headEnd/>
              <a:tailEnd/>
            </a:ln>
          </p:spPr>
          <p:txBody>
            <a:bodyPr lIns="0" tIns="0" rIns="0" bIns="0">
              <a:prstTxWarp prst="textNoShape">
                <a:avLst/>
              </a:prstTxWarp>
            </a:bodyPr>
            <a:lstStyle/>
            <a:p>
              <a:endParaRPr lang="en-US"/>
            </a:p>
          </p:txBody>
        </p:sp>
        <p:sp>
          <p:nvSpPr>
            <p:cNvPr id="99358" name="AutoShape 34"/>
            <p:cNvSpPr>
              <a:spLocks/>
            </p:cNvSpPr>
            <p:nvPr/>
          </p:nvSpPr>
          <p:spPr bwMode="auto">
            <a:xfrm>
              <a:off x="453" y="693"/>
              <a:ext cx="171" cy="171"/>
            </a:xfrm>
            <a:custGeom>
              <a:avLst/>
              <a:gdLst>
                <a:gd name="T0" fmla="*/ 86 w 21600"/>
                <a:gd name="T1" fmla="*/ 86 h 21600"/>
                <a:gd name="T2" fmla="*/ 0 60000 65536"/>
                <a:gd name="T3" fmla="*/ 0 w 21600"/>
                <a:gd name="T4" fmla="*/ 0 h 21600"/>
                <a:gd name="T5" fmla="*/ 21600 w 21600"/>
                <a:gd name="T6" fmla="*/ 21600 h 21600"/>
              </a:gdLst>
              <a:ahLst/>
              <a:cxnLst>
                <a:cxn ang="T2">
                  <a:pos x="T0" y="T1"/>
                </a:cxn>
              </a:cxnLst>
              <a:rect l="T3" t="T4" r="T5" b="T6"/>
              <a:pathLst>
                <a:path w="21600" h="21600">
                  <a:moveTo>
                    <a:pt x="0" y="21600"/>
                  </a:moveTo>
                  <a:lnTo>
                    <a:pt x="4320" y="4320"/>
                  </a:lnTo>
                  <a:lnTo>
                    <a:pt x="21600" y="0"/>
                  </a:lnTo>
                  <a:close/>
                  <a:moveTo>
                    <a:pt x="0" y="21600"/>
                  </a:moveTo>
                </a:path>
              </a:pathLst>
            </a:custGeom>
            <a:solidFill>
              <a:srgbClr val="000000">
                <a:alpha val="20000"/>
              </a:srgbClr>
            </a:solidFill>
            <a:ln w="9525">
              <a:noFill/>
              <a:round/>
              <a:headEnd/>
              <a:tailEnd/>
            </a:ln>
          </p:spPr>
          <p:txBody>
            <a:bodyPr lIns="0" tIns="0" rIns="0" bIns="0">
              <a:prstTxWarp prst="textNoShape">
                <a:avLst/>
              </a:prstTxWarp>
            </a:bodyPr>
            <a:lstStyle/>
            <a:p>
              <a:endParaRPr lang="en-US"/>
            </a:p>
          </p:txBody>
        </p:sp>
        <p:sp>
          <p:nvSpPr>
            <p:cNvPr id="99359" name="AutoShape 35"/>
            <p:cNvSpPr>
              <a:spLocks/>
            </p:cNvSpPr>
            <p:nvPr/>
          </p:nvSpPr>
          <p:spPr bwMode="auto">
            <a:xfrm>
              <a:off x="0" y="0"/>
              <a:ext cx="624" cy="864"/>
            </a:xfrm>
            <a:custGeom>
              <a:avLst/>
              <a:gdLst>
                <a:gd name="T0" fmla="*/ 312 w 21600"/>
                <a:gd name="T1" fmla="*/ 432 h 21600"/>
                <a:gd name="T2" fmla="*/ 0 60000 65536"/>
                <a:gd name="T3" fmla="*/ 0 w 21600"/>
                <a:gd name="T4" fmla="*/ 0 h 21600"/>
                <a:gd name="T5" fmla="*/ 21600 w 21600"/>
                <a:gd name="T6" fmla="*/ 21600 h 21600"/>
              </a:gdLst>
              <a:ahLst/>
              <a:cxnLst>
                <a:cxn ang="T2">
                  <a:pos x="T0" y="T1"/>
                </a:cxn>
              </a:cxnLst>
              <a:rect l="T3" t="T4" r="T5" b="T6"/>
              <a:pathLst>
                <a:path w="21600" h="21600">
                  <a:moveTo>
                    <a:pt x="15681" y="21600"/>
                  </a:moveTo>
                  <a:lnTo>
                    <a:pt x="16865" y="18180"/>
                  </a:lnTo>
                  <a:lnTo>
                    <a:pt x="21600" y="17325"/>
                  </a:lnTo>
                  <a:lnTo>
                    <a:pt x="15681" y="21600"/>
                  </a:lnTo>
                  <a:lnTo>
                    <a:pt x="0" y="21600"/>
                  </a:lnTo>
                  <a:lnTo>
                    <a:pt x="0" y="0"/>
                  </a:lnTo>
                  <a:lnTo>
                    <a:pt x="21600" y="0"/>
                  </a:lnTo>
                  <a:lnTo>
                    <a:pt x="21600" y="17325"/>
                  </a:lnTo>
                </a:path>
              </a:pathLst>
            </a:custGeom>
            <a:noFill/>
            <a:ln w="9525">
              <a:solidFill>
                <a:schemeClr val="tx1"/>
              </a:solidFill>
              <a:round/>
              <a:headEnd/>
              <a:tailEnd/>
            </a:ln>
          </p:spPr>
          <p:txBody>
            <a:bodyPr lIns="0" tIns="0" rIns="0" bIns="0">
              <a:prstTxWarp prst="textNoShape">
                <a:avLst/>
              </a:prstTxWarp>
            </a:bodyPr>
            <a:lstStyle/>
            <a:p>
              <a:endParaRPr lang="en-US"/>
            </a:p>
          </p:txBody>
        </p:sp>
        <p:sp>
          <p:nvSpPr>
            <p:cNvPr id="99360" name="Rectangle 36"/>
            <p:cNvSpPr>
              <a:spLocks/>
            </p:cNvSpPr>
            <p:nvPr/>
          </p:nvSpPr>
          <p:spPr bwMode="auto">
            <a:xfrm>
              <a:off x="49" y="66"/>
              <a:ext cx="525" cy="560"/>
            </a:xfrm>
            <a:prstGeom prst="rect">
              <a:avLst/>
            </a:prstGeom>
            <a:noFill/>
            <a:ln w="12700">
              <a:noFill/>
              <a:miter lim="800000"/>
              <a:headEnd/>
              <a:tailEnd/>
            </a:ln>
          </p:spPr>
          <p:txBody>
            <a:bodyPr wrap="none" lIns="38100" tIns="38100" rIns="38100" bIns="38100" anchor="ctr">
              <a:prstTxWarp prst="textNoShape">
                <a:avLst/>
              </a:prstTxWarp>
              <a:spAutoFit/>
            </a:bodyPr>
            <a:lstStyle/>
            <a:p>
              <a:r>
                <a:rPr lang="en-US" sz="2800" dirty="0">
                  <a:solidFill>
                    <a:schemeClr val="tx1"/>
                  </a:solidFill>
                  <a:latin typeface="Georgia" charset="0"/>
                  <a:ea typeface="Georgia" charset="0"/>
                  <a:cs typeface="Georgia" charset="0"/>
                  <a:sym typeface="Georgia" charset="0"/>
                </a:rPr>
                <a:t>Task</a:t>
              </a:r>
              <a:endParaRPr lang="en-US" dirty="0">
                <a:solidFill>
                  <a:schemeClr val="tx1"/>
                </a:solidFill>
                <a:latin typeface="Times New Roman" charset="0"/>
                <a:ea typeface="Times" charset="0"/>
                <a:cs typeface="Times" charset="0"/>
                <a:sym typeface="Times New Roman" charset="0"/>
              </a:endParaRPr>
            </a:p>
            <a:p>
              <a:r>
                <a:rPr lang="en-US" sz="2800" dirty="0">
                  <a:solidFill>
                    <a:schemeClr val="tx1"/>
                  </a:solidFill>
                  <a:latin typeface="Georgia" charset="0"/>
                  <a:ea typeface="Georgia" charset="0"/>
                  <a:cs typeface="Georgia" charset="0"/>
                  <a:sym typeface="Georgia" charset="0"/>
                </a:rPr>
                <a:t>GPU</a:t>
              </a:r>
            </a:p>
          </p:txBody>
        </p:sp>
      </p:grpSp>
      <p:sp>
        <p:nvSpPr>
          <p:cNvPr id="20517" name="Line 37"/>
          <p:cNvSpPr>
            <a:spLocks noChangeShapeType="1"/>
          </p:cNvSpPr>
          <p:nvPr/>
        </p:nvSpPr>
        <p:spPr bwMode="auto">
          <a:xfrm rot="10800000" flipH="1">
            <a:off x="6934200" y="4495800"/>
            <a:ext cx="0" cy="533400"/>
          </a:xfrm>
          <a:prstGeom prst="line">
            <a:avLst/>
          </a:prstGeom>
          <a:noFill/>
          <a:ln w="9525">
            <a:solidFill>
              <a:schemeClr val="tx1"/>
            </a:solidFill>
            <a:round/>
            <a:headEnd/>
            <a:tailEnd type="triangle" w="med" len="med"/>
          </a:ln>
        </p:spPr>
        <p:txBody>
          <a:bodyPr lIns="0" tIns="0" rIns="0" bIns="0">
            <a:prstTxWarp prst="textNoShape">
              <a:avLst/>
            </a:prstTxWarp>
          </a:bodyPr>
          <a:lstStyle/>
          <a:p>
            <a:endParaRPr lang="en-US"/>
          </a:p>
        </p:txBody>
      </p:sp>
      <p:sp>
        <p:nvSpPr>
          <p:cNvPr id="20518" name="Line 38"/>
          <p:cNvSpPr>
            <a:spLocks noChangeShapeType="1"/>
          </p:cNvSpPr>
          <p:nvPr/>
        </p:nvSpPr>
        <p:spPr bwMode="auto">
          <a:xfrm rot="10800000" flipH="1">
            <a:off x="8089900" y="4495800"/>
            <a:ext cx="0" cy="533400"/>
          </a:xfrm>
          <a:prstGeom prst="line">
            <a:avLst/>
          </a:prstGeom>
          <a:noFill/>
          <a:ln w="9525">
            <a:solidFill>
              <a:schemeClr val="tx1"/>
            </a:solidFill>
            <a:round/>
            <a:headEnd/>
            <a:tailEnd type="triangle" w="med" len="med"/>
          </a:ln>
        </p:spPr>
        <p:txBody>
          <a:bodyPr lIns="0" tIns="0" rIns="0" bIns="0">
            <a:prstTxWarp prst="textNoShape">
              <a:avLst/>
            </a:prstTxWarp>
          </a:bodyPr>
          <a:lstStyle/>
          <a:p>
            <a:endParaRPr lang="en-US"/>
          </a:p>
        </p:txBody>
      </p:sp>
      <p:sp>
        <p:nvSpPr>
          <p:cNvPr id="20519" name="Rectangle 39"/>
          <p:cNvSpPr>
            <a:spLocks/>
          </p:cNvSpPr>
          <p:nvPr/>
        </p:nvSpPr>
        <p:spPr bwMode="auto">
          <a:xfrm>
            <a:off x="3125788" y="1676400"/>
            <a:ext cx="2603500" cy="482600"/>
          </a:xfrm>
          <a:prstGeom prst="rect">
            <a:avLst/>
          </a:prstGeom>
          <a:solidFill>
            <a:srgbClr val="99CC00"/>
          </a:solidFill>
          <a:ln w="9525">
            <a:noFill/>
            <a:miter lim="800000"/>
            <a:headEnd/>
            <a:tailEnd/>
          </a:ln>
        </p:spPr>
        <p:txBody>
          <a:bodyPr lIns="38100" tIns="38100" rIns="38100" bIns="38100">
            <a:prstTxWarp prst="textNoShape">
              <a:avLst/>
            </a:prstTxWarp>
          </a:bodyPr>
          <a:lstStyle/>
          <a:p>
            <a:r>
              <a:rPr lang="en-US" sz="2800">
                <a:solidFill>
                  <a:schemeClr val="tx1"/>
                </a:solidFill>
                <a:latin typeface="Georgia" charset="0"/>
                <a:ea typeface="Georgia" charset="0"/>
                <a:cs typeface="Georgia" charset="0"/>
                <a:sym typeface="Georgia" charset="0"/>
              </a:rPr>
              <a:t>.......</a:t>
            </a:r>
          </a:p>
        </p:txBody>
      </p:sp>
      <p:sp>
        <p:nvSpPr>
          <p:cNvPr id="20520" name="Rectangle 40"/>
          <p:cNvSpPr>
            <a:spLocks/>
          </p:cNvSpPr>
          <p:nvPr/>
        </p:nvSpPr>
        <p:spPr bwMode="auto">
          <a:xfrm>
            <a:off x="3125788" y="5791200"/>
            <a:ext cx="2603500" cy="482600"/>
          </a:xfrm>
          <a:prstGeom prst="rect">
            <a:avLst/>
          </a:prstGeom>
          <a:solidFill>
            <a:srgbClr val="99CC00"/>
          </a:solidFill>
          <a:ln w="9525">
            <a:noFill/>
            <a:miter lim="800000"/>
            <a:headEnd/>
            <a:tailEnd/>
          </a:ln>
        </p:spPr>
        <p:txBody>
          <a:bodyPr lIns="38100" tIns="38100" rIns="38100" bIns="38100">
            <a:prstTxWarp prst="textNoShape">
              <a:avLst/>
            </a:prstTxWarp>
          </a:bodyPr>
          <a:lstStyle/>
          <a:p>
            <a:r>
              <a:rPr lang="en-US" sz="2800">
                <a:solidFill>
                  <a:schemeClr val="tx1"/>
                </a:solidFill>
                <a:latin typeface="Georgia" charset="0"/>
                <a:ea typeface="Georgia" charset="0"/>
                <a:cs typeface="Georgia" charset="0"/>
                <a:sym typeface="Georgia" charset="0"/>
              </a:rPr>
              <a:t>.......</a:t>
            </a:r>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9"/>
                                        </p:tgtEl>
                                        <p:attrNameLst>
                                          <p:attrName>style.visibility</p:attrName>
                                        </p:attrNameLst>
                                      </p:cBhvr>
                                      <p:to>
                                        <p:strVal val="visible"/>
                                      </p:to>
                                    </p:set>
                                    <p:anim calcmode="lin" valueType="num">
                                      <p:cBhvr additive="base">
                                        <p:cTn id="7" dur="500" fill="hold"/>
                                        <p:tgtEl>
                                          <p:spTgt spid="20519"/>
                                        </p:tgtEl>
                                        <p:attrNameLst>
                                          <p:attrName>ppt_x</p:attrName>
                                        </p:attrNameLst>
                                      </p:cBhvr>
                                      <p:tavLst>
                                        <p:tav tm="0">
                                          <p:val>
                                            <p:strVal val="0-#ppt_w/2"/>
                                          </p:val>
                                        </p:tav>
                                        <p:tav tm="100000">
                                          <p:val>
                                            <p:strVal val="#ppt_x"/>
                                          </p:val>
                                        </p:tav>
                                      </p:tavLst>
                                    </p:anim>
                                    <p:anim calcmode="lin" valueType="num">
                                      <p:cBhvr additive="base">
                                        <p:cTn id="8" dur="500" fill="hold"/>
                                        <p:tgtEl>
                                          <p:spTgt spid="205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94"/>
                                        </p:tgtEl>
                                        <p:attrNameLst>
                                          <p:attrName>style.visibility</p:attrName>
                                        </p:attrNameLst>
                                      </p:cBhvr>
                                      <p:to>
                                        <p:strVal val="visible"/>
                                      </p:to>
                                    </p:set>
                                    <p:anim calcmode="lin" valueType="num">
                                      <p:cBhvr additive="base">
                                        <p:cTn id="12" dur="500" fill="hold"/>
                                        <p:tgtEl>
                                          <p:spTgt spid="20494"/>
                                        </p:tgtEl>
                                        <p:attrNameLst>
                                          <p:attrName>ppt_x</p:attrName>
                                        </p:attrNameLst>
                                      </p:cBhvr>
                                      <p:tavLst>
                                        <p:tav tm="0">
                                          <p:val>
                                            <p:strVal val="0-#ppt_w/2"/>
                                          </p:val>
                                        </p:tav>
                                        <p:tav tm="100000">
                                          <p:val>
                                            <p:strVal val="#ppt_x"/>
                                          </p:val>
                                        </p:tav>
                                      </p:tavLst>
                                    </p:anim>
                                    <p:anim calcmode="lin" valueType="num">
                                      <p:cBhvr additive="base">
                                        <p:cTn id="13" dur="500" fill="hold"/>
                                        <p:tgtEl>
                                          <p:spTgt spid="2049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496"/>
                                        </p:tgtEl>
                                        <p:attrNameLst>
                                          <p:attrName>style.visibility</p:attrName>
                                        </p:attrNameLst>
                                      </p:cBhvr>
                                      <p:to>
                                        <p:strVal val="visible"/>
                                      </p:to>
                                    </p:set>
                                    <p:anim calcmode="lin" valueType="num">
                                      <p:cBhvr additive="base">
                                        <p:cTn id="17" dur="500" fill="hold"/>
                                        <p:tgtEl>
                                          <p:spTgt spid="20496"/>
                                        </p:tgtEl>
                                        <p:attrNameLst>
                                          <p:attrName>ppt_x</p:attrName>
                                        </p:attrNameLst>
                                      </p:cBhvr>
                                      <p:tavLst>
                                        <p:tav tm="0">
                                          <p:val>
                                            <p:strVal val="0-#ppt_w/2"/>
                                          </p:val>
                                        </p:tav>
                                        <p:tav tm="100000">
                                          <p:val>
                                            <p:strVal val="#ppt_x"/>
                                          </p:val>
                                        </p:tav>
                                      </p:tavLst>
                                    </p:anim>
                                    <p:anim calcmode="lin" valueType="num">
                                      <p:cBhvr additive="base">
                                        <p:cTn id="18" dur="500" fill="hold"/>
                                        <p:tgtEl>
                                          <p:spTgt spid="2049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7" presetClass="entr" presetSubtype="8" fill="hold" grpId="0" nodeType="afterEffect">
                                  <p:stCondLst>
                                    <p:cond delay="0"/>
                                  </p:stCondLst>
                                  <p:childTnLst>
                                    <p:set>
                                      <p:cBhvr>
                                        <p:cTn id="26" dur="1" fill="hold">
                                          <p:stCondLst>
                                            <p:cond delay="0"/>
                                          </p:stCondLst>
                                        </p:cTn>
                                        <p:tgtEl>
                                          <p:spTgt spid="20495"/>
                                        </p:tgtEl>
                                        <p:attrNameLst>
                                          <p:attrName>style.visibility</p:attrName>
                                        </p:attrNameLst>
                                      </p:cBhvr>
                                      <p:to>
                                        <p:strVal val="visible"/>
                                      </p:to>
                                    </p:set>
                                    <p:anim calcmode="lin" valueType="num">
                                      <p:cBhvr>
                                        <p:cTn id="27" dur="500" fill="hold"/>
                                        <p:tgtEl>
                                          <p:spTgt spid="20495"/>
                                        </p:tgtEl>
                                        <p:attrNameLst>
                                          <p:attrName>ppt_x</p:attrName>
                                        </p:attrNameLst>
                                      </p:cBhvr>
                                      <p:tavLst>
                                        <p:tav tm="0">
                                          <p:val>
                                            <p:strVal val="#ppt_x-#ppt_w/2"/>
                                          </p:val>
                                        </p:tav>
                                        <p:tav tm="100000">
                                          <p:val>
                                            <p:strVal val="#ppt_x"/>
                                          </p:val>
                                        </p:tav>
                                      </p:tavLst>
                                    </p:anim>
                                    <p:anim calcmode="lin" valueType="num">
                                      <p:cBhvr>
                                        <p:cTn id="28" dur="500" fill="hold"/>
                                        <p:tgtEl>
                                          <p:spTgt spid="20495"/>
                                        </p:tgtEl>
                                        <p:attrNameLst>
                                          <p:attrName>ppt_y</p:attrName>
                                        </p:attrNameLst>
                                      </p:cBhvr>
                                      <p:tavLst>
                                        <p:tav tm="0">
                                          <p:val>
                                            <p:strVal val="#ppt_y"/>
                                          </p:val>
                                        </p:tav>
                                        <p:tav tm="100000">
                                          <p:val>
                                            <p:strVal val="#ppt_y"/>
                                          </p:val>
                                        </p:tav>
                                      </p:tavLst>
                                    </p:anim>
                                    <p:anim calcmode="lin" valueType="num">
                                      <p:cBhvr>
                                        <p:cTn id="29" dur="500" fill="hold"/>
                                        <p:tgtEl>
                                          <p:spTgt spid="20495"/>
                                        </p:tgtEl>
                                        <p:attrNameLst>
                                          <p:attrName>ppt_w</p:attrName>
                                        </p:attrNameLst>
                                      </p:cBhvr>
                                      <p:tavLst>
                                        <p:tav tm="0">
                                          <p:val>
                                            <p:fltVal val="0"/>
                                          </p:val>
                                        </p:tav>
                                        <p:tav tm="100000">
                                          <p:val>
                                            <p:strVal val="#ppt_w"/>
                                          </p:val>
                                        </p:tav>
                                      </p:tavLst>
                                    </p:anim>
                                    <p:anim calcmode="lin" valueType="num">
                                      <p:cBhvr>
                                        <p:cTn id="30" dur="500" fill="hold"/>
                                        <p:tgtEl>
                                          <p:spTgt spid="20495"/>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20497"/>
                                        </p:tgtEl>
                                        <p:attrNameLst>
                                          <p:attrName>style.visibility</p:attrName>
                                        </p:attrNameLst>
                                      </p:cBhvr>
                                      <p:to>
                                        <p:strVal val="visible"/>
                                      </p:to>
                                    </p:set>
                                    <p:anim calcmode="lin" valueType="num">
                                      <p:cBhvr>
                                        <p:cTn id="39" dur="500" fill="hold"/>
                                        <p:tgtEl>
                                          <p:spTgt spid="20497"/>
                                        </p:tgtEl>
                                        <p:attrNameLst>
                                          <p:attrName>ppt_w</p:attrName>
                                        </p:attrNameLst>
                                      </p:cBhvr>
                                      <p:tavLst>
                                        <p:tav tm="0">
                                          <p:val>
                                            <p:fltVal val="0"/>
                                          </p:val>
                                        </p:tav>
                                        <p:tav tm="100000">
                                          <p:val>
                                            <p:strVal val="#ppt_w"/>
                                          </p:val>
                                        </p:tav>
                                      </p:tavLst>
                                    </p:anim>
                                    <p:anim calcmode="lin" valueType="num">
                                      <p:cBhvr>
                                        <p:cTn id="40" dur="500" fill="hold"/>
                                        <p:tgtEl>
                                          <p:spTgt spid="20497"/>
                                        </p:tgtEl>
                                        <p:attrNameLst>
                                          <p:attrName>ppt_h</p:attrName>
                                        </p:attrNameLst>
                                      </p:cBhvr>
                                      <p:tavLst>
                                        <p:tav tm="0">
                                          <p:val>
                                            <p:fltVal val="0"/>
                                          </p:val>
                                        </p:tav>
                                        <p:tav tm="100000">
                                          <p:val>
                                            <p:strVal val="#ppt_h"/>
                                          </p:val>
                                        </p:tav>
                                      </p:tavLst>
                                    </p:anim>
                                  </p:childTnLst>
                                </p:cTn>
                              </p:par>
                            </p:childTnLst>
                          </p:cTn>
                        </p:par>
                        <p:par>
                          <p:cTn id="41" fill="hold">
                            <p:stCondLst>
                              <p:cond delay="3500"/>
                            </p:stCondLst>
                            <p:childTnLst>
                              <p:par>
                                <p:cTn id="42" presetID="2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20517"/>
                                        </p:tgtEl>
                                        <p:attrNameLst>
                                          <p:attrName>style.visibility</p:attrName>
                                        </p:attrNameLst>
                                      </p:cBhvr>
                                      <p:to>
                                        <p:strVal val="visible"/>
                                      </p:to>
                                    </p:set>
                                    <p:anim calcmode="lin" valueType="num">
                                      <p:cBhvr>
                                        <p:cTn id="49" dur="500" fill="hold"/>
                                        <p:tgtEl>
                                          <p:spTgt spid="20517"/>
                                        </p:tgtEl>
                                        <p:attrNameLst>
                                          <p:attrName>ppt_w</p:attrName>
                                        </p:attrNameLst>
                                      </p:cBhvr>
                                      <p:tavLst>
                                        <p:tav tm="0">
                                          <p:val>
                                            <p:fltVal val="0"/>
                                          </p:val>
                                        </p:tav>
                                        <p:tav tm="100000">
                                          <p:val>
                                            <p:strVal val="#ppt_w"/>
                                          </p:val>
                                        </p:tav>
                                      </p:tavLst>
                                    </p:anim>
                                    <p:anim calcmode="lin" valueType="num">
                                      <p:cBhvr>
                                        <p:cTn id="50" dur="500" fill="hold"/>
                                        <p:tgtEl>
                                          <p:spTgt spid="2051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8" fill="hold" grpId="0" nodeType="afterEffect">
                                  <p:stCondLst>
                                    <p:cond delay="0"/>
                                  </p:stCondLst>
                                  <p:childTnLst>
                                    <p:set>
                                      <p:cBhvr>
                                        <p:cTn id="53" dur="1" fill="hold">
                                          <p:stCondLst>
                                            <p:cond delay="0"/>
                                          </p:stCondLst>
                                        </p:cTn>
                                        <p:tgtEl>
                                          <p:spTgt spid="20498"/>
                                        </p:tgtEl>
                                        <p:attrNameLst>
                                          <p:attrName>style.visibility</p:attrName>
                                        </p:attrNameLst>
                                      </p:cBhvr>
                                      <p:to>
                                        <p:strVal val="visible"/>
                                      </p:to>
                                    </p:set>
                                    <p:anim calcmode="lin" valueType="num">
                                      <p:cBhvr additive="base">
                                        <p:cTn id="54" dur="500" fill="hold"/>
                                        <p:tgtEl>
                                          <p:spTgt spid="20498"/>
                                        </p:tgtEl>
                                        <p:attrNameLst>
                                          <p:attrName>ppt_x</p:attrName>
                                        </p:attrNameLst>
                                      </p:cBhvr>
                                      <p:tavLst>
                                        <p:tav tm="0">
                                          <p:val>
                                            <p:strVal val="0-#ppt_w/2"/>
                                          </p:val>
                                        </p:tav>
                                        <p:tav tm="100000">
                                          <p:val>
                                            <p:strVal val="#ppt_x"/>
                                          </p:val>
                                        </p:tav>
                                      </p:tavLst>
                                    </p:anim>
                                    <p:anim calcmode="lin" valueType="num">
                                      <p:cBhvr additive="base">
                                        <p:cTn id="55" dur="500" fill="hold"/>
                                        <p:tgtEl>
                                          <p:spTgt spid="20498"/>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20520"/>
                                        </p:tgtEl>
                                        <p:attrNameLst>
                                          <p:attrName>style.visibility</p:attrName>
                                        </p:attrNameLst>
                                      </p:cBhvr>
                                      <p:to>
                                        <p:strVal val="visible"/>
                                      </p:to>
                                    </p:set>
                                    <p:anim calcmode="lin" valueType="num">
                                      <p:cBhvr additive="base">
                                        <p:cTn id="59" dur="500" fill="hold"/>
                                        <p:tgtEl>
                                          <p:spTgt spid="20520"/>
                                        </p:tgtEl>
                                        <p:attrNameLst>
                                          <p:attrName>ppt_x</p:attrName>
                                        </p:attrNameLst>
                                      </p:cBhvr>
                                      <p:tavLst>
                                        <p:tav tm="0">
                                          <p:val>
                                            <p:strVal val="0-#ppt_w/2"/>
                                          </p:val>
                                        </p:tav>
                                        <p:tav tm="100000">
                                          <p:val>
                                            <p:strVal val="#ppt_x"/>
                                          </p:val>
                                        </p:tav>
                                      </p:tavLst>
                                    </p:anim>
                                    <p:anim calcmode="lin" valueType="num">
                                      <p:cBhvr additive="base">
                                        <p:cTn id="60" dur="500" fill="hold"/>
                                        <p:tgtEl>
                                          <p:spTgt spid="2052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accel="50000" decel="50000" fill="hold" nodeType="clickEffect">
                                  <p:stCondLst>
                                    <p:cond delay="0"/>
                                  </p:stCondLst>
                                  <p:childTnLst>
                                    <p:anim calcmode="lin" valueType="num">
                                      <p:cBhvr additive="base">
                                        <p:cTn id="64" dur="500"/>
                                        <p:tgtEl>
                                          <p:spTgt spid="4"/>
                                        </p:tgtEl>
                                        <p:attrNameLst>
                                          <p:attrName>ppt_x</p:attrName>
                                        </p:attrNameLst>
                                      </p:cBhvr>
                                      <p:tavLst>
                                        <p:tav tm="0">
                                          <p:val>
                                            <p:strVal val="ppt_x"/>
                                          </p:val>
                                        </p:tav>
                                        <p:tav tm="100000">
                                          <p:val>
                                            <p:strVal val="ppt_x"/>
                                          </p:val>
                                        </p:tav>
                                      </p:tavLst>
                                    </p:anim>
                                    <p:anim calcmode="lin" valueType="num">
                                      <p:cBhvr additive="base">
                                        <p:cTn id="65" dur="500"/>
                                        <p:tgtEl>
                                          <p:spTgt spid="4"/>
                                        </p:tgtEl>
                                        <p:attrNameLst>
                                          <p:attrName>ppt_y</p:attrName>
                                        </p:attrNameLst>
                                      </p:cBhvr>
                                      <p:tavLst>
                                        <p:tav tm="0">
                                          <p:val>
                                            <p:strVal val="ppt_y"/>
                                          </p:val>
                                        </p:tav>
                                        <p:tav tm="100000">
                                          <p:val>
                                            <p:strVal val="1+ppt_h/2"/>
                                          </p:val>
                                        </p:tav>
                                      </p:tavLst>
                                    </p:anim>
                                    <p:set>
                                      <p:cBhvr>
                                        <p:cTn id="66" dur="1" fill="hold">
                                          <p:stCondLst>
                                            <p:cond delay="499"/>
                                          </p:stCondLst>
                                        </p:cTn>
                                        <p:tgtEl>
                                          <p:spTgt spid="4"/>
                                        </p:tgtEl>
                                        <p:attrNameLst>
                                          <p:attrName>style.visibility</p:attrName>
                                        </p:attrNameLst>
                                      </p:cBhvr>
                                      <p:to>
                                        <p:strVal val="hidden"/>
                                      </p:to>
                                    </p:set>
                                  </p:childTnLst>
                                </p:cTn>
                              </p:par>
                              <p:par>
                                <p:cTn id="67" presetID="2" presetClass="exit" presetSubtype="4" accel="50000" decel="50000" fill="hold" grpId="1" nodeType="withEffect">
                                  <p:stCondLst>
                                    <p:cond delay="0"/>
                                  </p:stCondLst>
                                  <p:childTnLst>
                                    <p:anim calcmode="lin" valueType="num">
                                      <p:cBhvr additive="base">
                                        <p:cTn id="68" dur="500"/>
                                        <p:tgtEl>
                                          <p:spTgt spid="20517"/>
                                        </p:tgtEl>
                                        <p:attrNameLst>
                                          <p:attrName>ppt_x</p:attrName>
                                        </p:attrNameLst>
                                      </p:cBhvr>
                                      <p:tavLst>
                                        <p:tav tm="0">
                                          <p:val>
                                            <p:strVal val="ppt_x"/>
                                          </p:val>
                                        </p:tav>
                                        <p:tav tm="100000">
                                          <p:val>
                                            <p:strVal val="ppt_x"/>
                                          </p:val>
                                        </p:tav>
                                      </p:tavLst>
                                    </p:anim>
                                    <p:anim calcmode="lin" valueType="num">
                                      <p:cBhvr additive="base">
                                        <p:cTn id="69" dur="500"/>
                                        <p:tgtEl>
                                          <p:spTgt spid="20517"/>
                                        </p:tgtEl>
                                        <p:attrNameLst>
                                          <p:attrName>ppt_y</p:attrName>
                                        </p:attrNameLst>
                                      </p:cBhvr>
                                      <p:tavLst>
                                        <p:tav tm="0">
                                          <p:val>
                                            <p:strVal val="ppt_y"/>
                                          </p:val>
                                        </p:tav>
                                        <p:tav tm="100000">
                                          <p:val>
                                            <p:strVal val="1+ppt_h/2"/>
                                          </p:val>
                                        </p:tav>
                                      </p:tavLst>
                                    </p:anim>
                                    <p:set>
                                      <p:cBhvr>
                                        <p:cTn id="70" dur="1" fill="hold">
                                          <p:stCondLst>
                                            <p:cond delay="499"/>
                                          </p:stCondLst>
                                        </p:cTn>
                                        <p:tgtEl>
                                          <p:spTgt spid="20517"/>
                                        </p:tgtEl>
                                        <p:attrNameLst>
                                          <p:attrName>style.visibility</p:attrName>
                                        </p:attrNameLst>
                                      </p:cBhvr>
                                      <p:to>
                                        <p:strVal val="hidden"/>
                                      </p:to>
                                    </p:set>
                                  </p:childTnLst>
                                </p:cTn>
                              </p:par>
                            </p:childTnLst>
                          </p:cTn>
                        </p:par>
                        <p:par>
                          <p:cTn id="71" fill="hold">
                            <p:stCondLst>
                              <p:cond delay="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1000"/>
                            </p:stCondLst>
                            <p:childTnLst>
                              <p:par>
                                <p:cTn id="77" presetID="23" presetClass="entr" presetSubtype="16" fill="hold" grpId="0" nodeType="afterEffect">
                                  <p:stCondLst>
                                    <p:cond delay="0"/>
                                  </p:stCondLst>
                                  <p:childTnLst>
                                    <p:set>
                                      <p:cBhvr>
                                        <p:cTn id="78" dur="1" fill="hold">
                                          <p:stCondLst>
                                            <p:cond delay="0"/>
                                          </p:stCondLst>
                                        </p:cTn>
                                        <p:tgtEl>
                                          <p:spTgt spid="20518"/>
                                        </p:tgtEl>
                                        <p:attrNameLst>
                                          <p:attrName>style.visibility</p:attrName>
                                        </p:attrNameLst>
                                      </p:cBhvr>
                                      <p:to>
                                        <p:strVal val="visible"/>
                                      </p:to>
                                    </p:set>
                                    <p:anim calcmode="lin" valueType="num">
                                      <p:cBhvr>
                                        <p:cTn id="79" dur="500" fill="hold"/>
                                        <p:tgtEl>
                                          <p:spTgt spid="20518"/>
                                        </p:tgtEl>
                                        <p:attrNameLst>
                                          <p:attrName>ppt_w</p:attrName>
                                        </p:attrNameLst>
                                      </p:cBhvr>
                                      <p:tavLst>
                                        <p:tav tm="0">
                                          <p:val>
                                            <p:fltVal val="0"/>
                                          </p:val>
                                        </p:tav>
                                        <p:tav tm="100000">
                                          <p:val>
                                            <p:strVal val="#ppt_w"/>
                                          </p:val>
                                        </p:tav>
                                      </p:tavLst>
                                    </p:anim>
                                    <p:anim calcmode="lin" valueType="num">
                                      <p:cBhvr>
                                        <p:cTn id="80" dur="500" fill="hold"/>
                                        <p:tgtEl>
                                          <p:spTgt spid="205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autoUpdateAnimBg="0"/>
      <p:bldP spid="20495" grpId="0" animBg="1" autoUpdateAnimBg="0"/>
      <p:bldP spid="20496" grpId="0" animBg="1" autoUpdateAnimBg="0"/>
      <p:bldP spid="20497" grpId="0" animBg="1" autoUpdateAnimBg="0"/>
      <p:bldP spid="20498" grpId="0" animBg="1" autoUpdateAnimBg="0"/>
      <p:bldP spid="20517" grpId="0" animBg="1"/>
      <p:bldP spid="20517" grpId="1" animBg="1"/>
      <p:bldP spid="20518" grpId="0" animBg="1"/>
      <p:bldP spid="20519" grpId="0" animBg="1" autoUpdateAnimBg="0"/>
      <p:bldP spid="20520" grpId="0" animBg="1" autoUpdateAnimBg="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5"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0356"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0357"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0358"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0359"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0360"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0361"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0362"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0363"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0364"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0365"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0366" name="Rectangle 12"/>
          <p:cNvSpPr>
            <a:spLocks noGrp="1" noChangeArrowheads="1"/>
          </p:cNvSpPr>
          <p:nvPr>
            <p:ph type="title"/>
          </p:nvPr>
        </p:nvSpPr>
        <p:spPr>
          <a:xfrm>
            <a:off x="301625" y="228600"/>
            <a:ext cx="8534400" cy="1143000"/>
          </a:xfrm>
        </p:spPr>
        <p:txBody>
          <a:bodyPr lIns="0" tIns="0" rIns="0" bIns="0" anchor="t"/>
          <a:lstStyle/>
          <a:p>
            <a:pPr eaLnBrk="1" hangingPunct="1">
              <a:lnSpc>
                <a:spcPct val="95000"/>
              </a:lnSpc>
            </a:pPr>
            <a:r>
              <a:rPr lang="en-US" sz="4300">
                <a:solidFill>
                  <a:srgbClr val="696464"/>
                </a:solidFill>
              </a:rPr>
              <a:t>CUDA programming model</a:t>
            </a:r>
          </a:p>
        </p:txBody>
      </p:sp>
      <p:sp>
        <p:nvSpPr>
          <p:cNvPr id="100367" name="Text Box 13"/>
          <p:cNvSpPr txBox="1">
            <a:spLocks noChangeArrowheads="1"/>
          </p:cNvSpPr>
          <p:nvPr/>
        </p:nvSpPr>
        <p:spPr bwMode="auto">
          <a:xfrm>
            <a:off x="4425950" y="1185863"/>
            <a:ext cx="292100" cy="292100"/>
          </a:xfrm>
          <a:prstGeom prst="rect">
            <a:avLst/>
          </a:prstGeom>
          <a:noFill/>
          <a:ln w="12700">
            <a:noFill/>
            <a:miter lim="800000"/>
            <a:headEnd/>
            <a:tailEnd/>
          </a:ln>
        </p:spPr>
        <p:txBody>
          <a:bodyPr wrap="none" anchor="ctr">
            <a:prstTxWarp prst="textNoShape">
              <a:avLst/>
            </a:prstTxWarp>
          </a:bodyPr>
          <a:lstStyle/>
          <a:p>
            <a:fld id="{B0751B2E-4C23-074C-9194-0F65352B72EE}" type="slidenum">
              <a:rPr lang="en-US" sz="1600">
                <a:solidFill>
                  <a:srgbClr val="8E7C5D"/>
                </a:solidFill>
                <a:latin typeface="Georgia" charset="0"/>
                <a:ea typeface="Georgia" charset="0"/>
                <a:cs typeface="Georgia" charset="0"/>
                <a:sym typeface="Georgia" charset="0"/>
              </a:rPr>
              <a:pPr/>
              <a:t>15</a:t>
            </a:fld>
            <a:endParaRPr lang="en-US" sz="1600">
              <a:solidFill>
                <a:srgbClr val="8E7C5D"/>
              </a:solidFill>
              <a:latin typeface="Georgia" charset="0"/>
              <a:ea typeface="Georgia" charset="0"/>
              <a:cs typeface="Georgia" charset="0"/>
              <a:sym typeface="Georgia" charset="0"/>
            </a:endParaRPr>
          </a:p>
        </p:txBody>
      </p:sp>
      <p:sp>
        <p:nvSpPr>
          <p:cNvPr id="100368" name="Rectangle 14"/>
          <p:cNvSpPr>
            <a:spLocks noGrp="1" noChangeArrowheads="1"/>
          </p:cNvSpPr>
          <p:nvPr>
            <p:ph type="body" idx="1"/>
          </p:nvPr>
        </p:nvSpPr>
        <p:spPr bwMode="auto">
          <a:xfrm>
            <a:off x="0" y="1371600"/>
            <a:ext cx="5562600" cy="5486400"/>
          </a:xfrm>
          <a:noFill/>
          <a:ln>
            <a:miter lim="800000"/>
            <a:headEnd/>
            <a:tailEnd/>
          </a:ln>
        </p:spPr>
        <p:txBody>
          <a:bodyPr wrap="square" lIns="38100" tIns="38100" rIns="38100" bIns="38100" numCol="1" anchor="t" anchorCtr="0" compatLnSpc="1">
            <a:prstTxWarp prst="textNoShape">
              <a:avLst/>
            </a:prstTxWarp>
          </a:bodyPr>
          <a:lstStyle/>
          <a:p>
            <a:pPr marL="509588" lvl="1" indent="-342900" eaLnBrk="1" hangingPunct="1">
              <a:lnSpc>
                <a:spcPct val="95000"/>
              </a:lnSpc>
              <a:spcBef>
                <a:spcPct val="0"/>
              </a:spcBef>
              <a:buFont typeface="Calibri" charset="0"/>
              <a:buChar char="•"/>
            </a:pPr>
            <a:r>
              <a:rPr lang="en-US" sz="2400"/>
              <a:t>Kernel:</a:t>
            </a:r>
            <a:endParaRPr lang="en-US"/>
          </a:p>
          <a:p>
            <a:pPr marL="784225" lvl="2" indent="-342900" eaLnBrk="1" hangingPunct="1">
              <a:lnSpc>
                <a:spcPct val="95000"/>
              </a:lnSpc>
              <a:buFont typeface="Calibri" charset="0"/>
              <a:buChar char="•"/>
            </a:pPr>
            <a:r>
              <a:rPr lang="en-US">
                <a:solidFill>
                  <a:srgbClr val="696464"/>
                </a:solidFill>
              </a:rPr>
              <a:t>One kernel is executed at a time </a:t>
            </a:r>
            <a:endParaRPr lang="en-US"/>
          </a:p>
          <a:p>
            <a:pPr marL="784225" lvl="2" indent="-342900" eaLnBrk="1" hangingPunct="1">
              <a:lnSpc>
                <a:spcPct val="95000"/>
              </a:lnSpc>
              <a:buFont typeface="Calibri" charset="0"/>
              <a:buChar char="•"/>
            </a:pPr>
            <a:r>
              <a:rPr lang="en-US">
                <a:solidFill>
                  <a:srgbClr val="696464"/>
                </a:solidFill>
              </a:rPr>
              <a:t>Kernel launches a grid of thread blocks </a:t>
            </a:r>
            <a:endParaRPr lang="en-US"/>
          </a:p>
          <a:p>
            <a:pPr marL="509588" lvl="1" indent="-342900" eaLnBrk="1" hangingPunct="1">
              <a:lnSpc>
                <a:spcPct val="95000"/>
              </a:lnSpc>
              <a:spcBef>
                <a:spcPts val="600"/>
              </a:spcBef>
              <a:buFont typeface="Calibri" charset="0"/>
              <a:buChar char="•"/>
            </a:pPr>
            <a:r>
              <a:rPr lang="en-US" sz="2400"/>
              <a:t>Thread block:</a:t>
            </a:r>
            <a:endParaRPr lang="en-US"/>
          </a:p>
          <a:p>
            <a:pPr marL="784225" lvl="2" indent="-342900" eaLnBrk="1" hangingPunct="1">
              <a:lnSpc>
                <a:spcPct val="95000"/>
              </a:lnSpc>
              <a:buFont typeface="Calibri" charset="0"/>
              <a:buChar char="•"/>
            </a:pPr>
            <a:r>
              <a:rPr lang="en-US">
                <a:solidFill>
                  <a:srgbClr val="696464"/>
                </a:solidFill>
              </a:rPr>
              <a:t>A batch of thread. </a:t>
            </a:r>
            <a:endParaRPr lang="en-US"/>
          </a:p>
          <a:p>
            <a:pPr marL="784225" lvl="2" indent="-342900" eaLnBrk="1" hangingPunct="1">
              <a:lnSpc>
                <a:spcPct val="95000"/>
              </a:lnSpc>
              <a:buFont typeface="Calibri" charset="0"/>
              <a:buChar char="•"/>
            </a:pPr>
            <a:r>
              <a:rPr lang="en-US">
                <a:solidFill>
                  <a:srgbClr val="696464"/>
                </a:solidFill>
              </a:rPr>
              <a:t>Threads in a block cooperate together, efficiently share data.</a:t>
            </a:r>
            <a:endParaRPr lang="en-US"/>
          </a:p>
          <a:p>
            <a:pPr marL="784225" lvl="2" indent="-342900" eaLnBrk="1" hangingPunct="1">
              <a:lnSpc>
                <a:spcPct val="95000"/>
              </a:lnSpc>
              <a:buFont typeface="Calibri" charset="0"/>
              <a:buChar char="•"/>
            </a:pPr>
            <a:r>
              <a:rPr lang="en-US">
                <a:solidFill>
                  <a:srgbClr val="696464"/>
                </a:solidFill>
              </a:rPr>
              <a:t>Thread/block have unique id</a:t>
            </a:r>
            <a:endParaRPr lang="en-US"/>
          </a:p>
          <a:p>
            <a:pPr marL="509588" lvl="1" indent="-342900" eaLnBrk="1" hangingPunct="1">
              <a:lnSpc>
                <a:spcPct val="95000"/>
              </a:lnSpc>
              <a:spcBef>
                <a:spcPts val="600"/>
              </a:spcBef>
              <a:buFont typeface="Calibri" charset="0"/>
              <a:buChar char="•"/>
            </a:pPr>
            <a:r>
              <a:rPr lang="en-US" sz="2400"/>
              <a:t>Grid:</a:t>
            </a:r>
            <a:endParaRPr lang="en-US"/>
          </a:p>
          <a:p>
            <a:pPr marL="784225" lvl="2" indent="-342900" eaLnBrk="1" hangingPunct="1">
              <a:lnSpc>
                <a:spcPct val="95000"/>
              </a:lnSpc>
              <a:buFont typeface="Calibri" charset="0"/>
              <a:buChar char="•"/>
            </a:pPr>
            <a:r>
              <a:rPr lang="en-US">
                <a:solidFill>
                  <a:srgbClr val="696464"/>
                </a:solidFill>
              </a:rPr>
              <a:t>A batch of thread blocks that execute the same kernel.</a:t>
            </a:r>
            <a:endParaRPr lang="en-US"/>
          </a:p>
          <a:p>
            <a:pPr marL="784225" lvl="2" indent="-342900" eaLnBrk="1" hangingPunct="1">
              <a:lnSpc>
                <a:spcPct val="95000"/>
              </a:lnSpc>
              <a:buFont typeface="Calibri" charset="0"/>
              <a:buChar char="•"/>
            </a:pPr>
            <a:r>
              <a:rPr lang="en-US">
                <a:solidFill>
                  <a:srgbClr val="696464"/>
                </a:solidFill>
              </a:rPr>
              <a:t>Threads in different blocks in the same grid cannot directly communicate with each other</a:t>
            </a:r>
          </a:p>
        </p:txBody>
      </p:sp>
      <p:grpSp>
        <p:nvGrpSpPr>
          <p:cNvPr id="100369" name="Group 15"/>
          <p:cNvGrpSpPr>
            <a:grpSpLocks/>
          </p:cNvGrpSpPr>
          <p:nvPr/>
        </p:nvGrpSpPr>
        <p:grpSpPr bwMode="auto">
          <a:xfrm>
            <a:off x="5638800" y="1600200"/>
            <a:ext cx="3217863" cy="4191000"/>
            <a:chOff x="0" y="0"/>
            <a:chExt cx="2027" cy="2640"/>
          </a:xfrm>
        </p:grpSpPr>
        <p:sp>
          <p:nvSpPr>
            <p:cNvPr id="100370" name="Rectangle 16"/>
            <p:cNvSpPr>
              <a:spLocks/>
            </p:cNvSpPr>
            <p:nvPr/>
          </p:nvSpPr>
          <p:spPr bwMode="auto">
            <a:xfrm>
              <a:off x="0" y="0"/>
              <a:ext cx="2027" cy="2640"/>
            </a:xfrm>
            <a:prstGeom prst="rect">
              <a:avLst/>
            </a:prstGeom>
            <a:solidFill>
              <a:srgbClr val="ECECEC"/>
            </a:solidFill>
            <a:ln w="190500" cap="rnd">
              <a:noFill/>
              <a:round/>
              <a:headEnd/>
              <a:tailEnd/>
            </a:ln>
          </p:spPr>
          <p:txBody>
            <a:bodyPr lIns="0" tIns="0" rIns="0" bIns="0">
              <a:prstTxWarp prst="textNoShape">
                <a:avLst/>
              </a:prstTxWarp>
            </a:bodyPr>
            <a:lstStyle/>
            <a:p>
              <a:endParaRPr lang="en-US"/>
            </a:p>
          </p:txBody>
        </p:sp>
        <p:pic>
          <p:nvPicPr>
            <p:cNvPr id="21521" name="Picture 17"/>
            <p:cNvPicPr>
              <a:picLocks noChangeArrowheads="1"/>
            </p:cNvPicPr>
            <p:nvPr/>
          </p:nvPicPr>
          <p:blipFill>
            <a:blip r:embed="rId2"/>
            <a:srcRect/>
            <a:stretch>
              <a:fillRect/>
            </a:stretch>
          </p:blipFill>
          <p:spPr bwMode="auto">
            <a:xfrm>
              <a:off x="0" y="0"/>
              <a:ext cx="2027" cy="2640"/>
            </a:xfrm>
            <a:prstGeom prst="rect">
              <a:avLst/>
            </a:prstGeom>
            <a:noFill/>
            <a:ln w="190500" cap="rnd">
              <a:solidFill>
                <a:srgbClr val="FFFFFF"/>
              </a:solidFill>
              <a:prstDash val="solid"/>
              <a:round/>
              <a:headEnd/>
              <a:tailEnd/>
            </a:ln>
            <a:effectLst>
              <a:outerShdw blurRad="50800" algn="ctr" rotWithShape="0">
                <a:schemeClr val="bg2">
                  <a:alpha val="40999"/>
                </a:schemeClr>
              </a:outerShdw>
            </a:effectLst>
          </p:spPr>
        </p:pic>
      </p:gr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9"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1380"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1381"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1382"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1383"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1384"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1385"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1386"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1387"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1388"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1389"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1390" name="Rectangle 12"/>
          <p:cNvSpPr>
            <a:spLocks noGrp="1" noChangeArrowheads="1"/>
          </p:cNvSpPr>
          <p:nvPr>
            <p:ph type="title"/>
          </p:nvPr>
        </p:nvSpPr>
        <p:spPr/>
        <p:txBody>
          <a:bodyPr/>
          <a:lstStyle/>
          <a:p>
            <a:pPr eaLnBrk="1" hangingPunct="1"/>
            <a:r>
              <a:rPr lang="en-US" sz="4400"/>
              <a:t>CUDA memory model</a:t>
            </a:r>
          </a:p>
        </p:txBody>
      </p:sp>
      <p:sp>
        <p:nvSpPr>
          <p:cNvPr id="101391" name="Rectangle 13"/>
          <p:cNvSpPr>
            <a:spLocks noGrp="1" noChangeArrowheads="1"/>
          </p:cNvSpPr>
          <p:nvPr>
            <p:ph type="body" idx="1"/>
          </p:nvPr>
        </p:nvSpPr>
        <p:spPr>
          <a:xfrm>
            <a:off x="152400" y="1524000"/>
            <a:ext cx="3886200" cy="3657600"/>
          </a:xfrm>
        </p:spPr>
        <p:txBody>
          <a:bodyPr/>
          <a:lstStyle/>
          <a:p>
            <a:pPr marL="234950" indent="-234950" eaLnBrk="1" hangingPunct="1">
              <a:spcBef>
                <a:spcPct val="0"/>
              </a:spcBef>
            </a:pPr>
            <a:r>
              <a:rPr lang="en-US" sz="2400" dirty="0" smtClean="0"/>
              <a:t>There is 6 different memory regions </a:t>
            </a:r>
            <a:endParaRPr lang="en-US" sz="2400" dirty="0"/>
          </a:p>
        </p:txBody>
      </p:sp>
      <p:sp>
        <p:nvSpPr>
          <p:cNvPr id="101392"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A6FFDF5D-CE4C-7B4D-8AA7-108F40496A8D}" type="slidenum">
              <a:rPr lang="en-US" sz="1600">
                <a:solidFill>
                  <a:srgbClr val="8E7C5D"/>
                </a:solidFill>
                <a:latin typeface="Times New Roman" charset="0"/>
                <a:ea typeface="Times New Roman" charset="0"/>
                <a:cs typeface="Times New Roman" charset="0"/>
                <a:sym typeface="Times New Roman" charset="0"/>
              </a:rPr>
              <a:pPr/>
              <a:t>16</a:t>
            </a:fld>
            <a:endParaRPr lang="en-US" sz="1600">
              <a:solidFill>
                <a:srgbClr val="8E7C5D"/>
              </a:solidFill>
              <a:latin typeface="Times New Roman" charset="0"/>
              <a:ea typeface="Times New Roman" charset="0"/>
              <a:cs typeface="Times New Roman" charset="0"/>
              <a:sym typeface="Times New Roman" charset="0"/>
            </a:endParaRPr>
          </a:p>
        </p:txBody>
      </p:sp>
      <p:pic>
        <p:nvPicPr>
          <p:cNvPr id="101393" name="Picture 15"/>
          <p:cNvPicPr>
            <a:picLocks noChangeAspect="1" noChangeArrowheads="1"/>
          </p:cNvPicPr>
          <p:nvPr/>
        </p:nvPicPr>
        <p:blipFill>
          <a:blip r:embed="rId2"/>
          <a:srcRect/>
          <a:stretch>
            <a:fillRect/>
          </a:stretch>
        </p:blipFill>
        <p:spPr bwMode="auto">
          <a:xfrm>
            <a:off x="4800600" y="1371600"/>
            <a:ext cx="4114800" cy="4841059"/>
          </a:xfrm>
          <a:prstGeom prst="rect">
            <a:avLst/>
          </a:prstGeom>
          <a:noFill/>
          <a:ln w="9525">
            <a:noFill/>
            <a:miter lim="800000"/>
            <a:headEnd/>
            <a:tailEnd/>
          </a:ln>
        </p:spPr>
      </p:pic>
      <p:sp>
        <p:nvSpPr>
          <p:cNvPr id="17" name="Slide Number Placeholder 16"/>
          <p:cNvSpPr>
            <a:spLocks noGrp="1"/>
          </p:cNvSpPr>
          <p:nvPr>
            <p:ph type="sldNum" sz="quarter" idx="10"/>
          </p:nvPr>
        </p:nvSpPr>
        <p:spPr/>
        <p:txBody>
          <a:bodyPr/>
          <a:lstStyle/>
          <a:p>
            <a:pPr>
              <a:defRPr/>
            </a:pPr>
            <a:fld id="{2AFE3EB0-C447-7147-92DC-4F90507DC103}" type="slidenum">
              <a:rPr lang="en-US" smtClean="0"/>
              <a:pPr>
                <a:defRPr/>
              </a:pPr>
              <a:t>16</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240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240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240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240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240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240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241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241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2412"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02413"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2414"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2415" name="Rectangle 13"/>
          <p:cNvSpPr>
            <a:spLocks noGrp="1" noChangeArrowheads="1"/>
          </p:cNvSpPr>
          <p:nvPr>
            <p:ph type="title"/>
          </p:nvPr>
        </p:nvSpPr>
        <p:spPr/>
        <p:txBody>
          <a:bodyPr/>
          <a:lstStyle/>
          <a:p>
            <a:pPr eaLnBrk="1" hangingPunct="1"/>
            <a:r>
              <a:rPr lang="en-US"/>
              <a:t>Register Memory</a:t>
            </a:r>
          </a:p>
        </p:txBody>
      </p:sp>
      <p:sp>
        <p:nvSpPr>
          <p:cNvPr id="102416" name="Rectangle 14"/>
          <p:cNvSpPr>
            <a:spLocks noGrp="1" noChangeArrowheads="1"/>
          </p:cNvSpPr>
          <p:nvPr>
            <p:ph type="body" idx="1"/>
          </p:nvPr>
        </p:nvSpPr>
        <p:spPr/>
        <p:txBody>
          <a:bodyPr/>
          <a:lstStyle/>
          <a:p>
            <a:pPr marL="234950" indent="-234950" eaLnBrk="1" hangingPunct="1">
              <a:spcBef>
                <a:spcPct val="0"/>
              </a:spcBef>
            </a:pPr>
            <a:r>
              <a:rPr lang="en-US" sz="2500"/>
              <a:t>The fastest form of memory on the multi-processor.</a:t>
            </a:r>
          </a:p>
          <a:p>
            <a:pPr marL="234950" indent="-234950" eaLnBrk="1" hangingPunct="1"/>
            <a:r>
              <a:rPr lang="en-US" sz="2500"/>
              <a:t>Is only accessible by the thread.</a:t>
            </a:r>
          </a:p>
          <a:p>
            <a:pPr marL="234950" indent="-234950" eaLnBrk="1" hangingPunct="1"/>
            <a:r>
              <a:rPr lang="en-US" sz="2500"/>
              <a:t>Has the lifetime of the thread</a:t>
            </a:r>
          </a:p>
        </p:txBody>
      </p:sp>
      <p:pic>
        <p:nvPicPr>
          <p:cNvPr id="102417" name="Picture 15"/>
          <p:cNvPicPr>
            <a:picLocks noChangeAspect="1" noChangeArrowheads="1"/>
          </p:cNvPicPr>
          <p:nvPr/>
        </p:nvPicPr>
        <p:blipFill>
          <a:blip r:embed="rId2"/>
          <a:srcRect/>
          <a:stretch>
            <a:fillRect/>
          </a:stretch>
        </p:blipFill>
        <p:spPr bwMode="auto">
          <a:xfrm>
            <a:off x="4818063" y="1371600"/>
            <a:ext cx="4002087" cy="4681538"/>
          </a:xfrm>
          <a:prstGeom prst="rect">
            <a:avLst/>
          </a:prstGeom>
          <a:noFill/>
          <a:ln w="9525">
            <a:noFill/>
            <a:miter lim="800000"/>
            <a:headEnd/>
            <a:tailEnd/>
          </a:ln>
        </p:spPr>
      </p:pic>
      <p:sp>
        <p:nvSpPr>
          <p:cNvPr id="102418"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4006B40C-2F59-EE43-8D10-F48D66682304}" type="slidenum">
              <a:rPr lang="en-US" sz="1600">
                <a:solidFill>
                  <a:srgbClr val="8E7C5D"/>
                </a:solidFill>
                <a:latin typeface="Times New Roman" charset="0"/>
                <a:ea typeface="Times New Roman" charset="0"/>
                <a:cs typeface="Times New Roman" charset="0"/>
                <a:sym typeface="Times New Roman" charset="0"/>
              </a:rPr>
              <a:pPr/>
              <a:t>17</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17</a:t>
            </a:fld>
            <a:endParaRPr lang="en-US"/>
          </a:p>
        </p:txBody>
      </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342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342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343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343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343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343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343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343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3436"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03437"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3438"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3439" name="Rectangle 13"/>
          <p:cNvSpPr>
            <a:spLocks noGrp="1" noChangeArrowheads="1"/>
          </p:cNvSpPr>
          <p:nvPr>
            <p:ph type="title"/>
          </p:nvPr>
        </p:nvSpPr>
        <p:spPr/>
        <p:txBody>
          <a:bodyPr/>
          <a:lstStyle/>
          <a:p>
            <a:pPr eaLnBrk="1" hangingPunct="1"/>
            <a:r>
              <a:rPr lang="en-US"/>
              <a:t>Shared Memory</a:t>
            </a:r>
          </a:p>
        </p:txBody>
      </p:sp>
      <p:sp>
        <p:nvSpPr>
          <p:cNvPr id="103440" name="Rectangle 14"/>
          <p:cNvSpPr>
            <a:spLocks noGrp="1" noChangeArrowheads="1"/>
          </p:cNvSpPr>
          <p:nvPr>
            <p:ph type="body" idx="1"/>
          </p:nvPr>
        </p:nvSpPr>
        <p:spPr>
          <a:xfrm>
            <a:off x="301625" y="1371600"/>
            <a:ext cx="4270375" cy="5486400"/>
          </a:xfrm>
        </p:spPr>
        <p:txBody>
          <a:bodyPr/>
          <a:lstStyle/>
          <a:p>
            <a:pPr marL="234950" indent="-234950" eaLnBrk="1" hangingPunct="1">
              <a:spcBef>
                <a:spcPct val="0"/>
              </a:spcBef>
            </a:pPr>
            <a:r>
              <a:rPr lang="en-US" sz="2500"/>
              <a:t>Can be as fast as a register when there are no bank conflicts or when reading from the same address.</a:t>
            </a:r>
          </a:p>
          <a:p>
            <a:pPr marL="234950" indent="-234950" eaLnBrk="1" hangingPunct="1"/>
            <a:r>
              <a:rPr lang="en-US" sz="2500"/>
              <a:t>Accessible by any thread of the block from which it was created.</a:t>
            </a:r>
          </a:p>
          <a:p>
            <a:pPr marL="234950" indent="-234950" eaLnBrk="1" hangingPunct="1"/>
            <a:r>
              <a:rPr lang="en-US" sz="2500"/>
              <a:t>Has the lifetime of the block.</a:t>
            </a:r>
          </a:p>
        </p:txBody>
      </p:sp>
      <p:pic>
        <p:nvPicPr>
          <p:cNvPr id="103441" name="Picture 15"/>
          <p:cNvPicPr>
            <a:picLocks noChangeAspect="1" noChangeArrowheads="1"/>
          </p:cNvPicPr>
          <p:nvPr/>
        </p:nvPicPr>
        <p:blipFill>
          <a:blip r:embed="rId2"/>
          <a:srcRect/>
          <a:stretch>
            <a:fillRect/>
          </a:stretch>
        </p:blipFill>
        <p:spPr bwMode="auto">
          <a:xfrm>
            <a:off x="4818063" y="1371600"/>
            <a:ext cx="4002087" cy="4681538"/>
          </a:xfrm>
          <a:prstGeom prst="rect">
            <a:avLst/>
          </a:prstGeom>
          <a:noFill/>
          <a:ln w="9525">
            <a:noFill/>
            <a:miter lim="800000"/>
            <a:headEnd/>
            <a:tailEnd/>
          </a:ln>
        </p:spPr>
      </p:pic>
      <p:sp>
        <p:nvSpPr>
          <p:cNvPr id="103442"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8FE05E53-EF87-634B-A689-30BD88255D7D}" type="slidenum">
              <a:rPr lang="en-US" sz="1600">
                <a:solidFill>
                  <a:srgbClr val="8E7C5D"/>
                </a:solidFill>
                <a:latin typeface="Times New Roman" charset="0"/>
                <a:ea typeface="Times New Roman" charset="0"/>
                <a:cs typeface="Times New Roman" charset="0"/>
                <a:sym typeface="Times New Roman" charset="0"/>
              </a:rPr>
              <a:pPr/>
              <a:t>18</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1"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4452"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4453"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4454"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4455"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4456"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4457"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4458"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4459"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4460"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04461"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4462"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4463" name="Rectangle 13"/>
          <p:cNvSpPr>
            <a:spLocks noGrp="1" noChangeArrowheads="1"/>
          </p:cNvSpPr>
          <p:nvPr>
            <p:ph type="title"/>
          </p:nvPr>
        </p:nvSpPr>
        <p:spPr/>
        <p:txBody>
          <a:bodyPr/>
          <a:lstStyle/>
          <a:p>
            <a:pPr eaLnBrk="1" hangingPunct="1"/>
            <a:r>
              <a:rPr lang="en-US"/>
              <a:t>Global Memory</a:t>
            </a:r>
          </a:p>
        </p:txBody>
      </p:sp>
      <p:sp>
        <p:nvSpPr>
          <p:cNvPr id="104464" name="Rectangle 14"/>
          <p:cNvSpPr>
            <a:spLocks noGrp="1" noChangeArrowheads="1"/>
          </p:cNvSpPr>
          <p:nvPr>
            <p:ph type="body" idx="1"/>
          </p:nvPr>
        </p:nvSpPr>
        <p:spPr/>
        <p:txBody>
          <a:bodyPr/>
          <a:lstStyle/>
          <a:p>
            <a:pPr marL="234950" indent="-234950" eaLnBrk="1" hangingPunct="1">
              <a:spcBef>
                <a:spcPct val="0"/>
              </a:spcBef>
            </a:pPr>
            <a:r>
              <a:rPr lang="en-US" sz="2500"/>
              <a:t>Potentially 150x slower than register or shared memory .</a:t>
            </a:r>
          </a:p>
          <a:p>
            <a:pPr marL="234950" indent="-234950" eaLnBrk="1" hangingPunct="1"/>
            <a:r>
              <a:rPr lang="en-US" sz="2500"/>
              <a:t>Accessible from either the host or device.</a:t>
            </a:r>
          </a:p>
          <a:p>
            <a:pPr marL="234950" indent="-234950" eaLnBrk="1" hangingPunct="1"/>
            <a:r>
              <a:rPr lang="en-US" sz="2500"/>
              <a:t>Has the lifetime of the application.</a:t>
            </a:r>
          </a:p>
        </p:txBody>
      </p:sp>
      <p:pic>
        <p:nvPicPr>
          <p:cNvPr id="104465" name="Picture 15"/>
          <p:cNvPicPr>
            <a:picLocks noChangeAspect="1" noChangeArrowheads="1"/>
          </p:cNvPicPr>
          <p:nvPr/>
        </p:nvPicPr>
        <p:blipFill>
          <a:blip r:embed="rId2"/>
          <a:srcRect/>
          <a:stretch>
            <a:fillRect/>
          </a:stretch>
        </p:blipFill>
        <p:spPr bwMode="auto">
          <a:xfrm>
            <a:off x="4818063" y="1371600"/>
            <a:ext cx="4002087" cy="4681538"/>
          </a:xfrm>
          <a:prstGeom prst="rect">
            <a:avLst/>
          </a:prstGeom>
          <a:noFill/>
          <a:ln w="9525">
            <a:noFill/>
            <a:miter lim="800000"/>
            <a:headEnd/>
            <a:tailEnd/>
          </a:ln>
        </p:spPr>
      </p:pic>
      <p:sp>
        <p:nvSpPr>
          <p:cNvPr id="104466"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ED312C42-DEE9-0645-AF78-43A7D212CD58}" type="slidenum">
              <a:rPr lang="en-US" sz="1600">
                <a:solidFill>
                  <a:srgbClr val="8E7C5D"/>
                </a:solidFill>
                <a:latin typeface="Times New Roman" charset="0"/>
                <a:ea typeface="Times New Roman" charset="0"/>
                <a:cs typeface="Times New Roman" charset="0"/>
                <a:sym typeface="Times New Roman" charset="0"/>
              </a:rPr>
              <a:pPr/>
              <a:t>19</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806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806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806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807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807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8807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8807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8807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8807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88078" name="Rectangle 12"/>
          <p:cNvSpPr>
            <a:spLocks noGrp="1" noChangeArrowheads="1"/>
          </p:cNvSpPr>
          <p:nvPr>
            <p:ph type="title"/>
          </p:nvPr>
        </p:nvSpPr>
        <p:spPr/>
        <p:txBody>
          <a:bodyPr/>
          <a:lstStyle/>
          <a:p>
            <a:pPr eaLnBrk="1" hangingPunct="1"/>
            <a:r>
              <a:rPr lang="en-US"/>
              <a:t>Outline</a:t>
            </a:r>
          </a:p>
        </p:txBody>
      </p:sp>
      <p:sp>
        <p:nvSpPr>
          <p:cNvPr id="9229" name="Rectangle 13"/>
          <p:cNvSpPr>
            <a:spLocks noGrp="1" noChangeArrowheads="1"/>
          </p:cNvSpPr>
          <p:nvPr>
            <p:ph type="body" idx="1"/>
          </p:nvPr>
        </p:nvSpPr>
        <p:spPr>
          <a:xfrm>
            <a:off x="307975" y="1384300"/>
            <a:ext cx="8496300" cy="5016500"/>
          </a:xfrm>
        </p:spPr>
        <p:txBody>
          <a:bodyPr/>
          <a:lstStyle/>
          <a:p>
            <a:pPr marL="234950" indent="-234950" eaLnBrk="1" hangingPunct="1">
              <a:spcBef>
                <a:spcPct val="0"/>
              </a:spcBef>
            </a:pPr>
            <a:r>
              <a:rPr lang="en-US" dirty="0" err="1"/>
              <a:t>FairRoot</a:t>
            </a:r>
            <a:endParaRPr lang="en-US" dirty="0"/>
          </a:p>
          <a:p>
            <a:pPr marL="234950" indent="-234950" eaLnBrk="1" hangingPunct="1"/>
            <a:r>
              <a:rPr lang="en-US" dirty="0"/>
              <a:t>Few words about GPU </a:t>
            </a:r>
            <a:r>
              <a:rPr lang="en-US" dirty="0" err="1"/>
              <a:t>vs</a:t>
            </a:r>
            <a:r>
              <a:rPr lang="en-US" dirty="0"/>
              <a:t> CPU</a:t>
            </a:r>
          </a:p>
          <a:p>
            <a:pPr marL="234950" indent="-234950" eaLnBrk="1" hangingPunct="1"/>
            <a:r>
              <a:rPr lang="en-US" dirty="0"/>
              <a:t>CUDA </a:t>
            </a:r>
            <a:r>
              <a:rPr lang="en-US" dirty="0" err="1"/>
              <a:t>vs</a:t>
            </a:r>
            <a:r>
              <a:rPr lang="en-US" dirty="0"/>
              <a:t> GPGPU</a:t>
            </a:r>
          </a:p>
          <a:p>
            <a:pPr marL="234950" indent="-234950" eaLnBrk="1" hangingPunct="1"/>
            <a:r>
              <a:rPr lang="en-US" dirty="0"/>
              <a:t>Why CUDA?</a:t>
            </a:r>
          </a:p>
          <a:p>
            <a:pPr marL="234950" indent="-234950" eaLnBrk="1" hangingPunct="1"/>
            <a:r>
              <a:rPr lang="en-US" dirty="0" smtClean="0"/>
              <a:t>Example</a:t>
            </a:r>
            <a:r>
              <a:rPr lang="en-US" dirty="0" smtClean="0"/>
              <a:t>s </a:t>
            </a:r>
            <a:r>
              <a:rPr lang="en-US" dirty="0" smtClean="0"/>
              <a:t>:  </a:t>
            </a:r>
          </a:p>
          <a:p>
            <a:pPr marL="471488" lvl="1" indent="-234950" eaLnBrk="1" hangingPunct="1"/>
            <a:r>
              <a:rPr lang="en-US" dirty="0" err="1" smtClean="0"/>
              <a:t>Runge</a:t>
            </a:r>
            <a:r>
              <a:rPr lang="en-US" dirty="0" err="1"/>
              <a:t>-Kutta</a:t>
            </a:r>
            <a:r>
              <a:rPr lang="en-US" dirty="0"/>
              <a:t> Track propagation </a:t>
            </a:r>
            <a:r>
              <a:rPr lang="en-US" dirty="0" smtClean="0"/>
              <a:t> </a:t>
            </a:r>
          </a:p>
          <a:p>
            <a:pPr marL="471488" lvl="1" indent="-234950" eaLnBrk="1" hangingPunct="1"/>
            <a:r>
              <a:rPr lang="en-US" dirty="0" smtClean="0"/>
              <a:t>Track </a:t>
            </a:r>
            <a:r>
              <a:rPr lang="en-US" dirty="0"/>
              <a:t>and vertex </a:t>
            </a:r>
            <a:r>
              <a:rPr lang="en-US" dirty="0" smtClean="0"/>
              <a:t>fitting</a:t>
            </a:r>
          </a:p>
          <a:p>
            <a:pPr marL="234950" indent="-234950" eaLnBrk="1" hangingPunct="1"/>
            <a:r>
              <a:rPr lang="en-US" dirty="0"/>
              <a:t> Fermi (</a:t>
            </a:r>
            <a:r>
              <a:rPr lang="en-US" dirty="0">
                <a:solidFill>
                  <a:srgbClr val="030A0B"/>
                </a:solidFill>
              </a:rPr>
              <a:t>NVIDIA’s Next Generation CUDA Architecture</a:t>
            </a:r>
            <a:r>
              <a:rPr lang="en-US" dirty="0"/>
              <a:t>)</a:t>
            </a:r>
          </a:p>
          <a:p>
            <a:pPr marL="234950" indent="-234950" eaLnBrk="1" hangingPunct="1"/>
            <a:r>
              <a:rPr lang="en-US" dirty="0"/>
              <a:t> Summary</a:t>
            </a:r>
          </a:p>
        </p:txBody>
      </p:sp>
      <p:sp>
        <p:nvSpPr>
          <p:cNvPr id="88080"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042E6AA7-2A69-C34D-8414-74405554C492}" type="slidenum">
              <a:rPr lang="en-US" sz="1600">
                <a:solidFill>
                  <a:srgbClr val="8E7C5D"/>
                </a:solidFill>
                <a:latin typeface="Times New Roman" charset="0"/>
                <a:ea typeface="Times New Roman" charset="0"/>
                <a:cs typeface="Times New Roman" charset="0"/>
                <a:sym typeface="Times New Roman" charset="0"/>
              </a:rPr>
              <a:pPr/>
              <a:t>2</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2</a:t>
            </a:fld>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blinds(horizontal)">
                                      <p:cBhvr>
                                        <p:cTn id="7"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5"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5476"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5477"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5478"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5479"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5480"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5481"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5482"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5483"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5484"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05485"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5486"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5487" name="Rectangle 13"/>
          <p:cNvSpPr>
            <a:spLocks noGrp="1" noChangeArrowheads="1"/>
          </p:cNvSpPr>
          <p:nvPr>
            <p:ph type="title"/>
          </p:nvPr>
        </p:nvSpPr>
        <p:spPr/>
        <p:txBody>
          <a:bodyPr/>
          <a:lstStyle/>
          <a:p>
            <a:pPr eaLnBrk="1" hangingPunct="1"/>
            <a:r>
              <a:rPr lang="en-US"/>
              <a:t>Local Memory</a:t>
            </a:r>
          </a:p>
        </p:txBody>
      </p:sp>
      <p:sp>
        <p:nvSpPr>
          <p:cNvPr id="105488" name="Rectangle 14"/>
          <p:cNvSpPr>
            <a:spLocks noGrp="1" noChangeArrowheads="1"/>
          </p:cNvSpPr>
          <p:nvPr>
            <p:ph type="body" idx="1"/>
          </p:nvPr>
        </p:nvSpPr>
        <p:spPr/>
        <p:txBody>
          <a:bodyPr/>
          <a:lstStyle/>
          <a:p>
            <a:pPr marL="234950" indent="-234950" eaLnBrk="1" hangingPunct="1">
              <a:spcBef>
                <a:spcPct val="0"/>
              </a:spcBef>
            </a:pPr>
            <a:r>
              <a:rPr lang="en-US" sz="2500"/>
              <a:t>Resides in global memory and can be 150x slower than register or shared memory</a:t>
            </a:r>
          </a:p>
          <a:p>
            <a:pPr marL="234950" indent="-234950" eaLnBrk="1" hangingPunct="1"/>
            <a:r>
              <a:rPr lang="en-US" sz="2500"/>
              <a:t>Is only accessible by the thread</a:t>
            </a:r>
          </a:p>
          <a:p>
            <a:pPr marL="234950" indent="-234950" eaLnBrk="1" hangingPunct="1"/>
            <a:r>
              <a:rPr lang="en-US" sz="2500"/>
              <a:t>Has the lifetime of the thread.</a:t>
            </a:r>
          </a:p>
        </p:txBody>
      </p:sp>
      <p:pic>
        <p:nvPicPr>
          <p:cNvPr id="105489" name="Picture 15"/>
          <p:cNvPicPr>
            <a:picLocks noChangeAspect="1" noChangeArrowheads="1"/>
          </p:cNvPicPr>
          <p:nvPr/>
        </p:nvPicPr>
        <p:blipFill>
          <a:blip r:embed="rId2"/>
          <a:srcRect/>
          <a:stretch>
            <a:fillRect/>
          </a:stretch>
        </p:blipFill>
        <p:spPr bwMode="auto">
          <a:xfrm>
            <a:off x="4818063" y="1371600"/>
            <a:ext cx="4002087" cy="4681538"/>
          </a:xfrm>
          <a:prstGeom prst="rect">
            <a:avLst/>
          </a:prstGeom>
          <a:noFill/>
          <a:ln w="9525">
            <a:noFill/>
            <a:miter lim="800000"/>
            <a:headEnd/>
            <a:tailEnd/>
          </a:ln>
        </p:spPr>
      </p:pic>
      <p:sp>
        <p:nvSpPr>
          <p:cNvPr id="105490"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F7A83038-843F-DA48-B120-8774284DB96E}" type="slidenum">
              <a:rPr lang="en-US" sz="1600">
                <a:solidFill>
                  <a:srgbClr val="8E7C5D"/>
                </a:solidFill>
                <a:latin typeface="Times New Roman" charset="0"/>
                <a:ea typeface="Times New Roman" charset="0"/>
                <a:cs typeface="Times New Roman" charset="0"/>
                <a:sym typeface="Times New Roman" charset="0"/>
              </a:rPr>
              <a:pPr/>
              <a:t>20</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9"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6500"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6501"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6502"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6503"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6504"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6505"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6506"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6507"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6508"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06509"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6510"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6511" name="Rectangle 13"/>
          <p:cNvSpPr>
            <a:spLocks noGrp="1" noChangeArrowheads="1"/>
          </p:cNvSpPr>
          <p:nvPr>
            <p:ph type="title"/>
          </p:nvPr>
        </p:nvSpPr>
        <p:spPr/>
        <p:txBody>
          <a:bodyPr/>
          <a:lstStyle/>
          <a:p>
            <a:pPr eaLnBrk="1" hangingPunct="1"/>
            <a:r>
              <a:rPr lang="en-US"/>
              <a:t>Constant Memory</a:t>
            </a:r>
          </a:p>
        </p:txBody>
      </p:sp>
      <p:sp>
        <p:nvSpPr>
          <p:cNvPr id="106512" name="Rectangle 14"/>
          <p:cNvSpPr>
            <a:spLocks noGrp="1" noChangeArrowheads="1"/>
          </p:cNvSpPr>
          <p:nvPr>
            <p:ph type="body" idx="1"/>
          </p:nvPr>
        </p:nvSpPr>
        <p:spPr/>
        <p:txBody>
          <a:bodyPr/>
          <a:lstStyle/>
          <a:p>
            <a:pPr marL="269875" indent="-269875" eaLnBrk="1" hangingPunct="1">
              <a:lnSpc>
                <a:spcPct val="95000"/>
              </a:lnSpc>
              <a:spcBef>
                <a:spcPct val="0"/>
              </a:spcBef>
              <a:buSzPct val="80000"/>
            </a:pPr>
            <a:r>
              <a:rPr lang="en-US" sz="2500">
                <a:latin typeface="Arial" charset="0"/>
                <a:ea typeface="Arial" charset="0"/>
                <a:cs typeface="Arial" charset="0"/>
                <a:sym typeface="Arial" charset="0"/>
              </a:rPr>
              <a:t>in DRAM</a:t>
            </a:r>
            <a:endParaRPr lang="en-US" sz="2500"/>
          </a:p>
          <a:p>
            <a:pPr marL="269875" indent="-269875" eaLnBrk="1" hangingPunct="1">
              <a:lnSpc>
                <a:spcPct val="95000"/>
              </a:lnSpc>
              <a:spcBef>
                <a:spcPct val="0"/>
              </a:spcBef>
              <a:buSzPct val="80000"/>
            </a:pPr>
            <a:r>
              <a:rPr lang="en-US" sz="2500">
                <a:latin typeface="Arial" charset="0"/>
                <a:ea typeface="Arial" charset="0"/>
                <a:cs typeface="Arial" charset="0"/>
                <a:sym typeface="Arial" charset="0"/>
              </a:rPr>
              <a:t>cached</a:t>
            </a:r>
            <a:endParaRPr lang="en-US" sz="2500"/>
          </a:p>
          <a:p>
            <a:pPr marL="269875" indent="-269875" eaLnBrk="1" hangingPunct="1">
              <a:lnSpc>
                <a:spcPct val="95000"/>
              </a:lnSpc>
              <a:spcBef>
                <a:spcPct val="0"/>
              </a:spcBef>
              <a:buSzPct val="80000"/>
            </a:pPr>
            <a:r>
              <a:rPr lang="en-US" sz="2500">
                <a:latin typeface="Arial" charset="0"/>
                <a:ea typeface="Arial" charset="0"/>
                <a:cs typeface="Arial" charset="0"/>
                <a:sym typeface="Arial" charset="0"/>
              </a:rPr>
              <a:t>per grid</a:t>
            </a:r>
            <a:endParaRPr lang="en-US" sz="2500"/>
          </a:p>
          <a:p>
            <a:pPr marL="269875" indent="-269875" eaLnBrk="1" hangingPunct="1">
              <a:lnSpc>
                <a:spcPct val="95000"/>
              </a:lnSpc>
              <a:spcBef>
                <a:spcPct val="0"/>
              </a:spcBef>
              <a:buClr>
                <a:srgbClr val="FF0000"/>
              </a:buClr>
              <a:buSzPct val="80000"/>
            </a:pPr>
            <a:r>
              <a:rPr lang="en-US" sz="2500">
                <a:solidFill>
                  <a:srgbClr val="FF0000"/>
                </a:solidFill>
                <a:latin typeface="Arial" charset="0"/>
                <a:ea typeface="Arial" charset="0"/>
                <a:cs typeface="Arial" charset="0"/>
                <a:sym typeface="Arial" charset="0"/>
              </a:rPr>
              <a:t>read-only</a:t>
            </a:r>
            <a:endParaRPr lang="en-US" sz="2500">
              <a:solidFill>
                <a:srgbClr val="FF0000"/>
              </a:solidFill>
              <a:latin typeface="Arial" charset="0"/>
              <a:sym typeface="Arial" charset="0"/>
            </a:endParaRPr>
          </a:p>
        </p:txBody>
      </p:sp>
      <p:pic>
        <p:nvPicPr>
          <p:cNvPr id="106513" name="Picture 15"/>
          <p:cNvPicPr>
            <a:picLocks noChangeAspect="1" noChangeArrowheads="1"/>
          </p:cNvPicPr>
          <p:nvPr/>
        </p:nvPicPr>
        <p:blipFill>
          <a:blip r:embed="rId2"/>
          <a:srcRect/>
          <a:stretch>
            <a:fillRect/>
          </a:stretch>
        </p:blipFill>
        <p:spPr bwMode="auto">
          <a:xfrm>
            <a:off x="4818063" y="1371600"/>
            <a:ext cx="4002087" cy="4681538"/>
          </a:xfrm>
          <a:prstGeom prst="rect">
            <a:avLst/>
          </a:prstGeom>
          <a:noFill/>
          <a:ln w="9525">
            <a:noFill/>
            <a:miter lim="800000"/>
            <a:headEnd/>
            <a:tailEnd/>
          </a:ln>
        </p:spPr>
      </p:pic>
      <p:sp>
        <p:nvSpPr>
          <p:cNvPr id="106514"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3D2A6842-0460-9741-8059-40420B7A2A0D}" type="slidenum">
              <a:rPr lang="en-US" sz="1600">
                <a:solidFill>
                  <a:srgbClr val="8E7C5D"/>
                </a:solidFill>
                <a:latin typeface="Times New Roman" charset="0"/>
                <a:ea typeface="Times New Roman" charset="0"/>
                <a:cs typeface="Times New Roman" charset="0"/>
                <a:sym typeface="Times New Roman" charset="0"/>
              </a:rPr>
              <a:pPr/>
              <a:t>21</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752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752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752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752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752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752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753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753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7532"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07533"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7534"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7535" name="Rectangle 13"/>
          <p:cNvSpPr>
            <a:spLocks noGrp="1" noChangeArrowheads="1"/>
          </p:cNvSpPr>
          <p:nvPr>
            <p:ph type="title"/>
          </p:nvPr>
        </p:nvSpPr>
        <p:spPr/>
        <p:txBody>
          <a:bodyPr/>
          <a:lstStyle/>
          <a:p>
            <a:pPr eaLnBrk="1" hangingPunct="1"/>
            <a:r>
              <a:rPr lang="en-US"/>
              <a:t>Texture Memory</a:t>
            </a:r>
          </a:p>
        </p:txBody>
      </p:sp>
      <p:sp>
        <p:nvSpPr>
          <p:cNvPr id="107536" name="Rectangle 14"/>
          <p:cNvSpPr>
            <a:spLocks noGrp="1" noChangeArrowheads="1"/>
          </p:cNvSpPr>
          <p:nvPr>
            <p:ph type="body" idx="1"/>
          </p:nvPr>
        </p:nvSpPr>
        <p:spPr/>
        <p:txBody>
          <a:bodyPr/>
          <a:lstStyle/>
          <a:p>
            <a:pPr marL="269875" indent="-269875" eaLnBrk="1" hangingPunct="1">
              <a:lnSpc>
                <a:spcPct val="95000"/>
              </a:lnSpc>
              <a:spcBef>
                <a:spcPct val="0"/>
              </a:spcBef>
              <a:buSzPct val="80000"/>
            </a:pPr>
            <a:r>
              <a:rPr lang="en-US" sz="2500">
                <a:latin typeface="Arial" charset="0"/>
                <a:ea typeface="Arial" charset="0"/>
                <a:cs typeface="Arial" charset="0"/>
                <a:sym typeface="Arial" charset="0"/>
              </a:rPr>
              <a:t>in DRAM</a:t>
            </a:r>
            <a:endParaRPr lang="en-US" sz="2500"/>
          </a:p>
          <a:p>
            <a:pPr marL="269875" indent="-269875" eaLnBrk="1" hangingPunct="1">
              <a:lnSpc>
                <a:spcPct val="95000"/>
              </a:lnSpc>
              <a:spcBef>
                <a:spcPct val="0"/>
              </a:spcBef>
              <a:buSzPct val="80000"/>
            </a:pPr>
            <a:r>
              <a:rPr lang="en-US" sz="2500">
                <a:latin typeface="Arial" charset="0"/>
                <a:ea typeface="Arial" charset="0"/>
                <a:cs typeface="Arial" charset="0"/>
                <a:sym typeface="Arial" charset="0"/>
              </a:rPr>
              <a:t>cached</a:t>
            </a:r>
            <a:endParaRPr lang="en-US" sz="2500"/>
          </a:p>
          <a:p>
            <a:pPr marL="269875" indent="-269875" eaLnBrk="1" hangingPunct="1">
              <a:lnSpc>
                <a:spcPct val="95000"/>
              </a:lnSpc>
              <a:spcBef>
                <a:spcPct val="0"/>
              </a:spcBef>
              <a:buSzPct val="80000"/>
            </a:pPr>
            <a:r>
              <a:rPr lang="en-US" sz="2500">
                <a:latin typeface="Arial" charset="0"/>
                <a:ea typeface="Arial" charset="0"/>
                <a:cs typeface="Arial" charset="0"/>
                <a:sym typeface="Arial" charset="0"/>
              </a:rPr>
              <a:t>per grid</a:t>
            </a:r>
            <a:endParaRPr lang="en-US" sz="2500"/>
          </a:p>
          <a:p>
            <a:pPr marL="269875" indent="-269875" eaLnBrk="1" hangingPunct="1">
              <a:lnSpc>
                <a:spcPct val="95000"/>
              </a:lnSpc>
              <a:spcBef>
                <a:spcPct val="0"/>
              </a:spcBef>
              <a:buClr>
                <a:srgbClr val="FF0000"/>
              </a:buClr>
              <a:buSzPct val="80000"/>
            </a:pPr>
            <a:r>
              <a:rPr lang="en-US" sz="2500">
                <a:solidFill>
                  <a:srgbClr val="FF0000"/>
                </a:solidFill>
                <a:latin typeface="Arial" charset="0"/>
                <a:ea typeface="Arial" charset="0"/>
                <a:cs typeface="Arial" charset="0"/>
                <a:sym typeface="Arial" charset="0"/>
              </a:rPr>
              <a:t>read-only </a:t>
            </a:r>
            <a:endParaRPr lang="en-US" sz="2500">
              <a:solidFill>
                <a:srgbClr val="FF0000"/>
              </a:solidFill>
              <a:latin typeface="Arial" charset="0"/>
              <a:sym typeface="Arial" charset="0"/>
            </a:endParaRPr>
          </a:p>
        </p:txBody>
      </p:sp>
      <p:pic>
        <p:nvPicPr>
          <p:cNvPr id="107537" name="Picture 15"/>
          <p:cNvPicPr>
            <a:picLocks noChangeAspect="1" noChangeArrowheads="1"/>
          </p:cNvPicPr>
          <p:nvPr/>
        </p:nvPicPr>
        <p:blipFill>
          <a:blip r:embed="rId2"/>
          <a:srcRect/>
          <a:stretch>
            <a:fillRect/>
          </a:stretch>
        </p:blipFill>
        <p:spPr bwMode="auto">
          <a:xfrm>
            <a:off x="4818063" y="1371600"/>
            <a:ext cx="4002087" cy="4681538"/>
          </a:xfrm>
          <a:prstGeom prst="rect">
            <a:avLst/>
          </a:prstGeom>
          <a:noFill/>
          <a:ln w="9525">
            <a:noFill/>
            <a:miter lim="800000"/>
            <a:headEnd/>
            <a:tailEnd/>
          </a:ln>
        </p:spPr>
      </p:pic>
      <p:sp>
        <p:nvSpPr>
          <p:cNvPr id="107538"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CC51F2A5-D2CD-2141-9831-A8A9D8D8FA8A}" type="slidenum">
              <a:rPr lang="en-US" sz="1600">
                <a:solidFill>
                  <a:srgbClr val="8E7C5D"/>
                </a:solidFill>
                <a:latin typeface="Times New Roman" charset="0"/>
                <a:ea typeface="Times New Roman" charset="0"/>
                <a:cs typeface="Times New Roman" charset="0"/>
                <a:sym typeface="Times New Roman" charset="0"/>
              </a:rPr>
              <a:pPr/>
              <a:t>22</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7" name="Rectangle 1"/>
          <p:cNvSpPr>
            <a:spLocks/>
          </p:cNvSpPr>
          <p:nvPr/>
        </p:nvSpPr>
        <p:spPr bwMode="auto">
          <a:xfrm>
            <a:off x="152400" y="152400"/>
            <a:ext cx="8845550" cy="304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8548" name="Rectangle 2"/>
          <p:cNvSpPr>
            <a:spLocks/>
          </p:cNvSpPr>
          <p:nvPr/>
        </p:nvSpPr>
        <p:spPr bwMode="auto">
          <a:xfrm>
            <a:off x="0" y="6705600"/>
            <a:ext cx="9156700" cy="1524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08549" name="Rectangle 3"/>
          <p:cNvSpPr>
            <a:spLocks/>
          </p:cNvSpPr>
          <p:nvPr/>
        </p:nvSpPr>
        <p:spPr bwMode="auto">
          <a:xfrm>
            <a:off x="8991600" y="0"/>
            <a:ext cx="165100" cy="68580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08550" name="Rectangle 4"/>
          <p:cNvSpPr>
            <a:spLocks/>
          </p:cNvSpPr>
          <p:nvPr/>
        </p:nvSpPr>
        <p:spPr bwMode="auto">
          <a:xfrm>
            <a:off x="0" y="0"/>
            <a:ext cx="9156700" cy="119063"/>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08551" name="Rectangle 5"/>
          <p:cNvSpPr>
            <a:spLocks/>
          </p:cNvSpPr>
          <p:nvPr/>
        </p:nvSpPr>
        <p:spPr bwMode="auto">
          <a:xfrm>
            <a:off x="0" y="0"/>
            <a:ext cx="165100" cy="68580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08552" name="Rectangle 6"/>
          <p:cNvSpPr>
            <a:spLocks/>
          </p:cNvSpPr>
          <p:nvPr/>
        </p:nvSpPr>
        <p:spPr bwMode="auto">
          <a:xfrm>
            <a:off x="152400" y="609600"/>
            <a:ext cx="2755900" cy="5867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108553"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8554" name="Line 8"/>
          <p:cNvSpPr>
            <a:spLocks noChangeShapeType="1"/>
          </p:cNvSpPr>
          <p:nvPr/>
        </p:nvSpPr>
        <p:spPr bwMode="auto">
          <a:xfrm>
            <a:off x="152400" y="53340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108555" name="Oval 9"/>
          <p:cNvSpPr>
            <a:spLocks/>
          </p:cNvSpPr>
          <p:nvPr/>
        </p:nvSpPr>
        <p:spPr bwMode="auto">
          <a:xfrm>
            <a:off x="1295400" y="228600"/>
            <a:ext cx="609600" cy="609600"/>
          </a:xfrm>
          <a:prstGeom prst="ellipse">
            <a:avLst/>
          </a:prstGeom>
          <a:solidFill>
            <a:srgbClr val="FFFFFF"/>
          </a:solidFill>
          <a:ln w="15875" cap="rnd">
            <a:noFill/>
            <a:round/>
            <a:headEnd/>
            <a:tailEnd/>
          </a:ln>
        </p:spPr>
        <p:txBody>
          <a:bodyPr lIns="0" tIns="0" rIns="0" bIns="0">
            <a:prstTxWarp prst="textNoShape">
              <a:avLst/>
            </a:prstTxWarp>
          </a:bodyPr>
          <a:lstStyle/>
          <a:p>
            <a:endParaRPr lang="en-US"/>
          </a:p>
        </p:txBody>
      </p:sp>
      <p:sp>
        <p:nvSpPr>
          <p:cNvPr id="108556" name="Oval 10"/>
          <p:cNvSpPr>
            <a:spLocks/>
          </p:cNvSpPr>
          <p:nvPr/>
        </p:nvSpPr>
        <p:spPr bwMode="auto">
          <a:xfrm>
            <a:off x="1390650" y="323850"/>
            <a:ext cx="419100" cy="419100"/>
          </a:xfrm>
          <a:prstGeom prst="ellipse">
            <a:avLst/>
          </a:prstGeom>
          <a:solidFill>
            <a:srgbClr val="FFFFFF"/>
          </a:solidFill>
          <a:ln w="50800" cap="rnd">
            <a:solidFill>
              <a:srgbClr val="8E7C5D"/>
            </a:solidFill>
            <a:round/>
            <a:headEnd/>
            <a:tailEnd/>
          </a:ln>
        </p:spPr>
        <p:txBody>
          <a:bodyPr lIns="0" tIns="0" rIns="0" bIns="0">
            <a:prstTxWarp prst="textNoShape">
              <a:avLst/>
            </a:prstTxWarp>
          </a:bodyPr>
          <a:lstStyle/>
          <a:p>
            <a:endParaRPr lang="en-US"/>
          </a:p>
        </p:txBody>
      </p:sp>
      <p:sp>
        <p:nvSpPr>
          <p:cNvPr id="108557" name="Rectangle 11"/>
          <p:cNvSpPr>
            <a:spLocks/>
          </p:cNvSpPr>
          <p:nvPr/>
        </p:nvSpPr>
        <p:spPr bwMode="auto">
          <a:xfrm>
            <a:off x="149225" y="6386513"/>
            <a:ext cx="8845550" cy="31115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8558"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8559" name="Rectangle 13"/>
          <p:cNvSpPr>
            <a:spLocks/>
          </p:cNvSpPr>
          <p:nvPr/>
        </p:nvSpPr>
        <p:spPr bwMode="auto">
          <a:xfrm>
            <a:off x="301625" y="6410325"/>
            <a:ext cx="33909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8560" name="Rectangle 14"/>
          <p:cNvSpPr>
            <a:spLocks noGrp="1" noChangeArrowheads="1"/>
          </p:cNvSpPr>
          <p:nvPr>
            <p:ph type="body" idx="1"/>
          </p:nvPr>
        </p:nvSpPr>
        <p:spPr>
          <a:xfrm>
            <a:off x="228600" y="989013"/>
            <a:ext cx="2667000" cy="5213350"/>
          </a:xfrm>
        </p:spPr>
        <p:txBody>
          <a:bodyPr/>
          <a:lstStyle/>
          <a:p>
            <a:pPr marL="0" indent="0" eaLnBrk="1" hangingPunct="1">
              <a:spcBef>
                <a:spcPct val="0"/>
              </a:spcBef>
            </a:pPr>
            <a:r>
              <a:rPr lang="en-US" sz="2400"/>
              <a:t>Global, local, texture, and constant memory are physically the same memory.</a:t>
            </a:r>
            <a:endParaRPr lang="en-US"/>
          </a:p>
          <a:p>
            <a:pPr marL="0" indent="0" eaLnBrk="1" hangingPunct="1"/>
            <a:r>
              <a:rPr lang="en-US" sz="2400"/>
              <a:t> </a:t>
            </a:r>
            <a:endParaRPr lang="en-US"/>
          </a:p>
          <a:p>
            <a:pPr marL="0" indent="0" eaLnBrk="1" hangingPunct="1"/>
            <a:r>
              <a:rPr lang="en-US" sz="2400"/>
              <a:t>They differ only in caching algorithms  and access models. </a:t>
            </a:r>
          </a:p>
        </p:txBody>
      </p:sp>
      <p:pic>
        <p:nvPicPr>
          <p:cNvPr id="108561" name="Picture 15"/>
          <p:cNvPicPr>
            <a:picLocks noChangeAspect="1" noChangeArrowheads="1"/>
          </p:cNvPicPr>
          <p:nvPr/>
        </p:nvPicPr>
        <p:blipFill>
          <a:blip r:embed="rId2"/>
          <a:srcRect/>
          <a:stretch>
            <a:fillRect/>
          </a:stretch>
        </p:blipFill>
        <p:spPr bwMode="auto">
          <a:xfrm>
            <a:off x="5684838" y="609600"/>
            <a:ext cx="3030537" cy="3435350"/>
          </a:xfrm>
          <a:prstGeom prst="rect">
            <a:avLst/>
          </a:prstGeom>
          <a:noFill/>
          <a:ln w="9525">
            <a:noFill/>
            <a:miter lim="800000"/>
            <a:headEnd/>
            <a:tailEnd/>
          </a:ln>
        </p:spPr>
      </p:pic>
      <p:sp>
        <p:nvSpPr>
          <p:cNvPr id="108562" name="Text Box 16"/>
          <p:cNvSpPr txBox="1">
            <a:spLocks noChangeArrowheads="1"/>
          </p:cNvSpPr>
          <p:nvPr/>
        </p:nvSpPr>
        <p:spPr bwMode="auto">
          <a:xfrm>
            <a:off x="1454150" y="461963"/>
            <a:ext cx="292100" cy="292100"/>
          </a:xfrm>
          <a:prstGeom prst="rect">
            <a:avLst/>
          </a:prstGeom>
          <a:noFill/>
          <a:ln w="12700">
            <a:noFill/>
            <a:miter lim="800000"/>
            <a:headEnd/>
            <a:tailEnd/>
          </a:ln>
        </p:spPr>
        <p:txBody>
          <a:bodyPr wrap="none" anchor="ctr">
            <a:prstTxWarp prst="textNoShape">
              <a:avLst/>
            </a:prstTxWarp>
          </a:bodyPr>
          <a:lstStyle/>
          <a:p>
            <a:fld id="{37078A72-7619-EE44-92A4-476D1883ABF6}" type="slidenum">
              <a:rPr lang="en-US" sz="1600">
                <a:solidFill>
                  <a:srgbClr val="8E7C5D"/>
                </a:solidFill>
                <a:latin typeface="Times New Roman" charset="0"/>
                <a:ea typeface="Times New Roman" charset="0"/>
                <a:cs typeface="Times New Roman" charset="0"/>
                <a:sym typeface="Times New Roman" charset="0"/>
              </a:rPr>
              <a:pPr/>
              <a:t>23</a:t>
            </a:fld>
            <a:endParaRPr lang="en-US" sz="1600">
              <a:solidFill>
                <a:srgbClr val="8E7C5D"/>
              </a:solidFill>
              <a:latin typeface="Times New Roman" charset="0"/>
              <a:ea typeface="Times New Roman" charset="0"/>
              <a:cs typeface="Times New Roman" charset="0"/>
              <a:sym typeface="Times New Roman" charset="0"/>
            </a:endParaRPr>
          </a:p>
        </p:txBody>
      </p:sp>
      <p:pic>
        <p:nvPicPr>
          <p:cNvPr id="108563" name="Picture 17"/>
          <p:cNvPicPr>
            <a:picLocks noChangeAspect="1" noChangeArrowheads="1"/>
          </p:cNvPicPr>
          <p:nvPr/>
        </p:nvPicPr>
        <p:blipFill>
          <a:blip r:embed="rId3"/>
          <a:srcRect/>
          <a:stretch>
            <a:fillRect/>
          </a:stretch>
        </p:blipFill>
        <p:spPr bwMode="auto">
          <a:xfrm>
            <a:off x="3017838" y="685800"/>
            <a:ext cx="2646362" cy="3352800"/>
          </a:xfrm>
          <a:prstGeom prst="rect">
            <a:avLst/>
          </a:prstGeom>
          <a:noFill/>
          <a:ln w="9525">
            <a:noFill/>
            <a:miter lim="800000"/>
            <a:headEnd/>
            <a:tailEnd/>
          </a:ln>
        </p:spPr>
      </p:pic>
      <p:sp>
        <p:nvSpPr>
          <p:cNvPr id="108564" name="Rectangle 18"/>
          <p:cNvSpPr>
            <a:spLocks/>
          </p:cNvSpPr>
          <p:nvPr/>
        </p:nvSpPr>
        <p:spPr bwMode="auto">
          <a:xfrm>
            <a:off x="3657600" y="4343400"/>
            <a:ext cx="4683125" cy="749300"/>
          </a:xfrm>
          <a:prstGeom prst="rect">
            <a:avLst/>
          </a:prstGeom>
          <a:noFill/>
          <a:ln w="12700" cap="rnd">
            <a:noFill/>
            <a:round/>
            <a:headEnd/>
            <a:tailEnd/>
          </a:ln>
        </p:spPr>
        <p:txBody>
          <a:bodyPr wrap="none" lIns="38100" tIns="38100" rIns="38100" bIns="38100">
            <a:prstTxWarp prst="textNoShape">
              <a:avLst/>
            </a:prstTxWarp>
            <a:spAutoFit/>
          </a:bodyPr>
          <a:lstStyle/>
          <a:p>
            <a:r>
              <a:rPr lang="en-US" sz="2400">
                <a:solidFill>
                  <a:schemeClr val="tx1"/>
                </a:solidFill>
                <a:latin typeface="Times New Roman" charset="0"/>
                <a:ea typeface="Times New Roman" charset="0"/>
                <a:cs typeface="Times New Roman" charset="0"/>
                <a:sym typeface="Times New Roman" charset="0"/>
              </a:rPr>
              <a:t>CPU can refresh and access only: </a:t>
            </a:r>
            <a:endParaRPr lang="en-US">
              <a:solidFill>
                <a:schemeClr val="tx1"/>
              </a:solidFill>
              <a:latin typeface="Times New Roman" charset="0"/>
              <a:ea typeface="Times" charset="0"/>
              <a:cs typeface="Times" charset="0"/>
              <a:sym typeface="Times New Roman" charset="0"/>
            </a:endParaRPr>
          </a:p>
          <a:p>
            <a:r>
              <a:rPr lang="en-US" sz="2400">
                <a:solidFill>
                  <a:schemeClr val="tx1"/>
                </a:solidFill>
                <a:latin typeface="Times New Roman" charset="0"/>
                <a:ea typeface="Times New Roman" charset="0"/>
                <a:cs typeface="Times New Roman" charset="0"/>
                <a:sym typeface="Times New Roman" charset="0"/>
              </a:rPr>
              <a:t>global, constant, and texture memory.</a:t>
            </a:r>
          </a:p>
        </p:txBody>
      </p:sp>
      <p:sp>
        <p:nvSpPr>
          <p:cNvPr id="20" name="Slide Number Placeholder 19"/>
          <p:cNvSpPr>
            <a:spLocks noGrp="1"/>
          </p:cNvSpPr>
          <p:nvPr>
            <p:ph type="sldNum" sz="quarter" idx="10"/>
          </p:nvPr>
        </p:nvSpPr>
        <p:spPr/>
        <p:txBody>
          <a:bodyPr/>
          <a:lstStyle/>
          <a:p>
            <a:pPr>
              <a:defRPr/>
            </a:pPr>
            <a:fld id="{945C088E-CCF7-0B41-AA76-2723D7A2C44B}" type="slidenum">
              <a:rPr lang="en-US" smtClean="0"/>
              <a:pPr>
                <a:defRPr/>
              </a:pPr>
              <a:t>23</a:t>
            </a:fld>
            <a:endParaRPr lang="en-US"/>
          </a:p>
        </p:txBody>
      </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1"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9572"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9573"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9574"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09575"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09576"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09577"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09578"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09579"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09580"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09581"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09582" name="Rectangle 12"/>
          <p:cNvSpPr>
            <a:spLocks noGrp="1" noChangeArrowheads="1"/>
          </p:cNvSpPr>
          <p:nvPr>
            <p:ph type="title"/>
          </p:nvPr>
        </p:nvSpPr>
        <p:spPr/>
        <p:txBody>
          <a:bodyPr/>
          <a:lstStyle/>
          <a:p>
            <a:pPr eaLnBrk="1" hangingPunct="1"/>
            <a:r>
              <a:rPr lang="en-US"/>
              <a:t>Scalability in CUDA</a:t>
            </a:r>
          </a:p>
        </p:txBody>
      </p:sp>
      <p:sp>
        <p:nvSpPr>
          <p:cNvPr id="109583" name="Text Box 13"/>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7C84C9D2-4B3A-A54F-8488-57CEB172E973}" type="slidenum">
              <a:rPr lang="en-US" sz="1600">
                <a:solidFill>
                  <a:srgbClr val="8E7C5D"/>
                </a:solidFill>
                <a:latin typeface="Times New Roman" charset="0"/>
                <a:ea typeface="Times New Roman" charset="0"/>
                <a:cs typeface="Times New Roman" charset="0"/>
                <a:sym typeface="Times New Roman" charset="0"/>
              </a:rPr>
              <a:pPr/>
              <a:t>24</a:t>
            </a:fld>
            <a:endParaRPr lang="en-US" sz="1600">
              <a:solidFill>
                <a:srgbClr val="8E7C5D"/>
              </a:solidFill>
              <a:latin typeface="Times New Roman" charset="0"/>
              <a:ea typeface="Times New Roman" charset="0"/>
              <a:cs typeface="Times New Roman" charset="0"/>
              <a:sym typeface="Times New Roman" charset="0"/>
            </a:endParaRPr>
          </a:p>
        </p:txBody>
      </p:sp>
      <p:pic>
        <p:nvPicPr>
          <p:cNvPr id="109584" name="Picture 14"/>
          <p:cNvPicPr>
            <a:picLocks noChangeAspect="1" noChangeArrowheads="1"/>
          </p:cNvPicPr>
          <p:nvPr/>
        </p:nvPicPr>
        <p:blipFill>
          <a:blip r:embed="rId2"/>
          <a:srcRect/>
          <a:stretch>
            <a:fillRect/>
          </a:stretch>
        </p:blipFill>
        <p:spPr bwMode="auto">
          <a:xfrm>
            <a:off x="301625" y="2336800"/>
            <a:ext cx="8502650" cy="2949575"/>
          </a:xfrm>
          <a:prstGeom prst="rect">
            <a:avLst/>
          </a:prstGeom>
          <a:noFill/>
          <a:ln w="9525">
            <a:noFill/>
            <a:miter lim="800000"/>
            <a:headEnd/>
            <a:tailEnd/>
          </a:ln>
        </p:spPr>
      </p:pic>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2000" dirty="0" smtClean="0"/>
              <a:t>CPU program</a:t>
            </a:r>
          </a:p>
        </p:txBody>
      </p:sp>
      <p:sp>
        <p:nvSpPr>
          <p:cNvPr id="6" name="Text Placeholder 5"/>
          <p:cNvSpPr>
            <a:spLocks noGrp="1"/>
          </p:cNvSpPr>
          <p:nvPr>
            <p:ph type="body" sz="half" idx="3"/>
          </p:nvPr>
        </p:nvSpPr>
        <p:spPr/>
        <p:txBody>
          <a:bodyPr/>
          <a:lstStyle/>
          <a:p>
            <a:r>
              <a:rPr lang="en-US" sz="2000" dirty="0" smtClean="0"/>
              <a:t>CUDA program</a:t>
            </a:r>
          </a:p>
        </p:txBody>
      </p:sp>
      <p:sp>
        <p:nvSpPr>
          <p:cNvPr id="3" name="Content Placeholder 2"/>
          <p:cNvSpPr>
            <a:spLocks noGrp="1"/>
          </p:cNvSpPr>
          <p:nvPr>
            <p:ph sz="quarter" idx="2"/>
          </p:nvPr>
        </p:nvSpPr>
        <p:spPr>
          <a:xfrm>
            <a:off x="152400" y="2286000"/>
            <a:ext cx="4419600" cy="4003787"/>
          </a:xfrm>
        </p:spPr>
        <p:txBody>
          <a:bodyPr/>
          <a:lstStyle/>
          <a:p>
            <a:pPr algn="l">
              <a:buNone/>
            </a:pPr>
            <a:endParaRPr lang="en-US" sz="1800" dirty="0" smtClean="0"/>
          </a:p>
          <a:p>
            <a:pPr algn="l">
              <a:buNone/>
            </a:pPr>
            <a:r>
              <a:rPr lang="en-US" sz="1800" dirty="0" smtClean="0"/>
              <a:t>void </a:t>
            </a:r>
            <a:r>
              <a:rPr lang="en-US" sz="1800" dirty="0" err="1" smtClean="0"/>
              <a:t>inc_cpu(int</a:t>
            </a:r>
            <a:r>
              <a:rPr lang="en-US" sz="1800" dirty="0" smtClean="0"/>
              <a:t> *a, </a:t>
            </a:r>
            <a:r>
              <a:rPr lang="en-US" sz="1800" dirty="0" err="1" smtClean="0"/>
              <a:t>int</a:t>
            </a:r>
            <a:r>
              <a:rPr lang="en-US" sz="1800" dirty="0" smtClean="0"/>
              <a:t> N) {</a:t>
            </a:r>
          </a:p>
          <a:p>
            <a:pPr algn="l">
              <a:buNone/>
            </a:pPr>
            <a:r>
              <a:rPr lang="en-US" sz="1800" dirty="0" err="1" smtClean="0"/>
              <a:t>int</a:t>
            </a:r>
            <a:r>
              <a:rPr lang="en-US" sz="1800" dirty="0" smtClean="0"/>
              <a:t> </a:t>
            </a:r>
            <a:r>
              <a:rPr lang="en-US" sz="1800" dirty="0" err="1" smtClean="0"/>
              <a:t>idx</a:t>
            </a:r>
            <a:r>
              <a:rPr lang="en-US" sz="1800" dirty="0" smtClean="0"/>
              <a:t>; </a:t>
            </a:r>
          </a:p>
          <a:p>
            <a:pPr algn="l">
              <a:buNone/>
            </a:pPr>
            <a:r>
              <a:rPr lang="en-US" sz="1800" dirty="0" smtClean="0"/>
              <a:t>for (</a:t>
            </a:r>
            <a:r>
              <a:rPr lang="en-US" sz="1800" dirty="0" err="1" smtClean="0"/>
              <a:t>idx</a:t>
            </a:r>
            <a:r>
              <a:rPr lang="en-US" sz="1800" dirty="0" smtClean="0"/>
              <a:t> = 0; </a:t>
            </a:r>
            <a:r>
              <a:rPr lang="en-US" sz="1800" dirty="0" err="1" smtClean="0"/>
              <a:t>idx</a:t>
            </a:r>
            <a:r>
              <a:rPr lang="en-US" sz="1800" dirty="0" smtClean="0"/>
              <a:t>&lt;N; </a:t>
            </a:r>
            <a:r>
              <a:rPr lang="en-US" sz="1800" dirty="0" err="1" smtClean="0"/>
              <a:t>idx</a:t>
            </a:r>
            <a:r>
              <a:rPr lang="en-US" sz="1800" dirty="0" smtClean="0"/>
              <a:t>++)</a:t>
            </a:r>
          </a:p>
          <a:p>
            <a:pPr algn="l">
              <a:buNone/>
            </a:pPr>
            <a:r>
              <a:rPr lang="en-US" sz="1800" dirty="0" err="1" smtClean="0"/>
              <a:t>a[idx</a:t>
            </a:r>
            <a:r>
              <a:rPr lang="en-US" sz="1800" dirty="0" smtClean="0"/>
              <a:t>] = </a:t>
            </a:r>
            <a:r>
              <a:rPr lang="en-US" sz="1800" dirty="0" err="1" smtClean="0"/>
              <a:t>a[idx</a:t>
            </a:r>
            <a:r>
              <a:rPr lang="en-US" sz="1800" dirty="0" smtClean="0"/>
              <a:t>] + 1;}</a:t>
            </a:r>
          </a:p>
          <a:p>
            <a:pPr algn="l">
              <a:buNone/>
            </a:pPr>
            <a:endParaRPr lang="en-US" sz="1800" dirty="0" smtClean="0"/>
          </a:p>
          <a:p>
            <a:pPr algn="l">
              <a:buNone/>
            </a:pPr>
            <a:r>
              <a:rPr lang="en-US" sz="1800" dirty="0" err="1" smtClean="0"/>
              <a:t>int</a:t>
            </a:r>
            <a:r>
              <a:rPr lang="en-US" sz="1800" dirty="0" smtClean="0"/>
              <a:t> main() {</a:t>
            </a:r>
          </a:p>
          <a:p>
            <a:pPr algn="l">
              <a:buNone/>
            </a:pPr>
            <a:endParaRPr lang="en-US" sz="1800" dirty="0" smtClean="0"/>
          </a:p>
          <a:p>
            <a:pPr algn="l">
              <a:buNone/>
            </a:pPr>
            <a:endParaRPr lang="en-US" sz="1800" dirty="0" smtClean="0"/>
          </a:p>
          <a:p>
            <a:pPr algn="l">
              <a:buNone/>
            </a:pPr>
            <a:endParaRPr lang="en-US" sz="1800" dirty="0" smtClean="0"/>
          </a:p>
          <a:p>
            <a:pPr algn="l">
              <a:buNone/>
            </a:pPr>
            <a:r>
              <a:rPr lang="en-US" sz="1800" dirty="0" smtClean="0"/>
              <a:t>...</a:t>
            </a:r>
          </a:p>
          <a:p>
            <a:pPr algn="l">
              <a:buNone/>
            </a:pPr>
            <a:r>
              <a:rPr lang="en-US" sz="1800" dirty="0" smtClean="0"/>
              <a:t> </a:t>
            </a:r>
            <a:r>
              <a:rPr lang="en-US" sz="1800" dirty="0" err="1" smtClean="0"/>
              <a:t>inc_cpu(a</a:t>
            </a:r>
            <a:r>
              <a:rPr lang="en-US" sz="1800" dirty="0" smtClean="0"/>
              <a:t>, N);</a:t>
            </a:r>
          </a:p>
        </p:txBody>
      </p:sp>
      <p:sp>
        <p:nvSpPr>
          <p:cNvPr id="7" name="Content Placeholder 6"/>
          <p:cNvSpPr>
            <a:spLocks noGrp="1"/>
          </p:cNvSpPr>
          <p:nvPr>
            <p:ph sz="quarter" idx="4"/>
          </p:nvPr>
        </p:nvSpPr>
        <p:spPr>
          <a:xfrm>
            <a:off x="4572000" y="2286000"/>
            <a:ext cx="4419600" cy="4114800"/>
          </a:xfrm>
        </p:spPr>
        <p:txBody>
          <a:bodyPr/>
          <a:lstStyle/>
          <a:p>
            <a:pPr algn="l">
              <a:buNone/>
            </a:pPr>
            <a:r>
              <a:rPr lang="en-US" sz="1800" dirty="0" smtClean="0"/>
              <a:t>__global__ </a:t>
            </a:r>
          </a:p>
          <a:p>
            <a:pPr algn="l">
              <a:buNone/>
            </a:pPr>
            <a:r>
              <a:rPr lang="en-US" sz="1800" dirty="0" smtClean="0"/>
              <a:t>void </a:t>
            </a:r>
            <a:r>
              <a:rPr lang="en-US" sz="1800" dirty="0" err="1" smtClean="0"/>
              <a:t>inc_gpu(int</a:t>
            </a:r>
            <a:r>
              <a:rPr lang="en-US" sz="1800" dirty="0" smtClean="0"/>
              <a:t> *a, </a:t>
            </a:r>
            <a:r>
              <a:rPr lang="en-US" sz="1800" dirty="0" err="1" smtClean="0"/>
              <a:t>int</a:t>
            </a:r>
            <a:r>
              <a:rPr lang="en-US" sz="1800" dirty="0" smtClean="0"/>
              <a:t> N) {</a:t>
            </a:r>
          </a:p>
          <a:p>
            <a:pPr algn="l">
              <a:buNone/>
            </a:pPr>
            <a:r>
              <a:rPr lang="en-US" sz="1800" dirty="0" err="1" smtClean="0"/>
              <a:t>int</a:t>
            </a:r>
            <a:r>
              <a:rPr lang="en-US" sz="1800" dirty="0" smtClean="0"/>
              <a:t> </a:t>
            </a:r>
            <a:r>
              <a:rPr lang="en-US" sz="1800" dirty="0" err="1" smtClean="0"/>
              <a:t>idx</a:t>
            </a:r>
            <a:r>
              <a:rPr lang="en-US" sz="1800" dirty="0" smtClean="0"/>
              <a:t> = </a:t>
            </a:r>
            <a:r>
              <a:rPr lang="en-US" sz="1800" dirty="0" err="1" smtClean="0"/>
              <a:t>blockIdx.x</a:t>
            </a:r>
            <a:r>
              <a:rPr lang="en-US" sz="1800" dirty="0" smtClean="0"/>
              <a:t> * </a:t>
            </a:r>
            <a:r>
              <a:rPr lang="en-US" sz="1800" dirty="0" err="1" smtClean="0"/>
              <a:t>blockDim.x</a:t>
            </a:r>
            <a:r>
              <a:rPr lang="en-US" sz="1800" dirty="0" smtClean="0"/>
              <a:t> +      </a:t>
            </a:r>
          </a:p>
          <a:p>
            <a:pPr algn="l">
              <a:buNone/>
            </a:pPr>
            <a:r>
              <a:rPr lang="en-US" sz="1800" dirty="0" smtClean="0"/>
              <a:t>               </a:t>
            </a:r>
            <a:r>
              <a:rPr lang="en-US" sz="1800" dirty="0" err="1" smtClean="0"/>
              <a:t>threadIdx.x;if</a:t>
            </a:r>
            <a:r>
              <a:rPr lang="en-US" sz="1800" dirty="0" smtClean="0"/>
              <a:t> (</a:t>
            </a:r>
            <a:r>
              <a:rPr lang="en-US" sz="1800" dirty="0" err="1" smtClean="0"/>
              <a:t>idx</a:t>
            </a:r>
            <a:r>
              <a:rPr lang="en-US" sz="1800" dirty="0" smtClean="0"/>
              <a:t> &lt; N)</a:t>
            </a:r>
          </a:p>
          <a:p>
            <a:pPr algn="l">
              <a:buNone/>
            </a:pPr>
            <a:r>
              <a:rPr lang="en-US" sz="1800" dirty="0" err="1" smtClean="0"/>
              <a:t>a[idx</a:t>
            </a:r>
            <a:r>
              <a:rPr lang="en-US" sz="1800" dirty="0" smtClean="0"/>
              <a:t>] = </a:t>
            </a:r>
            <a:r>
              <a:rPr lang="en-US" sz="1800" dirty="0" err="1" smtClean="0"/>
              <a:t>a[idx</a:t>
            </a:r>
            <a:r>
              <a:rPr lang="en-US" sz="1800" dirty="0" smtClean="0"/>
              <a:t>] + 1;}</a:t>
            </a:r>
          </a:p>
          <a:p>
            <a:pPr>
              <a:buNone/>
            </a:pPr>
            <a:endParaRPr lang="en-US" sz="1800" dirty="0" smtClean="0"/>
          </a:p>
          <a:p>
            <a:pPr>
              <a:buNone/>
            </a:pPr>
            <a:r>
              <a:rPr lang="en-US" sz="1800" dirty="0" err="1" smtClean="0"/>
              <a:t>int</a:t>
            </a:r>
            <a:r>
              <a:rPr lang="en-US" sz="1800" dirty="0" smtClean="0"/>
              <a:t> main() {</a:t>
            </a:r>
          </a:p>
          <a:p>
            <a:pPr>
              <a:buNone/>
            </a:pPr>
            <a:r>
              <a:rPr lang="en-US" sz="1800" dirty="0" smtClean="0"/>
              <a:t>... </a:t>
            </a:r>
          </a:p>
          <a:p>
            <a:pPr>
              <a:buNone/>
            </a:pPr>
            <a:r>
              <a:rPr lang="en-US" sz="1800" dirty="0" smtClean="0"/>
              <a:t>dim3 </a:t>
            </a:r>
            <a:r>
              <a:rPr lang="en-US" sz="1800" dirty="0" err="1" smtClean="0"/>
              <a:t>dimBlock</a:t>
            </a:r>
            <a:r>
              <a:rPr lang="en-US" sz="1800" dirty="0" smtClean="0"/>
              <a:t> (</a:t>
            </a:r>
            <a:r>
              <a:rPr lang="en-US" sz="1800" dirty="0" err="1" smtClean="0"/>
              <a:t>blocksize</a:t>
            </a:r>
            <a:r>
              <a:rPr lang="en-US" sz="1800" dirty="0" smtClean="0"/>
              <a:t>); </a:t>
            </a:r>
          </a:p>
          <a:p>
            <a:pPr>
              <a:buNone/>
            </a:pPr>
            <a:r>
              <a:rPr lang="en-US" sz="1800" dirty="0" smtClean="0"/>
              <a:t>dim3 </a:t>
            </a:r>
            <a:r>
              <a:rPr lang="en-US" sz="1800" dirty="0" err="1" smtClean="0"/>
              <a:t>dimGrid</a:t>
            </a:r>
            <a:r>
              <a:rPr lang="en-US" sz="1800" dirty="0" smtClean="0"/>
              <a:t>( ceil( N / (</a:t>
            </a:r>
            <a:r>
              <a:rPr lang="en-US" sz="1800" dirty="0" err="1" smtClean="0"/>
              <a:t>float)blocksize</a:t>
            </a:r>
            <a:r>
              <a:rPr lang="en-US" sz="1800" dirty="0" smtClean="0"/>
              <a:t>) ); </a:t>
            </a:r>
          </a:p>
          <a:p>
            <a:pPr>
              <a:buNone/>
            </a:pPr>
            <a:endParaRPr lang="en-US" sz="1800" dirty="0" smtClean="0"/>
          </a:p>
          <a:p>
            <a:pPr>
              <a:buNone/>
            </a:pPr>
            <a:r>
              <a:rPr lang="en-US" sz="1800" dirty="0" err="1" smtClean="0"/>
              <a:t>inc_gpu</a:t>
            </a:r>
            <a:r>
              <a:rPr lang="en-US" sz="1800" dirty="0" smtClean="0"/>
              <a:t>&lt;&lt;&lt;</a:t>
            </a:r>
            <a:r>
              <a:rPr lang="en-US" sz="1800" dirty="0" err="1" smtClean="0"/>
              <a:t>dimGrid</a:t>
            </a:r>
            <a:r>
              <a:rPr lang="en-US" sz="1800" dirty="0" smtClean="0"/>
              <a:t>, </a:t>
            </a:r>
            <a:r>
              <a:rPr lang="en-US" sz="1800" dirty="0" err="1" smtClean="0"/>
              <a:t>dimBlock</a:t>
            </a:r>
            <a:r>
              <a:rPr lang="en-US" sz="1800" dirty="0" smtClean="0"/>
              <a:t>&gt;&gt;&gt;(a, N);</a:t>
            </a:r>
          </a:p>
          <a:p>
            <a:pPr>
              <a:buNone/>
            </a:pPr>
            <a:endParaRPr lang="en-US" sz="1800" dirty="0"/>
          </a:p>
        </p:txBody>
      </p:sp>
      <p:sp>
        <p:nvSpPr>
          <p:cNvPr id="8" name="Title 7"/>
          <p:cNvSpPr>
            <a:spLocks noGrp="1"/>
          </p:cNvSpPr>
          <p:nvPr>
            <p:ph type="title"/>
          </p:nvPr>
        </p:nvSpPr>
        <p:spPr/>
        <p:txBody>
          <a:bodyPr/>
          <a:lstStyle/>
          <a:p>
            <a:r>
              <a:rPr lang="en-US" sz="2000" dirty="0" smtClean="0"/>
              <a:t>CUDA </a:t>
            </a:r>
            <a:r>
              <a:rPr lang="en-US" sz="2000" dirty="0" err="1" smtClean="0"/>
              <a:t>vs</a:t>
            </a:r>
            <a:r>
              <a:rPr lang="en-US" sz="2000" dirty="0" smtClean="0"/>
              <a:t> C program</a:t>
            </a:r>
            <a:endParaRPr lang="en-US" sz="2000" dirty="0"/>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r>
              <a:rPr lang="en-US" dirty="0" smtClean="0">
                <a:latin typeface="Times New Roman" charset="0"/>
                <a:ea typeface="Times New Roman" charset="0"/>
                <a:cs typeface="Times New Roman" charset="0"/>
                <a:sym typeface="Times New Roman" charset="0"/>
              </a:rPr>
              <a:t>Mohammad  Al-Turany, PANDA DAQT</a:t>
            </a:r>
            <a:endParaRPr lang="en-US" dirty="0">
              <a:latin typeface="Times New Roman" charset="0"/>
              <a:ea typeface="Times New Roman" charset="0"/>
              <a:cs typeface="Times New Roman" charset="0"/>
              <a:sym typeface="Times New Roman" charset="0"/>
            </a:endParaRPr>
          </a:p>
        </p:txBody>
      </p:sp>
      <p:sp>
        <p:nvSpPr>
          <p:cNvPr id="11" name="Slide Number Placeholder 10"/>
          <p:cNvSpPr>
            <a:spLocks noGrp="1"/>
          </p:cNvSpPr>
          <p:nvPr>
            <p:ph type="sldNum" sz="quarter" idx="12"/>
          </p:nvPr>
        </p:nvSpPr>
        <p:spPr/>
        <p:txBody>
          <a:bodyPr/>
          <a:lstStyle/>
          <a:p>
            <a:pPr>
              <a:defRPr/>
            </a:pPr>
            <a:fld id="{934D2F83-CDB1-9C44-BDFE-BB6606AB7A80}"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336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336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336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336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4336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4336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4337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4337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43372"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43373"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43374"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43375" name="Rectangle 13"/>
          <p:cNvSpPr>
            <a:spLocks noGrp="1" noChangeArrowheads="1"/>
          </p:cNvSpPr>
          <p:nvPr>
            <p:ph type="title"/>
          </p:nvPr>
        </p:nvSpPr>
        <p:spPr/>
        <p:txBody>
          <a:bodyPr/>
          <a:lstStyle/>
          <a:p>
            <a:pPr eaLnBrk="1" hangingPunct="1"/>
            <a:r>
              <a:rPr lang="en-US" dirty="0" smtClean="0"/>
              <a:t>CPU </a:t>
            </a:r>
            <a:r>
              <a:rPr lang="en-US" dirty="0" err="1" smtClean="0"/>
              <a:t>vs</a:t>
            </a:r>
            <a:r>
              <a:rPr lang="en-US" dirty="0" smtClean="0"/>
              <a:t> GPU code (</a:t>
            </a:r>
            <a:r>
              <a:rPr lang="en-US" dirty="0" err="1" smtClean="0"/>
              <a:t>Runge-Kutta</a:t>
            </a:r>
            <a:r>
              <a:rPr lang="en-US" dirty="0" smtClean="0"/>
              <a:t> algorithm)</a:t>
            </a:r>
            <a:endParaRPr lang="en-US" dirty="0"/>
          </a:p>
        </p:txBody>
      </p:sp>
      <p:sp>
        <p:nvSpPr>
          <p:cNvPr id="143376" name="Rectangle 14"/>
          <p:cNvSpPr>
            <a:spLocks noGrp="1" noChangeArrowheads="1"/>
          </p:cNvSpPr>
          <p:nvPr>
            <p:ph type="body" idx="1"/>
          </p:nvPr>
        </p:nvSpPr>
        <p:spPr>
          <a:xfrm>
            <a:off x="152400" y="1371600"/>
            <a:ext cx="4419600" cy="5486400"/>
          </a:xfrm>
        </p:spPr>
        <p:txBody>
          <a:bodyPr/>
          <a:lstStyle/>
          <a:p>
            <a:pPr marL="234950" indent="-234950" eaLnBrk="1" hangingPunct="1">
              <a:spcBef>
                <a:spcPct val="0"/>
              </a:spcBef>
              <a:buNone/>
            </a:pPr>
            <a:endParaRPr lang="en-US" sz="1200" dirty="0" smtClean="0">
              <a:solidFill>
                <a:srgbClr val="5C2699"/>
              </a:solidFill>
              <a:latin typeface="Menlo Regular" charset="0"/>
              <a:sym typeface="Menlo Regular" charset="0"/>
            </a:endParaRPr>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a:latin typeface="Menlo Regular" charset="0"/>
                <a:ea typeface="Menlo Regular" charset="0"/>
                <a:cs typeface="Menlo Regular" charset="0"/>
                <a:sym typeface="Menlo Regular" charset="0"/>
              </a:rPr>
              <a:t>h2, h4, f[</a:t>
            </a:r>
            <a:r>
              <a:rPr lang="en-US" sz="1200" dirty="0">
                <a:solidFill>
                  <a:srgbClr val="1C00CF"/>
                </a:solidFill>
                <a:latin typeface="Menlo Regular" charset="0"/>
                <a:ea typeface="Menlo Regular" charset="0"/>
                <a:cs typeface="Menlo Regular" charset="0"/>
                <a:sym typeface="Menlo Regular" charset="0"/>
              </a:rPr>
              <a:t>4</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a:latin typeface="Menlo Regular" charset="0"/>
                <a:ea typeface="Menlo Regular" charset="0"/>
                <a:cs typeface="Menlo Regular" charset="0"/>
                <a:sym typeface="Menlo Regular" charset="0"/>
              </a:rPr>
              <a:t>xyzt[</a:t>
            </a:r>
            <a:r>
              <a:rPr lang="en-US" sz="1200" dirty="0">
                <a:solidFill>
                  <a:srgbClr val="1C00CF"/>
                </a:solidFill>
                <a:latin typeface="Menlo Regular" charset="0"/>
                <a:ea typeface="Menlo Regular" charset="0"/>
                <a:cs typeface="Menlo Regular" charset="0"/>
                <a:sym typeface="Menlo Regular" charset="0"/>
              </a:rPr>
              <a:t>3</a:t>
            </a:r>
            <a:r>
              <a:rPr lang="en-US" sz="1200" dirty="0">
                <a:latin typeface="Menlo Regular" charset="0"/>
                <a:ea typeface="Menlo Regular" charset="0"/>
                <a:cs typeface="Menlo Regular" charset="0"/>
                <a:sym typeface="Menlo Regular" charset="0"/>
              </a:rPr>
              <a:t>], a, </a:t>
            </a:r>
            <a:r>
              <a:rPr lang="en-US" sz="1200" dirty="0" err="1">
                <a:latin typeface="Menlo Regular" charset="0"/>
                <a:ea typeface="Menlo Regular" charset="0"/>
                <a:cs typeface="Menlo Regular" charset="0"/>
                <a:sym typeface="Menlo Regular" charset="0"/>
              </a:rPr>
              <a:t>b</a:t>
            </a:r>
            <a:r>
              <a:rPr lang="en-US" sz="1200" dirty="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c</a:t>
            </a:r>
            <a:r>
              <a:rPr lang="en-US" sz="1200" dirty="0">
                <a:latin typeface="Menlo Regular" charset="0"/>
                <a:ea typeface="Menlo Regular" charset="0"/>
                <a:cs typeface="Menlo Regular" charset="0"/>
                <a:sym typeface="Menlo Regular" charset="0"/>
              </a:rPr>
              <a:t>, ph,ph2;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a:latin typeface="Menlo Regular" charset="0"/>
                <a:ea typeface="Menlo Regular" charset="0"/>
                <a:cs typeface="Menlo Regular" charset="0"/>
                <a:sym typeface="Menlo Regular" charset="0"/>
              </a:rPr>
              <a:t>secxs[</a:t>
            </a:r>
            <a:r>
              <a:rPr lang="en-US" sz="1200" dirty="0">
                <a:solidFill>
                  <a:srgbClr val="1C00CF"/>
                </a:solidFill>
                <a:latin typeface="Menlo Regular" charset="0"/>
                <a:ea typeface="Menlo Regular" charset="0"/>
                <a:cs typeface="Menlo Regular" charset="0"/>
                <a:sym typeface="Menlo Regular" charset="0"/>
              </a:rPr>
              <a:t>4</a:t>
            </a:r>
            <a:r>
              <a:rPr lang="en-US" sz="1200" dirty="0">
                <a:latin typeface="Menlo Regular" charset="0"/>
                <a:ea typeface="Menlo Regular" charset="0"/>
                <a:cs typeface="Menlo Regular" charset="0"/>
                <a:sym typeface="Menlo Regular" charset="0"/>
              </a:rPr>
              <a:t>],secys[</a:t>
            </a:r>
            <a:r>
              <a:rPr lang="en-US" sz="1200" dirty="0">
                <a:solidFill>
                  <a:srgbClr val="1C00CF"/>
                </a:solidFill>
                <a:latin typeface="Menlo Regular" charset="0"/>
                <a:ea typeface="Menlo Regular" charset="0"/>
                <a:cs typeface="Menlo Regular" charset="0"/>
                <a:sym typeface="Menlo Regular" charset="0"/>
              </a:rPr>
              <a:t>4</a:t>
            </a:r>
            <a:r>
              <a:rPr lang="en-US" sz="1200" dirty="0">
                <a:latin typeface="Menlo Regular" charset="0"/>
                <a:ea typeface="Menlo Regular" charset="0"/>
                <a:cs typeface="Menlo Regular" charset="0"/>
                <a:sym typeface="Menlo Regular" charset="0"/>
              </a:rPr>
              <a:t>],seczs[</a:t>
            </a:r>
            <a:r>
              <a:rPr lang="en-US" sz="1200" dirty="0">
                <a:solidFill>
                  <a:srgbClr val="1C00CF"/>
                </a:solidFill>
                <a:latin typeface="Menlo Regular" charset="0"/>
                <a:ea typeface="Menlo Regular" charset="0"/>
                <a:cs typeface="Menlo Regular" charset="0"/>
                <a:sym typeface="Menlo Regular" charset="0"/>
              </a:rPr>
              <a:t>4</a:t>
            </a:r>
            <a:r>
              <a:rPr lang="en-US" sz="1200" dirty="0">
                <a:latin typeface="Menlo Regular" charset="0"/>
                <a:ea typeface="Menlo Regular" charset="0"/>
                <a:cs typeface="Menlo Regular" charset="0"/>
                <a:sym typeface="Menlo Regular" charset="0"/>
              </a:rPr>
              <a:t>],hxp[</a:t>
            </a:r>
            <a:r>
              <a:rPr lang="en-US" sz="1200" dirty="0">
                <a:solidFill>
                  <a:srgbClr val="1C00CF"/>
                </a:solidFill>
                <a:latin typeface="Menlo Regular" charset="0"/>
                <a:ea typeface="Menlo Regular" charset="0"/>
                <a:cs typeface="Menlo Regular" charset="0"/>
                <a:sym typeface="Menlo Regular" charset="0"/>
              </a:rPr>
              <a:t>3</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a:latin typeface="Menlo Regular" charset="0"/>
                <a:ea typeface="Menlo Regular" charset="0"/>
                <a:cs typeface="Menlo Regular" charset="0"/>
                <a:sym typeface="Menlo Regular" charset="0"/>
              </a:rPr>
              <a:t>g1, g2, g3, g4, g5, g6, ang2, </a:t>
            </a:r>
            <a:r>
              <a:rPr lang="en-US" sz="1200" dirty="0" err="1">
                <a:latin typeface="Menlo Regular" charset="0"/>
                <a:ea typeface="Menlo Regular" charset="0"/>
                <a:cs typeface="Menlo Regular" charset="0"/>
                <a:sym typeface="Menlo Regular" charset="0"/>
              </a:rPr>
              <a:t>dxt</a:t>
            </a:r>
            <a:r>
              <a:rPr lang="en-US" sz="1200" dirty="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dyt</a:t>
            </a:r>
            <a:r>
              <a:rPr lang="en-US" sz="1200" dirty="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dzt</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est</a:t>
            </a:r>
            <a:r>
              <a:rPr lang="en-US" sz="1200" dirty="0">
                <a:latin typeface="Menlo Regular" charset="0"/>
                <a:ea typeface="Menlo Regular" charset="0"/>
                <a:cs typeface="Menlo Regular" charset="0"/>
                <a:sym typeface="Menlo Regular" charset="0"/>
              </a:rPr>
              <a:t>, at, </a:t>
            </a:r>
            <a:r>
              <a:rPr lang="en-US" sz="1200" dirty="0" err="1">
                <a:latin typeface="Menlo Regular" charset="0"/>
                <a:ea typeface="Menlo Regular" charset="0"/>
                <a:cs typeface="Menlo Regular" charset="0"/>
                <a:sym typeface="Menlo Regular" charset="0"/>
              </a:rPr>
              <a:t>bt</a:t>
            </a:r>
            <a:r>
              <a:rPr lang="en-US" sz="1200" dirty="0">
                <a:latin typeface="Menlo Regular" charset="0"/>
                <a:ea typeface="Menlo Regular" charset="0"/>
                <a:cs typeface="Menlo Regular" charset="0"/>
                <a:sym typeface="Menlo Regular" charset="0"/>
              </a:rPr>
              <a:t>, ct, </a:t>
            </a:r>
            <a:r>
              <a:rPr lang="en-US" sz="1200" dirty="0" err="1">
                <a:latin typeface="Menlo Regular" charset="0"/>
                <a:ea typeface="Menlo Regular" charset="0"/>
                <a:cs typeface="Menlo Regular" charset="0"/>
                <a:sym typeface="Menlo Regular" charset="0"/>
              </a:rPr>
              <a:t>cba</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a:latin typeface="Menlo Regular" charset="0"/>
                <a:ea typeface="Menlo Regular" charset="0"/>
                <a:cs typeface="Menlo Regular" charset="0"/>
                <a:sym typeface="Menlo Regular" charset="0"/>
              </a:rPr>
              <a:t>f1, f2, f3, f4, rho, </a:t>
            </a:r>
            <a:r>
              <a:rPr lang="en-US" sz="1200" dirty="0" err="1">
                <a:latin typeface="Menlo Regular" charset="0"/>
                <a:ea typeface="Menlo Regular" charset="0"/>
                <a:cs typeface="Menlo Regular" charset="0"/>
                <a:sym typeface="Menlo Regular" charset="0"/>
              </a:rPr>
              <a:t>tet</a:t>
            </a:r>
            <a:r>
              <a:rPr lang="en-US" sz="1200" dirty="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hnorm</a:t>
            </a:r>
            <a:r>
              <a:rPr lang="en-US" sz="1200" dirty="0">
                <a:latin typeface="Menlo Regular" charset="0"/>
                <a:ea typeface="Menlo Regular" charset="0"/>
                <a:cs typeface="Menlo Regular" charset="0"/>
                <a:sym typeface="Menlo Regular" charset="0"/>
              </a:rPr>
              <a:t>, hp, rho1, </a:t>
            </a:r>
            <a:r>
              <a:rPr lang="en-US" sz="1200" dirty="0" err="1">
                <a:latin typeface="Menlo Regular" charset="0"/>
                <a:ea typeface="Menlo Regular" charset="0"/>
                <a:cs typeface="Menlo Regular" charset="0"/>
                <a:sym typeface="Menlo Regular" charset="0"/>
              </a:rPr>
              <a:t>sint</a:t>
            </a:r>
            <a:r>
              <a:rPr lang="en-US" sz="1200" dirty="0">
                <a:latin typeface="Menlo Regular" charset="0"/>
                <a:ea typeface="Menlo Regular" charset="0"/>
                <a:cs typeface="Menlo Regular" charset="0"/>
                <a:sym typeface="Menlo Regular" charset="0"/>
              </a:rPr>
              <a:t>, cost;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solidFill>
                  <a:srgbClr val="3F6E74"/>
                </a:solidFill>
                <a:latin typeface="Menlo Regular" charset="0"/>
                <a:ea typeface="Menlo Regular" charset="0"/>
                <a:cs typeface="Menlo Regular" charset="0"/>
                <a:sym typeface="Menlo Regular" charset="0"/>
              </a:rPr>
              <a:t>x</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solidFill>
                  <a:srgbClr val="3F6E74"/>
                </a:solidFill>
                <a:latin typeface="Menlo Regular" charset="0"/>
                <a:ea typeface="Menlo Regular" charset="0"/>
                <a:cs typeface="Menlo Regular" charset="0"/>
                <a:sym typeface="Menlo Regular" charset="0"/>
              </a:rPr>
              <a:t>y</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solidFill>
                  <a:srgbClr val="3F6E74"/>
                </a:solidFill>
                <a:latin typeface="Menlo Regular" charset="0"/>
                <a:ea typeface="Menlo Regular" charset="0"/>
                <a:cs typeface="Menlo Regular" charset="0"/>
                <a:sym typeface="Menlo Regular" charset="0"/>
              </a:rPr>
              <a:t>z</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xt</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yt</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zt</a:t>
            </a:r>
            <a:r>
              <a:rPr lang="en-US" sz="1200" dirty="0">
                <a:latin typeface="Menlo Regular" charset="0"/>
                <a:ea typeface="Menlo Regular" charset="0"/>
                <a:cs typeface="Menlo Regular" charset="0"/>
                <a:sym typeface="Menlo Regular" charset="0"/>
              </a:rPr>
              <a:t>;</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maxit</a:t>
            </a:r>
            <a:r>
              <a:rPr lang="en-US" sz="1200" dirty="0">
                <a:latin typeface="Menlo Regular" charset="0"/>
                <a:ea typeface="Menlo Regular" charset="0"/>
                <a:cs typeface="Menlo Regular" charset="0"/>
                <a:sym typeface="Menlo Regular" charset="0"/>
              </a:rPr>
              <a:t> = </a:t>
            </a:r>
            <a:r>
              <a:rPr lang="en-US" sz="1200" dirty="0">
                <a:solidFill>
                  <a:srgbClr val="1C00CF"/>
                </a:solidFill>
                <a:latin typeface="Menlo Regular" charset="0"/>
                <a:ea typeface="Menlo Regular" charset="0"/>
                <a:cs typeface="Menlo Regular" charset="0"/>
                <a:sym typeface="Menlo Regular" charset="0"/>
              </a:rPr>
              <a:t>10</a:t>
            </a:r>
            <a:r>
              <a:rPr lang="en-US" sz="1200" dirty="0">
                <a:latin typeface="Menlo Regular" charset="0"/>
                <a:ea typeface="Menlo Regular" charset="0"/>
                <a:cs typeface="Menlo Regular" charset="0"/>
                <a:sym typeface="Menlo Regular" charset="0"/>
              </a:rPr>
              <a:t>;  </a:t>
            </a:r>
            <a:endParaRPr lang="en-US" sz="2500" dirty="0" smtClean="0"/>
          </a:p>
          <a:p>
            <a:pPr marL="234950" indent="-234950" eaLnBrk="1" hangingPunct="1">
              <a:spcBef>
                <a:spcPts val="300"/>
              </a:spcBef>
              <a:buNone/>
            </a:pP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maxcut</a:t>
            </a:r>
            <a:r>
              <a:rPr lang="en-US" sz="1200" dirty="0">
                <a:latin typeface="Menlo Regular" charset="0"/>
                <a:ea typeface="Menlo Regular" charset="0"/>
                <a:cs typeface="Menlo Regular" charset="0"/>
                <a:sym typeface="Menlo Regular" charset="0"/>
              </a:rPr>
              <a:t> = </a:t>
            </a:r>
            <a:r>
              <a:rPr lang="en-US" sz="1200" dirty="0">
                <a:solidFill>
                  <a:srgbClr val="1C00CF"/>
                </a:solidFill>
                <a:latin typeface="Menlo Regular" charset="0"/>
                <a:ea typeface="Menlo Regular" charset="0"/>
                <a:cs typeface="Menlo Regular" charset="0"/>
                <a:sym typeface="Menlo Regular" charset="0"/>
              </a:rPr>
              <a:t>11</a:t>
            </a:r>
            <a:r>
              <a:rPr lang="en-US" sz="1200" dirty="0">
                <a:latin typeface="Menlo Regular" charset="0"/>
                <a:ea typeface="Menlo Regular" charset="0"/>
                <a:cs typeface="Menlo Regular" charset="0"/>
                <a:sym typeface="Menlo Regular" charset="0"/>
              </a:rPr>
              <a:t>;  </a:t>
            </a:r>
            <a:endParaRPr lang="en-US" sz="2500" dirty="0"/>
          </a:p>
          <a:p>
            <a:pPr marL="234950" indent="-234950" eaLnBrk="1" hangingPunct="1">
              <a:spcBef>
                <a:spcPts val="300"/>
              </a:spcBef>
              <a:buNone/>
            </a:pPr>
            <a:r>
              <a:rPr lang="en-US" sz="1200" dirty="0">
                <a:solidFill>
                  <a:srgbClr val="AA0D91"/>
                </a:solidFill>
                <a:latin typeface="Menlo Regular" charset="0"/>
                <a:ea typeface="Menlo Regular" charset="0"/>
                <a:cs typeface="Menlo Regular" charset="0"/>
                <a:sym typeface="Menlo Regular" charset="0"/>
              </a:rPr>
              <a:t>const</a:t>
            </a:r>
            <a:r>
              <a:rPr lang="en-US" sz="1200" dirty="0" smtClean="0">
                <a:latin typeface="Menlo Regular" charset="0"/>
                <a:ea typeface="Menlo Regular" charset="0"/>
                <a:cs typeface="Menlo Regular" charset="0"/>
                <a:sym typeface="Menlo Regular" charset="0"/>
              </a:rPr>
              <a:t> </a:t>
            </a: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hmin</a:t>
            </a:r>
            <a:r>
              <a:rPr lang="en-US" sz="1200" dirty="0">
                <a:latin typeface="Menlo Regular" charset="0"/>
                <a:ea typeface="Menlo Regular" charset="0"/>
                <a:cs typeface="Menlo Regular" charset="0"/>
                <a:sym typeface="Menlo Regular" charset="0"/>
              </a:rPr>
              <a:t>   = </a:t>
            </a:r>
            <a:r>
              <a:rPr lang="en-US" sz="1200" dirty="0">
                <a:solidFill>
                  <a:srgbClr val="1C00CF"/>
                </a:solidFill>
                <a:latin typeface="Menlo Regular" charset="0"/>
                <a:ea typeface="Menlo Regular" charset="0"/>
                <a:cs typeface="Menlo Regular" charset="0"/>
                <a:sym typeface="Menlo Regular" charset="0"/>
              </a:rPr>
              <a:t>1e-4</a:t>
            </a:r>
            <a:r>
              <a:rPr lang="en-US" sz="1200" dirty="0">
                <a:latin typeface="Menlo Regular" charset="0"/>
                <a:ea typeface="Menlo Regular" charset="0"/>
                <a:cs typeface="Menlo Regular" charset="0"/>
                <a:sym typeface="Menlo Regular" charset="0"/>
              </a:rPr>
              <a:t>; </a:t>
            </a:r>
            <a:endParaRPr lang="en-US" sz="2500" dirty="0"/>
          </a:p>
          <a:p>
            <a:pPr marL="234950" indent="-234950" eaLnBrk="1" hangingPunct="1">
              <a:spcBef>
                <a:spcPts val="300"/>
              </a:spcBef>
              <a:buNone/>
            </a:pPr>
            <a:r>
              <a:rPr lang="en-US" sz="1200" dirty="0">
                <a:solidFill>
                  <a:srgbClr val="AA0D91"/>
                </a:solidFill>
                <a:latin typeface="Menlo Regular" charset="0"/>
                <a:ea typeface="Menlo Regular" charset="0"/>
                <a:cs typeface="Menlo Regular" charset="0"/>
                <a:sym typeface="Menlo Regular" charset="0"/>
              </a:rPr>
              <a:t>const</a:t>
            </a:r>
            <a:r>
              <a:rPr lang="en-US" sz="1200" dirty="0" smtClean="0">
                <a:latin typeface="Menlo Regular" charset="0"/>
                <a:ea typeface="Menlo Regular" charset="0"/>
                <a:cs typeface="Menlo Regular" charset="0"/>
                <a:sym typeface="Menlo Regular" charset="0"/>
              </a:rPr>
              <a:t> </a:t>
            </a:r>
            <a:r>
              <a:rPr lang="en-US" sz="1200" dirty="0" smtClean="0">
                <a:solidFill>
                  <a:srgbClr val="5C2699"/>
                </a:solidFill>
                <a:latin typeface="Menlo Regular" charset="0"/>
                <a:ea typeface="Menlo Regular" charset="0"/>
                <a:cs typeface="Menlo Regular" charset="0"/>
                <a:sym typeface="Menlo Regular" charset="0"/>
              </a:rPr>
              <a:t>float</a:t>
            </a:r>
            <a:r>
              <a:rPr lang="en-US" sz="1200" dirty="0" smtClean="0">
                <a:latin typeface="Menlo Regular" charset="0"/>
                <a:ea typeface="Menlo Regular" charset="0"/>
                <a:cs typeface="Menlo Regular" charset="0"/>
                <a:sym typeface="Menlo Regular" charset="0"/>
              </a:rPr>
              <a:t> </a:t>
            </a:r>
            <a:r>
              <a:rPr lang="en-US" sz="1200" dirty="0" err="1">
                <a:latin typeface="Menlo Regular" charset="0"/>
                <a:ea typeface="Menlo Regular" charset="0"/>
                <a:cs typeface="Menlo Regular" charset="0"/>
                <a:sym typeface="Menlo Regular" charset="0"/>
              </a:rPr>
              <a:t>kdlt</a:t>
            </a:r>
            <a:r>
              <a:rPr lang="en-US" sz="1200" dirty="0">
                <a:latin typeface="Menlo Regular" charset="0"/>
                <a:ea typeface="Menlo Regular" charset="0"/>
                <a:cs typeface="Menlo Regular" charset="0"/>
                <a:sym typeface="Menlo Regular" charset="0"/>
              </a:rPr>
              <a:t>   = </a:t>
            </a:r>
            <a:r>
              <a:rPr lang="en-US" sz="1200" dirty="0">
                <a:solidFill>
                  <a:srgbClr val="1C00CF"/>
                </a:solidFill>
                <a:latin typeface="Menlo Regular" charset="0"/>
                <a:ea typeface="Menlo Regular" charset="0"/>
                <a:cs typeface="Menlo Regular" charset="0"/>
                <a:sym typeface="Menlo Regular" charset="0"/>
              </a:rPr>
              <a:t>1e-3</a:t>
            </a:r>
            <a:r>
              <a:rPr lang="en-US" sz="1200" dirty="0">
                <a:latin typeface="Menlo Regular" charset="0"/>
                <a:ea typeface="Menlo Regular" charset="0"/>
                <a:cs typeface="Menlo Regular" charset="0"/>
                <a:sym typeface="Menlo Regular" charset="0"/>
              </a:rPr>
              <a:t>;</a:t>
            </a:r>
            <a:r>
              <a:rPr lang="en-US" sz="1200" dirty="0" smtClean="0">
                <a:latin typeface="Menlo Regular" charset="0"/>
                <a:ea typeface="Menlo Regular" charset="0"/>
                <a:cs typeface="Menlo Regular" charset="0"/>
                <a:sym typeface="Menlo Regular" charset="0"/>
              </a:rPr>
              <a:t> </a:t>
            </a:r>
          </a:p>
          <a:p>
            <a:pPr marL="234950" indent="-234950" eaLnBrk="1" hangingPunct="1">
              <a:spcBef>
                <a:spcPts val="300"/>
              </a:spcBef>
              <a:buNone/>
            </a:pPr>
            <a:r>
              <a:rPr lang="en-US" sz="1200" dirty="0" smtClean="0">
                <a:latin typeface="Menlo Regular" charset="0"/>
                <a:ea typeface="Menlo Regular" charset="0"/>
                <a:cs typeface="Menlo Regular" charset="0"/>
                <a:sym typeface="Menlo Regular" charset="0"/>
              </a:rPr>
              <a:t>…...</a:t>
            </a:r>
            <a:endParaRPr lang="en-US" sz="2500" dirty="0"/>
          </a:p>
        </p:txBody>
      </p:sp>
      <p:sp>
        <p:nvSpPr>
          <p:cNvPr id="143377" name="Rectangle 15"/>
          <p:cNvSpPr>
            <a:spLocks/>
          </p:cNvSpPr>
          <p:nvPr/>
        </p:nvSpPr>
        <p:spPr bwMode="auto">
          <a:xfrm>
            <a:off x="4648200" y="1447800"/>
            <a:ext cx="4343400" cy="4648200"/>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 __shared__ float4 field;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h2, h4, f[4];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xyzt[3], a, </a:t>
            </a:r>
            <a:r>
              <a:rPr lang="en-US" sz="1200" dirty="0" err="1">
                <a:solidFill>
                  <a:schemeClr val="tx1"/>
                </a:solidFill>
                <a:latin typeface="Menlo Regular" charset="0"/>
                <a:ea typeface="Menlo Regular" charset="0"/>
                <a:cs typeface="Menlo Regular" charset="0"/>
                <a:sym typeface="Menlo Regular" charset="0"/>
              </a:rPr>
              <a:t>b</a:t>
            </a:r>
            <a:r>
              <a:rPr lang="en-US" sz="1200" dirty="0">
                <a:solidFill>
                  <a:schemeClr val="tx1"/>
                </a:solidFill>
                <a:latin typeface="Menlo Regular" charset="0"/>
                <a:ea typeface="Menlo Regular" charset="0"/>
                <a:cs typeface="Menlo Regular" charset="0"/>
                <a:sym typeface="Menlo Regular" charset="0"/>
              </a:rPr>
              <a:t>, </a:t>
            </a:r>
            <a:r>
              <a:rPr lang="en-US" sz="1200" dirty="0" err="1">
                <a:solidFill>
                  <a:schemeClr val="tx1"/>
                </a:solidFill>
                <a:latin typeface="Menlo Regular" charset="0"/>
                <a:ea typeface="Menlo Regular" charset="0"/>
                <a:cs typeface="Menlo Regular" charset="0"/>
                <a:sym typeface="Menlo Regular" charset="0"/>
              </a:rPr>
              <a:t>c</a:t>
            </a:r>
            <a:r>
              <a:rPr lang="en-US" sz="1200" dirty="0">
                <a:solidFill>
                  <a:schemeClr val="tx1"/>
                </a:solidFill>
                <a:latin typeface="Menlo Regular" charset="0"/>
                <a:ea typeface="Menlo Regular" charset="0"/>
                <a:cs typeface="Menlo Regular" charset="0"/>
                <a:sym typeface="Menlo Regular" charset="0"/>
              </a:rPr>
              <a:t>, ph,ph2;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secxs[4],secys[4],seczs[4],hxp[3];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g1, g2, g3, g4, g5, g6, ang2, </a:t>
            </a:r>
            <a:r>
              <a:rPr lang="en-US" sz="1200" dirty="0" err="1">
                <a:solidFill>
                  <a:schemeClr val="tx1"/>
                </a:solidFill>
                <a:latin typeface="Menlo Regular" charset="0"/>
                <a:ea typeface="Menlo Regular" charset="0"/>
                <a:cs typeface="Menlo Regular" charset="0"/>
                <a:sym typeface="Menlo Regular" charset="0"/>
              </a:rPr>
              <a:t>dxt</a:t>
            </a:r>
            <a:r>
              <a:rPr lang="en-US" sz="1200" dirty="0">
                <a:solidFill>
                  <a:schemeClr val="tx1"/>
                </a:solidFill>
                <a:latin typeface="Menlo Regular" charset="0"/>
                <a:ea typeface="Menlo Regular" charset="0"/>
                <a:cs typeface="Menlo Regular" charset="0"/>
                <a:sym typeface="Menlo Regular" charset="0"/>
              </a:rPr>
              <a:t>, </a:t>
            </a:r>
            <a:r>
              <a:rPr lang="en-US" sz="1200" dirty="0" err="1">
                <a:solidFill>
                  <a:schemeClr val="tx1"/>
                </a:solidFill>
                <a:latin typeface="Menlo Regular" charset="0"/>
                <a:ea typeface="Menlo Regular" charset="0"/>
                <a:cs typeface="Menlo Regular" charset="0"/>
                <a:sym typeface="Menlo Regular" charset="0"/>
              </a:rPr>
              <a:t>dyt</a:t>
            </a:r>
            <a:r>
              <a:rPr lang="en-US" sz="1200" dirty="0">
                <a:solidFill>
                  <a:schemeClr val="tx1"/>
                </a:solidFill>
                <a:latin typeface="Menlo Regular" charset="0"/>
                <a:ea typeface="Menlo Regular" charset="0"/>
                <a:cs typeface="Menlo Regular" charset="0"/>
                <a:sym typeface="Menlo Regular" charset="0"/>
              </a:rPr>
              <a:t>, </a:t>
            </a:r>
            <a:r>
              <a:rPr lang="en-US" sz="1200" dirty="0" err="1">
                <a:solidFill>
                  <a:schemeClr val="tx1"/>
                </a:solidFill>
                <a:latin typeface="Menlo Regular" charset="0"/>
                <a:ea typeface="Menlo Regular" charset="0"/>
                <a:cs typeface="Menlo Regular" charset="0"/>
                <a:sym typeface="Menlo Regular" charset="0"/>
              </a:rPr>
              <a:t>dzt</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est</a:t>
            </a:r>
            <a:r>
              <a:rPr lang="en-US" sz="1200" dirty="0">
                <a:solidFill>
                  <a:schemeClr val="tx1"/>
                </a:solidFill>
                <a:latin typeface="Menlo Regular" charset="0"/>
                <a:ea typeface="Menlo Regular" charset="0"/>
                <a:cs typeface="Menlo Regular" charset="0"/>
                <a:sym typeface="Menlo Regular" charset="0"/>
              </a:rPr>
              <a:t>, at, </a:t>
            </a:r>
            <a:r>
              <a:rPr lang="en-US" sz="1200" dirty="0" err="1">
                <a:solidFill>
                  <a:schemeClr val="tx1"/>
                </a:solidFill>
                <a:latin typeface="Menlo Regular" charset="0"/>
                <a:ea typeface="Menlo Regular" charset="0"/>
                <a:cs typeface="Menlo Regular" charset="0"/>
                <a:sym typeface="Menlo Regular" charset="0"/>
              </a:rPr>
              <a:t>bt</a:t>
            </a:r>
            <a:r>
              <a:rPr lang="en-US" sz="1200" dirty="0">
                <a:solidFill>
                  <a:schemeClr val="tx1"/>
                </a:solidFill>
                <a:latin typeface="Menlo Regular" charset="0"/>
                <a:ea typeface="Menlo Regular" charset="0"/>
                <a:cs typeface="Menlo Regular" charset="0"/>
                <a:sym typeface="Menlo Regular" charset="0"/>
              </a:rPr>
              <a:t>, ct, </a:t>
            </a:r>
            <a:r>
              <a:rPr lang="en-US" sz="1200" dirty="0" err="1">
                <a:solidFill>
                  <a:schemeClr val="tx1"/>
                </a:solidFill>
                <a:latin typeface="Menlo Regular" charset="0"/>
                <a:ea typeface="Menlo Regular" charset="0"/>
                <a:cs typeface="Menlo Regular" charset="0"/>
                <a:sym typeface="Menlo Regular" charset="0"/>
              </a:rPr>
              <a:t>cba</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f1, f2, f3, f4, rho, </a:t>
            </a:r>
            <a:r>
              <a:rPr lang="en-US" sz="1200" dirty="0" err="1">
                <a:solidFill>
                  <a:schemeClr val="tx1"/>
                </a:solidFill>
                <a:latin typeface="Menlo Regular" charset="0"/>
                <a:ea typeface="Menlo Regular" charset="0"/>
                <a:cs typeface="Menlo Regular" charset="0"/>
                <a:sym typeface="Menlo Regular" charset="0"/>
              </a:rPr>
              <a:t>tet</a:t>
            </a:r>
            <a:r>
              <a:rPr lang="en-US" sz="1200" dirty="0">
                <a:solidFill>
                  <a:schemeClr val="tx1"/>
                </a:solidFill>
                <a:latin typeface="Menlo Regular" charset="0"/>
                <a:ea typeface="Menlo Regular" charset="0"/>
                <a:cs typeface="Menlo Regular" charset="0"/>
                <a:sym typeface="Menlo Regular" charset="0"/>
              </a:rPr>
              <a:t>, </a:t>
            </a:r>
            <a:r>
              <a:rPr lang="en-US" sz="1200" dirty="0" err="1">
                <a:solidFill>
                  <a:schemeClr val="tx1"/>
                </a:solidFill>
                <a:latin typeface="Menlo Regular" charset="0"/>
                <a:ea typeface="Menlo Regular" charset="0"/>
                <a:cs typeface="Menlo Regular" charset="0"/>
                <a:sym typeface="Menlo Regular" charset="0"/>
              </a:rPr>
              <a:t>hnorm</a:t>
            </a:r>
            <a:r>
              <a:rPr lang="en-US" sz="1200" dirty="0">
                <a:solidFill>
                  <a:schemeClr val="tx1"/>
                </a:solidFill>
                <a:latin typeface="Menlo Regular" charset="0"/>
                <a:ea typeface="Menlo Regular" charset="0"/>
                <a:cs typeface="Menlo Regular" charset="0"/>
                <a:sym typeface="Menlo Regular" charset="0"/>
              </a:rPr>
              <a:t>, hp, rho1, </a:t>
            </a:r>
            <a:r>
              <a:rPr lang="en-US" sz="1200" dirty="0" err="1">
                <a:solidFill>
                  <a:schemeClr val="tx1"/>
                </a:solidFill>
                <a:latin typeface="Menlo Regular" charset="0"/>
                <a:ea typeface="Menlo Regular" charset="0"/>
                <a:cs typeface="Menlo Regular" charset="0"/>
                <a:sym typeface="Menlo Regular" charset="0"/>
              </a:rPr>
              <a:t>sint</a:t>
            </a:r>
            <a:r>
              <a:rPr lang="en-US" sz="1200" dirty="0">
                <a:solidFill>
                  <a:schemeClr val="tx1"/>
                </a:solidFill>
                <a:latin typeface="Menlo Regular" charset="0"/>
                <a:ea typeface="Menlo Regular" charset="0"/>
                <a:cs typeface="Menlo Regular" charset="0"/>
                <a:sym typeface="Menlo Regular" charset="0"/>
              </a:rPr>
              <a:t>, cost;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x</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y</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z</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xt</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yt</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zt</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maxit</a:t>
            </a:r>
            <a:r>
              <a:rPr lang="en-US" sz="1200" dirty="0">
                <a:solidFill>
                  <a:schemeClr val="tx1"/>
                </a:solidFill>
                <a:latin typeface="Menlo Regular" charset="0"/>
                <a:ea typeface="Menlo Regular" charset="0"/>
                <a:cs typeface="Menlo Regular" charset="0"/>
                <a:sym typeface="Menlo Regular" charset="0"/>
              </a:rPr>
              <a:t>= </a:t>
            </a:r>
            <a:r>
              <a:rPr lang="en-US" sz="1200" dirty="0">
                <a:solidFill>
                  <a:srgbClr val="0000FF"/>
                </a:solidFill>
                <a:latin typeface="Menlo Regular" charset="0"/>
                <a:ea typeface="Menlo Regular" charset="0"/>
                <a:cs typeface="Menlo Regular" charset="0"/>
                <a:sym typeface="Menlo Regular" charset="0"/>
              </a:rPr>
              <a:t>10</a:t>
            </a:r>
            <a:r>
              <a:rPr lang="en-US" sz="1200" dirty="0">
                <a:solidFill>
                  <a:schemeClr val="tx1"/>
                </a:solidFill>
                <a:latin typeface="Menlo Regular" charset="0"/>
                <a:ea typeface="Menlo Regular" charset="0"/>
                <a:cs typeface="Menlo Regular" charset="0"/>
                <a:sym typeface="Menlo Regular"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a:solidFill>
                  <a:schemeClr val="tx1"/>
                </a:solidFill>
                <a:latin typeface="Menlo Regular" charset="0"/>
                <a:ea typeface="Menlo Regular" charset="0"/>
                <a:cs typeface="Menlo Regular" charset="0"/>
                <a:sym typeface="Menlo Regular" charset="0"/>
              </a:rPr>
              <a:t>float </a:t>
            </a:r>
            <a:r>
              <a:rPr lang="en-US" sz="1200" dirty="0" err="1">
                <a:solidFill>
                  <a:schemeClr val="tx1"/>
                </a:solidFill>
                <a:latin typeface="Menlo Regular" charset="0"/>
                <a:ea typeface="Menlo Regular" charset="0"/>
                <a:cs typeface="Menlo Regular" charset="0"/>
                <a:sym typeface="Menlo Regular" charset="0"/>
              </a:rPr>
              <a:t>maxcut</a:t>
            </a:r>
            <a:r>
              <a:rPr lang="en-US" sz="1200" dirty="0">
                <a:solidFill>
                  <a:schemeClr val="tx1"/>
                </a:solidFill>
                <a:latin typeface="Menlo Regular" charset="0"/>
                <a:ea typeface="Menlo Regular" charset="0"/>
                <a:cs typeface="Menlo Regular" charset="0"/>
                <a:sym typeface="Menlo Regular" charset="0"/>
              </a:rPr>
              <a:t>= </a:t>
            </a:r>
            <a:r>
              <a:rPr lang="en-US" sz="1200" dirty="0">
                <a:solidFill>
                  <a:srgbClr val="0000FF"/>
                </a:solidFill>
                <a:latin typeface="Menlo Regular" charset="0"/>
                <a:ea typeface="Menlo Regular" charset="0"/>
                <a:cs typeface="Menlo Regular" charset="0"/>
                <a:sym typeface="Menlo Regular" charset="0"/>
              </a:rPr>
              <a:t>11</a:t>
            </a:r>
            <a:r>
              <a:rPr lang="en-US" sz="1200" dirty="0">
                <a:solidFill>
                  <a:schemeClr val="tx1"/>
                </a:solidFill>
                <a:latin typeface="Menlo Regular" charset="0"/>
                <a:ea typeface="Menlo Regular" charset="0"/>
                <a:cs typeface="Menlo Regular" charset="0"/>
                <a:sym typeface="Menlo Regular" charset="0"/>
              </a:rPr>
              <a:t>;      </a:t>
            </a:r>
            <a:endParaRPr lang="en-US" sz="2500" dirty="0" smtClean="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smtClean="0">
                <a:solidFill>
                  <a:schemeClr val="tx1"/>
                </a:solidFill>
                <a:latin typeface="Menlo Regular" charset="0"/>
                <a:ea typeface="Menlo Regular" charset="0"/>
                <a:cs typeface="Menlo Regular" charset="0"/>
                <a:sym typeface="Menlo Regular" charset="0"/>
              </a:rPr>
              <a:t>__constant__ float </a:t>
            </a:r>
            <a:r>
              <a:rPr lang="en-US" sz="1200" dirty="0" err="1">
                <a:solidFill>
                  <a:schemeClr val="tx1"/>
                </a:solidFill>
                <a:latin typeface="Menlo Regular" charset="0"/>
                <a:ea typeface="Menlo Regular" charset="0"/>
                <a:cs typeface="Menlo Regular" charset="0"/>
                <a:sym typeface="Menlo Regular" charset="0"/>
              </a:rPr>
              <a:t>hmin</a:t>
            </a:r>
            <a:r>
              <a:rPr lang="en-US" sz="1200" dirty="0">
                <a:solidFill>
                  <a:schemeClr val="tx1"/>
                </a:solidFill>
                <a:latin typeface="Menlo Regular" charset="0"/>
                <a:ea typeface="Menlo Regular" charset="0"/>
                <a:cs typeface="Menlo Regular" charset="0"/>
                <a:sym typeface="Menlo Regular" charset="0"/>
              </a:rPr>
              <a:t> = </a:t>
            </a:r>
            <a:r>
              <a:rPr lang="en-US" sz="1200" dirty="0">
                <a:solidFill>
                  <a:srgbClr val="0000FF"/>
                </a:solidFill>
                <a:latin typeface="Menlo Regular" charset="0"/>
                <a:ea typeface="Menlo Regular" charset="0"/>
                <a:cs typeface="Menlo Regular" charset="0"/>
                <a:sym typeface="Menlo Regular" charset="0"/>
              </a:rPr>
              <a:t>1e-4</a:t>
            </a:r>
            <a:r>
              <a:rPr lang="en-US" sz="1200" dirty="0">
                <a:solidFill>
                  <a:schemeClr val="tx1"/>
                </a:solidFill>
                <a:latin typeface="Menlo Regular" charset="0"/>
                <a:ea typeface="Menlo Regular" charset="0"/>
                <a:cs typeface="Menlo Regular" charset="0"/>
                <a:sym typeface="Menlo Regular" charset="0"/>
              </a:rPr>
              <a:t>; </a:t>
            </a:r>
            <a:endParaRPr lang="en-US" sz="2500" dirty="0" smtClean="0">
              <a:solidFill>
                <a:schemeClr val="tx1"/>
              </a:solidFill>
              <a:latin typeface="Calibri" charset="0"/>
              <a:ea typeface="Calibri" charset="0"/>
              <a:cs typeface="Calibri" charset="0"/>
              <a:sym typeface="Calibri" charset="0"/>
            </a:endParaRPr>
          </a:p>
          <a:p>
            <a:pPr marL="234950" indent="-234950" algn="l">
              <a:spcBef>
                <a:spcPts val="288"/>
              </a:spcBef>
            </a:pPr>
            <a:r>
              <a:rPr lang="en-US" sz="1200" dirty="0" smtClean="0">
                <a:solidFill>
                  <a:schemeClr val="tx1"/>
                </a:solidFill>
                <a:latin typeface="Menlo Regular" charset="0"/>
                <a:ea typeface="Menlo Regular" charset="0"/>
                <a:cs typeface="Menlo Regular" charset="0"/>
                <a:sym typeface="Menlo Regular" charset="0"/>
              </a:rPr>
              <a:t>__constant__ float </a:t>
            </a:r>
            <a:r>
              <a:rPr lang="en-US" sz="1200" dirty="0" err="1">
                <a:solidFill>
                  <a:schemeClr val="tx1"/>
                </a:solidFill>
                <a:latin typeface="Menlo Regular" charset="0"/>
                <a:ea typeface="Menlo Regular" charset="0"/>
                <a:cs typeface="Menlo Regular" charset="0"/>
                <a:sym typeface="Menlo Regular" charset="0"/>
              </a:rPr>
              <a:t>kdlt</a:t>
            </a:r>
            <a:r>
              <a:rPr lang="en-US" sz="1200" dirty="0">
                <a:solidFill>
                  <a:schemeClr val="tx1"/>
                </a:solidFill>
                <a:latin typeface="Menlo Regular" charset="0"/>
                <a:ea typeface="Menlo Regular" charset="0"/>
                <a:cs typeface="Menlo Regular" charset="0"/>
                <a:sym typeface="Menlo Regular" charset="0"/>
              </a:rPr>
              <a:t> = </a:t>
            </a:r>
            <a:r>
              <a:rPr lang="en-US" sz="1200" dirty="0">
                <a:solidFill>
                  <a:srgbClr val="0000FF"/>
                </a:solidFill>
                <a:latin typeface="Menlo Regular" charset="0"/>
                <a:ea typeface="Menlo Regular" charset="0"/>
                <a:cs typeface="Menlo Regular" charset="0"/>
                <a:sym typeface="Menlo Regular" charset="0"/>
              </a:rPr>
              <a:t>1e-3</a:t>
            </a:r>
            <a:r>
              <a:rPr lang="en-US" sz="1200" dirty="0">
                <a:solidFill>
                  <a:schemeClr val="tx1"/>
                </a:solidFill>
                <a:latin typeface="Menlo Regular" charset="0"/>
                <a:ea typeface="Menlo Regular" charset="0"/>
                <a:cs typeface="Menlo Regular" charset="0"/>
                <a:sym typeface="Menlo Regular" charset="0"/>
              </a:rPr>
              <a:t>;</a:t>
            </a:r>
            <a:r>
              <a:rPr lang="en-US" sz="1200" dirty="0" smtClean="0">
                <a:solidFill>
                  <a:schemeClr val="tx1"/>
                </a:solidFill>
                <a:latin typeface="Menlo Regular" charset="0"/>
                <a:ea typeface="Menlo Regular" charset="0"/>
                <a:cs typeface="Menlo Regular" charset="0"/>
                <a:sym typeface="Menlo Regular" charset="0"/>
              </a:rPr>
              <a:t> </a:t>
            </a:r>
          </a:p>
          <a:p>
            <a:pPr marL="234950" indent="-234950" algn="l">
              <a:spcBef>
                <a:spcPts val="288"/>
              </a:spcBef>
            </a:pPr>
            <a:r>
              <a:rPr lang="en-US" sz="1200" dirty="0" smtClean="0">
                <a:solidFill>
                  <a:schemeClr val="tx1"/>
                </a:solidFill>
                <a:latin typeface="Menlo Regular" charset="0"/>
                <a:ea typeface="Menlo Regular" charset="0"/>
                <a:cs typeface="Menlo Regular" charset="0"/>
                <a:sym typeface="Menlo Regular" charset="0"/>
              </a:rPr>
              <a:t>…..</a:t>
            </a:r>
            <a:endParaRPr lang="en-US" sz="2500" dirty="0">
              <a:solidFill>
                <a:schemeClr val="tx1"/>
              </a:solidFill>
              <a:latin typeface="Calibri" charset="0"/>
              <a:ea typeface="Calibri" charset="0"/>
              <a:cs typeface="Calibri" charset="0"/>
              <a:sym typeface="Calibri" charset="0"/>
            </a:endParaRPr>
          </a:p>
        </p:txBody>
      </p:sp>
      <p:sp>
        <p:nvSpPr>
          <p:cNvPr id="143378"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5183D016-7393-784F-93A2-1E5E6C5F3837}" type="slidenum">
              <a:rPr lang="en-US" sz="1600">
                <a:solidFill>
                  <a:srgbClr val="8E7C5D"/>
                </a:solidFill>
                <a:latin typeface="Times New Roman" charset="0"/>
                <a:ea typeface="Times New Roman" charset="0"/>
                <a:cs typeface="Times New Roman" charset="0"/>
                <a:sym typeface="Times New Roman" charset="0"/>
              </a:rPr>
              <a:pPr/>
              <a:t>26</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26</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438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438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439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439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4439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4439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4439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4439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44396"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44397"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44398"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44399" name="Rectangle 13"/>
          <p:cNvSpPr>
            <a:spLocks noGrp="1" noChangeArrowheads="1"/>
          </p:cNvSpPr>
          <p:nvPr>
            <p:ph type="title"/>
          </p:nvPr>
        </p:nvSpPr>
        <p:spPr/>
        <p:txBody>
          <a:bodyPr/>
          <a:lstStyle/>
          <a:p>
            <a:pPr eaLnBrk="1" hangingPunct="1"/>
            <a:r>
              <a:rPr lang="en-US" dirty="0"/>
              <a:t>CPU </a:t>
            </a:r>
            <a:r>
              <a:rPr lang="en-US" dirty="0" err="1"/>
              <a:t>vs</a:t>
            </a:r>
            <a:r>
              <a:rPr lang="en-US" dirty="0"/>
              <a:t> GPU </a:t>
            </a:r>
            <a:r>
              <a:rPr lang="en-US" dirty="0" smtClean="0"/>
              <a:t>code (</a:t>
            </a:r>
            <a:r>
              <a:rPr lang="en-US" dirty="0" err="1" smtClean="0"/>
              <a:t>Runge-Kutta</a:t>
            </a:r>
            <a:r>
              <a:rPr lang="en-US" dirty="0" smtClean="0"/>
              <a:t> algorithm)</a:t>
            </a:r>
            <a:endParaRPr lang="en-US" dirty="0"/>
          </a:p>
        </p:txBody>
      </p:sp>
      <p:sp>
        <p:nvSpPr>
          <p:cNvPr id="144400" name="Rectangle 14"/>
          <p:cNvSpPr>
            <a:spLocks noGrp="1" noChangeArrowheads="1"/>
          </p:cNvSpPr>
          <p:nvPr>
            <p:ph type="body" idx="1"/>
          </p:nvPr>
        </p:nvSpPr>
        <p:spPr>
          <a:xfrm>
            <a:off x="152400" y="1371600"/>
            <a:ext cx="4419600" cy="5486400"/>
          </a:xfrm>
        </p:spPr>
        <p:txBody>
          <a:bodyPr/>
          <a:lstStyle/>
          <a:p>
            <a:pPr marL="234950" indent="-234950" eaLnBrk="1" hangingPunct="1">
              <a:spcBef>
                <a:spcPct val="0"/>
              </a:spcBef>
              <a:buNone/>
            </a:pPr>
            <a:r>
              <a:rPr lang="en-US" sz="2000" dirty="0"/>
              <a:t> do {    </a:t>
            </a:r>
            <a:endParaRPr lang="en-US" sz="2500" dirty="0"/>
          </a:p>
          <a:p>
            <a:pPr marL="234950" indent="-234950" eaLnBrk="1" hangingPunct="1">
              <a:spcBef>
                <a:spcPts val="500"/>
              </a:spcBef>
              <a:buNone/>
            </a:pPr>
            <a:r>
              <a:rPr lang="en-US" sz="2000" dirty="0"/>
              <a:t>rest  = step - </a:t>
            </a:r>
            <a:r>
              <a:rPr lang="en-US" sz="2000" dirty="0" err="1"/>
              <a:t>tl</a:t>
            </a:r>
            <a:r>
              <a:rPr lang="en-US" sz="2000" dirty="0"/>
              <a:t>;    </a:t>
            </a:r>
            <a:endParaRPr lang="en-US" sz="2500" dirty="0"/>
          </a:p>
          <a:p>
            <a:pPr marL="234950" indent="-234950" eaLnBrk="1" hangingPunct="1">
              <a:spcBef>
                <a:spcPts val="500"/>
              </a:spcBef>
              <a:buNone/>
            </a:pPr>
            <a:r>
              <a:rPr lang="en-US" sz="2000" dirty="0"/>
              <a:t>if (</a:t>
            </a:r>
            <a:r>
              <a:rPr lang="en-US" sz="2000" dirty="0" err="1"/>
              <a:t>TMath::Abs(h</a:t>
            </a:r>
            <a:r>
              <a:rPr lang="en-US" sz="2000" dirty="0"/>
              <a:t>) &gt; </a:t>
            </a:r>
            <a:r>
              <a:rPr lang="en-US" sz="2000" dirty="0" err="1"/>
              <a:t>TMath::Abs(rest</a:t>
            </a:r>
            <a:r>
              <a:rPr lang="en-US" sz="2000" dirty="0"/>
              <a:t>))       </a:t>
            </a:r>
            <a:endParaRPr lang="en-US" sz="2500" dirty="0"/>
          </a:p>
          <a:p>
            <a:pPr marL="234950" indent="-234950" eaLnBrk="1" hangingPunct="1">
              <a:spcBef>
                <a:spcPts val="500"/>
              </a:spcBef>
              <a:buNone/>
            </a:pPr>
            <a:r>
              <a:rPr lang="en-US" sz="2000" dirty="0"/>
              <a:t>                               </a:t>
            </a:r>
            <a:r>
              <a:rPr lang="en-US" sz="2000" dirty="0" err="1"/>
              <a:t>h</a:t>
            </a:r>
            <a:r>
              <a:rPr lang="en-US" sz="2000" dirty="0"/>
              <a:t> = rest;            </a:t>
            </a:r>
            <a:endParaRPr lang="en-US" sz="2500" dirty="0"/>
          </a:p>
          <a:p>
            <a:pPr marL="234950" indent="-234950" eaLnBrk="1" hangingPunct="1">
              <a:spcBef>
                <a:spcPts val="500"/>
              </a:spcBef>
              <a:buNone/>
            </a:pPr>
            <a:r>
              <a:rPr lang="en-US" sz="2000" dirty="0" err="1"/>
              <a:t>fMagField</a:t>
            </a:r>
            <a:r>
              <a:rPr lang="en-US" sz="2000" dirty="0"/>
              <a:t>-&gt;</a:t>
            </a:r>
            <a:r>
              <a:rPr lang="en-US" sz="2000" dirty="0" err="1"/>
              <a:t>GetFieldValue</a:t>
            </a:r>
            <a:r>
              <a:rPr lang="en-US" sz="2000" dirty="0"/>
              <a:t>( </a:t>
            </a:r>
            <a:r>
              <a:rPr lang="en-US" sz="2000" dirty="0" err="1"/>
              <a:t>vout</a:t>
            </a:r>
            <a:r>
              <a:rPr lang="en-US" sz="2000" dirty="0"/>
              <a:t>, </a:t>
            </a:r>
            <a:r>
              <a:rPr lang="en-US" sz="2000" dirty="0" err="1"/>
              <a:t>f</a:t>
            </a:r>
            <a:r>
              <a:rPr lang="en-US" sz="2000" dirty="0"/>
              <a:t>);    </a:t>
            </a:r>
            <a:endParaRPr lang="en-US" sz="2500" dirty="0"/>
          </a:p>
          <a:p>
            <a:pPr marL="234950" indent="-234950" eaLnBrk="1" hangingPunct="1">
              <a:spcBef>
                <a:spcPts val="500"/>
              </a:spcBef>
              <a:buNone/>
            </a:pPr>
            <a:r>
              <a:rPr lang="en-US" sz="2000" dirty="0"/>
              <a:t>     f[0] = </a:t>
            </a:r>
            <a:r>
              <a:rPr lang="en-US" sz="2000" dirty="0" smtClean="0"/>
              <a:t>-f</a:t>
            </a:r>
            <a:r>
              <a:rPr lang="en-US" sz="2000" dirty="0"/>
              <a:t>[0];   </a:t>
            </a:r>
            <a:endParaRPr lang="en-US" sz="2500" dirty="0"/>
          </a:p>
          <a:p>
            <a:pPr marL="234950" indent="-234950" eaLnBrk="1" hangingPunct="1">
              <a:spcBef>
                <a:spcPts val="500"/>
              </a:spcBef>
              <a:buNone/>
            </a:pPr>
            <a:r>
              <a:rPr lang="en-US" sz="2000" dirty="0"/>
              <a:t>     f[1] = </a:t>
            </a:r>
            <a:r>
              <a:rPr lang="en-US" sz="2000" dirty="0" smtClean="0"/>
              <a:t>-f</a:t>
            </a:r>
            <a:r>
              <a:rPr lang="en-US" sz="2000" dirty="0"/>
              <a:t>[1];     </a:t>
            </a:r>
            <a:endParaRPr lang="en-US" sz="2500" dirty="0"/>
          </a:p>
          <a:p>
            <a:pPr marL="234950" indent="-234950" eaLnBrk="1" hangingPunct="1">
              <a:spcBef>
                <a:spcPts val="500"/>
              </a:spcBef>
              <a:buNone/>
            </a:pPr>
            <a:r>
              <a:rPr lang="en-US" sz="2000" dirty="0"/>
              <a:t>     f[2] = </a:t>
            </a:r>
            <a:r>
              <a:rPr lang="en-US" sz="2000" dirty="0" smtClean="0"/>
              <a:t>-f</a:t>
            </a:r>
            <a:r>
              <a:rPr lang="en-US" sz="2000" dirty="0"/>
              <a:t>[2];</a:t>
            </a:r>
            <a:endParaRPr lang="en-US" sz="2500" dirty="0"/>
          </a:p>
          <a:p>
            <a:pPr marL="234950" indent="-234950" eaLnBrk="1" hangingPunct="1">
              <a:spcBef>
                <a:spcPts val="500"/>
              </a:spcBef>
              <a:buNone/>
            </a:pPr>
            <a:r>
              <a:rPr lang="en-US" sz="2000" dirty="0"/>
              <a:t>………..</a:t>
            </a:r>
            <a:endParaRPr lang="en-US" sz="2500" dirty="0"/>
          </a:p>
          <a:p>
            <a:pPr marL="234950" indent="-234950" eaLnBrk="1" hangingPunct="1">
              <a:spcBef>
                <a:spcPts val="500"/>
              </a:spcBef>
              <a:buNone/>
            </a:pPr>
            <a:r>
              <a:rPr lang="en-US" sz="2000" dirty="0"/>
              <a:t>if (step &lt; 0.) rest = -rest;    </a:t>
            </a:r>
            <a:endParaRPr lang="en-US" sz="2500" dirty="0"/>
          </a:p>
          <a:p>
            <a:pPr marL="234950" indent="-234950" eaLnBrk="1" hangingPunct="1">
              <a:spcBef>
                <a:spcPts val="500"/>
              </a:spcBef>
              <a:buNone/>
            </a:pPr>
            <a:r>
              <a:rPr lang="en-US" sz="2000" dirty="0"/>
              <a:t>if (rest &lt; 1.e-5*</a:t>
            </a:r>
            <a:r>
              <a:rPr lang="en-US" sz="2000" dirty="0" err="1"/>
              <a:t>TMath::Abs(step</a:t>
            </a:r>
            <a:r>
              <a:rPr lang="en-US" sz="2000" dirty="0"/>
              <a:t>)) return;  </a:t>
            </a:r>
            <a:endParaRPr lang="en-US" sz="2500" dirty="0"/>
          </a:p>
          <a:p>
            <a:pPr marL="234950" indent="-234950" eaLnBrk="1" hangingPunct="1">
              <a:spcBef>
                <a:spcPts val="500"/>
              </a:spcBef>
              <a:buNone/>
            </a:pPr>
            <a:r>
              <a:rPr lang="en-US" sz="2000" dirty="0"/>
              <a:t>} while(1);</a:t>
            </a:r>
          </a:p>
        </p:txBody>
      </p:sp>
      <p:sp>
        <p:nvSpPr>
          <p:cNvPr id="144401" name="Rectangle 15"/>
          <p:cNvSpPr>
            <a:spLocks/>
          </p:cNvSpPr>
          <p:nvPr/>
        </p:nvSpPr>
        <p:spPr bwMode="auto">
          <a:xfrm>
            <a:off x="4648200" y="1371600"/>
            <a:ext cx="4343400" cy="4681538"/>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475"/>
              </a:spcBef>
            </a:pPr>
            <a:r>
              <a:rPr lang="en-US" sz="2000" dirty="0">
                <a:solidFill>
                  <a:schemeClr val="tx1"/>
                </a:solidFill>
                <a:latin typeface="Calibri" charset="0"/>
                <a:ea typeface="Calibri" charset="0"/>
                <a:cs typeface="Calibri" charset="0"/>
                <a:sym typeface="Calibri" charset="0"/>
              </a:rPr>
              <a:t> do {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rest  = step - </a:t>
            </a:r>
            <a:r>
              <a:rPr lang="en-US" sz="2000" dirty="0" err="1">
                <a:solidFill>
                  <a:schemeClr val="tx1"/>
                </a:solidFill>
                <a:latin typeface="Calibri" charset="0"/>
                <a:ea typeface="Calibri" charset="0"/>
                <a:cs typeface="Calibri" charset="0"/>
                <a:sym typeface="Calibri" charset="0"/>
              </a:rPr>
              <a:t>tl</a:t>
            </a:r>
            <a:r>
              <a:rPr lang="en-US" sz="2000" dirty="0">
                <a:solidFill>
                  <a:schemeClr val="tx1"/>
                </a:solidFill>
                <a:latin typeface="Calibri" charset="0"/>
                <a:ea typeface="Calibri" charset="0"/>
                <a:cs typeface="Calibri" charset="0"/>
                <a:sym typeface="Calibri"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if (</a:t>
            </a:r>
            <a:r>
              <a:rPr lang="en-US" sz="2000" dirty="0" err="1">
                <a:solidFill>
                  <a:schemeClr val="tx1"/>
                </a:solidFill>
                <a:latin typeface="Calibri" charset="0"/>
                <a:ea typeface="Calibri" charset="0"/>
                <a:cs typeface="Calibri" charset="0"/>
                <a:sym typeface="Calibri" charset="0"/>
              </a:rPr>
              <a:t>fabs(h</a:t>
            </a:r>
            <a:r>
              <a:rPr lang="en-US" sz="2000" dirty="0">
                <a:solidFill>
                  <a:schemeClr val="tx1"/>
                </a:solidFill>
                <a:latin typeface="Calibri" charset="0"/>
                <a:ea typeface="Calibri" charset="0"/>
                <a:cs typeface="Calibri" charset="0"/>
                <a:sym typeface="Calibri" charset="0"/>
              </a:rPr>
              <a:t>) &gt; </a:t>
            </a:r>
            <a:r>
              <a:rPr lang="en-US" sz="2000" dirty="0" err="1">
                <a:solidFill>
                  <a:schemeClr val="tx1"/>
                </a:solidFill>
                <a:latin typeface="Calibri" charset="0"/>
                <a:ea typeface="Calibri" charset="0"/>
                <a:cs typeface="Calibri" charset="0"/>
                <a:sym typeface="Calibri" charset="0"/>
              </a:rPr>
              <a:t>fabs(rest</a:t>
            </a:r>
            <a:r>
              <a:rPr lang="en-US" sz="2000" dirty="0">
                <a:solidFill>
                  <a:schemeClr val="tx1"/>
                </a:solidFill>
                <a:latin typeface="Calibri" charset="0"/>
                <a:ea typeface="Calibri" charset="0"/>
                <a:cs typeface="Calibri" charset="0"/>
                <a:sym typeface="Calibri"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                               </a:t>
            </a:r>
            <a:r>
              <a:rPr lang="en-US" sz="2000" dirty="0" err="1">
                <a:solidFill>
                  <a:schemeClr val="tx1"/>
                </a:solidFill>
                <a:latin typeface="Calibri" charset="0"/>
                <a:ea typeface="Calibri" charset="0"/>
                <a:cs typeface="Calibri" charset="0"/>
                <a:sym typeface="Calibri" charset="0"/>
              </a:rPr>
              <a:t>h</a:t>
            </a:r>
            <a:r>
              <a:rPr lang="en-US" sz="2000" dirty="0">
                <a:solidFill>
                  <a:schemeClr val="tx1"/>
                </a:solidFill>
                <a:latin typeface="Calibri" charset="0"/>
                <a:ea typeface="Calibri" charset="0"/>
                <a:cs typeface="Calibri" charset="0"/>
                <a:sym typeface="Calibri" charset="0"/>
              </a:rPr>
              <a:t> = rest;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field=GetField(vout[0],vout[1],vout[2]);</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     f[0] = -</a:t>
            </a:r>
            <a:r>
              <a:rPr lang="en-US" sz="2000" dirty="0" err="1">
                <a:solidFill>
                  <a:schemeClr val="tx1"/>
                </a:solidFill>
                <a:latin typeface="Calibri" charset="0"/>
                <a:ea typeface="Calibri" charset="0"/>
                <a:cs typeface="Calibri" charset="0"/>
                <a:sym typeface="Calibri" charset="0"/>
              </a:rPr>
              <a:t>field.x</a:t>
            </a:r>
            <a:r>
              <a:rPr lang="en-US" sz="2000" dirty="0">
                <a:solidFill>
                  <a:schemeClr val="tx1"/>
                </a:solidFill>
                <a:latin typeface="Calibri" charset="0"/>
                <a:ea typeface="Calibri" charset="0"/>
                <a:cs typeface="Calibri" charset="0"/>
                <a:sym typeface="Calibri"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     f[1] = -</a:t>
            </a:r>
            <a:r>
              <a:rPr lang="en-US" sz="2000" dirty="0" err="1">
                <a:solidFill>
                  <a:schemeClr val="tx1"/>
                </a:solidFill>
                <a:latin typeface="Calibri" charset="0"/>
                <a:ea typeface="Calibri" charset="0"/>
                <a:cs typeface="Calibri" charset="0"/>
                <a:sym typeface="Calibri" charset="0"/>
              </a:rPr>
              <a:t>field.y</a:t>
            </a:r>
            <a:r>
              <a:rPr lang="en-US" sz="2000" dirty="0">
                <a:solidFill>
                  <a:schemeClr val="tx1"/>
                </a:solidFill>
                <a:latin typeface="Calibri" charset="0"/>
                <a:ea typeface="Calibri" charset="0"/>
                <a:cs typeface="Calibri" charset="0"/>
                <a:sym typeface="Calibri" charset="0"/>
              </a:rPr>
              <a:t>;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     f[2] = -</a:t>
            </a:r>
            <a:r>
              <a:rPr lang="en-US" sz="2000" dirty="0" err="1">
                <a:solidFill>
                  <a:schemeClr val="tx1"/>
                </a:solidFill>
                <a:latin typeface="Calibri" charset="0"/>
                <a:ea typeface="Calibri" charset="0"/>
                <a:cs typeface="Calibri" charset="0"/>
                <a:sym typeface="Calibri" charset="0"/>
              </a:rPr>
              <a:t>field.z</a:t>
            </a:r>
            <a:r>
              <a:rPr lang="en-US" sz="2000" dirty="0">
                <a:solidFill>
                  <a:schemeClr val="tx1"/>
                </a:solidFill>
                <a:latin typeface="Calibri" charset="0"/>
                <a:ea typeface="Calibri" charset="0"/>
                <a:cs typeface="Calibri" charset="0"/>
                <a:sym typeface="Calibri" charset="0"/>
              </a:rPr>
              <a:t>;</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 if (step &lt; 0.) rest = -rest;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 if (rest &lt; 1.e-5*</a:t>
            </a:r>
            <a:r>
              <a:rPr lang="en-US" sz="2000" dirty="0" err="1">
                <a:solidFill>
                  <a:schemeClr val="tx1"/>
                </a:solidFill>
                <a:latin typeface="Calibri" charset="0"/>
                <a:ea typeface="Calibri" charset="0"/>
                <a:cs typeface="Calibri" charset="0"/>
                <a:sym typeface="Calibri" charset="0"/>
              </a:rPr>
              <a:t>fabs(step</a:t>
            </a:r>
            <a:r>
              <a:rPr lang="en-US" sz="2000" dirty="0">
                <a:solidFill>
                  <a:schemeClr val="tx1"/>
                </a:solidFill>
                <a:latin typeface="Calibri" charset="0"/>
                <a:ea typeface="Calibri" charset="0"/>
                <a:cs typeface="Calibri" charset="0"/>
                <a:sym typeface="Calibri" charset="0"/>
              </a:rPr>
              <a:t>)) return;  </a:t>
            </a:r>
            <a:endParaRPr lang="en-US" sz="2500" dirty="0">
              <a:solidFill>
                <a:schemeClr val="tx1"/>
              </a:solidFill>
              <a:latin typeface="Calibri" charset="0"/>
              <a:ea typeface="Calibri" charset="0"/>
              <a:cs typeface="Calibri" charset="0"/>
              <a:sym typeface="Calibri" charset="0"/>
            </a:endParaRPr>
          </a:p>
          <a:p>
            <a:pPr marL="234950" indent="-234950" algn="l">
              <a:spcBef>
                <a:spcPts val="475"/>
              </a:spcBef>
            </a:pPr>
            <a:r>
              <a:rPr lang="en-US" sz="2000" dirty="0">
                <a:solidFill>
                  <a:schemeClr val="tx1"/>
                </a:solidFill>
                <a:latin typeface="Calibri" charset="0"/>
                <a:ea typeface="Calibri" charset="0"/>
                <a:cs typeface="Calibri" charset="0"/>
                <a:sym typeface="Calibri" charset="0"/>
              </a:rPr>
              <a:t>} while(1);</a:t>
            </a:r>
          </a:p>
        </p:txBody>
      </p:sp>
      <p:sp>
        <p:nvSpPr>
          <p:cNvPr id="144402" name="Text Box 16"/>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A825FAD3-B752-DD4D-BFB8-1018BF6C2EAB}" type="slidenum">
              <a:rPr lang="en-US" sz="1600">
                <a:solidFill>
                  <a:srgbClr val="8E7C5D"/>
                </a:solidFill>
                <a:latin typeface="Times New Roman" charset="0"/>
                <a:ea typeface="Times New Roman" charset="0"/>
                <a:cs typeface="Times New Roman" charset="0"/>
                <a:sym typeface="Times New Roman" charset="0"/>
              </a:rPr>
              <a:pPr/>
              <a:t>27</a:t>
            </a:fld>
            <a:endParaRPr lang="en-US" sz="1600">
              <a:solidFill>
                <a:srgbClr val="8E7C5D"/>
              </a:solidFill>
              <a:latin typeface="Times New Roman" charset="0"/>
              <a:ea typeface="Times New Roman" charset="0"/>
              <a:cs typeface="Times New Roman" charset="0"/>
              <a:sym typeface="Times New Roman" charset="0"/>
            </a:endParaRPr>
          </a:p>
        </p:txBody>
      </p:sp>
      <p:sp>
        <p:nvSpPr>
          <p:cNvPr id="18" name="Slide Number Placeholder 17"/>
          <p:cNvSpPr>
            <a:spLocks noGrp="1"/>
          </p:cNvSpPr>
          <p:nvPr>
            <p:ph type="sldNum" sz="quarter" idx="10"/>
          </p:nvPr>
        </p:nvSpPr>
        <p:spPr/>
        <p:txBody>
          <a:bodyPr/>
          <a:lstStyle/>
          <a:p>
            <a:pPr>
              <a:defRPr/>
            </a:pPr>
            <a:fld id="{3CB0A838-D6AC-BB41-BFF4-45B5A6346B28}" type="slidenum">
              <a:rPr lang="en-US" smtClean="0"/>
              <a:pPr>
                <a:defRPr/>
              </a:pPr>
              <a:t>27</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1619" name="Rectangle 2"/>
          <p:cNvSpPr>
            <a:spLocks/>
          </p:cNvSpPr>
          <p:nvPr/>
        </p:nvSpPr>
        <p:spPr bwMode="auto">
          <a:xfrm>
            <a:off x="8991600" y="3175"/>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1620"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1621" name="Rectangle 4"/>
          <p:cNvSpPr>
            <a:spLocks/>
          </p:cNvSpPr>
          <p:nvPr/>
        </p:nvSpPr>
        <p:spPr bwMode="auto">
          <a:xfrm>
            <a:off x="0" y="0"/>
            <a:ext cx="9156700" cy="25146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1622" name="Rectangle 5"/>
          <p:cNvSpPr>
            <a:spLocks/>
          </p:cNvSpPr>
          <p:nvPr/>
        </p:nvSpPr>
        <p:spPr bwMode="auto">
          <a:xfrm>
            <a:off x="146050" y="6389688"/>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11623" name="Line 6"/>
          <p:cNvSpPr>
            <a:spLocks noChangeShapeType="1"/>
          </p:cNvSpPr>
          <p:nvPr/>
        </p:nvSpPr>
        <p:spPr bwMode="auto">
          <a:xfrm>
            <a:off x="155575" y="241935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111624"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11625" name="Oval 8"/>
          <p:cNvSpPr>
            <a:spLocks/>
          </p:cNvSpPr>
          <p:nvPr/>
        </p:nvSpPr>
        <p:spPr bwMode="auto">
          <a:xfrm>
            <a:off x="4267200" y="2114550"/>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11626" name="Oval 9"/>
          <p:cNvSpPr>
            <a:spLocks/>
          </p:cNvSpPr>
          <p:nvPr/>
        </p:nvSpPr>
        <p:spPr bwMode="auto">
          <a:xfrm>
            <a:off x="4362450" y="2209800"/>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11627" name="Text Box 10"/>
          <p:cNvSpPr txBox="1">
            <a:spLocks noChangeArrowheads="1"/>
          </p:cNvSpPr>
          <p:nvPr/>
        </p:nvSpPr>
        <p:spPr bwMode="auto">
          <a:xfrm>
            <a:off x="4425950" y="2347913"/>
            <a:ext cx="292100" cy="292100"/>
          </a:xfrm>
          <a:prstGeom prst="rect">
            <a:avLst/>
          </a:prstGeom>
          <a:noFill/>
          <a:ln w="12700">
            <a:noFill/>
            <a:miter lim="800000"/>
            <a:headEnd/>
            <a:tailEnd/>
          </a:ln>
        </p:spPr>
        <p:txBody>
          <a:bodyPr wrap="none" anchor="ctr">
            <a:prstTxWarp prst="textNoShape">
              <a:avLst/>
            </a:prstTxWarp>
          </a:bodyPr>
          <a:lstStyle/>
          <a:p>
            <a:fld id="{CD007140-D662-1043-B5BB-9ED23C723AA7}" type="slidenum">
              <a:rPr lang="en-US" sz="1600">
                <a:solidFill>
                  <a:srgbClr val="8E7C5D"/>
                </a:solidFill>
                <a:latin typeface="Times New Roman" charset="0"/>
                <a:ea typeface="Times New Roman" charset="0"/>
                <a:cs typeface="Times New Roman" charset="0"/>
                <a:sym typeface="Times New Roman" charset="0"/>
              </a:rPr>
              <a:pPr/>
              <a:t>28</a:t>
            </a:fld>
            <a:endParaRPr lang="en-US" sz="1600">
              <a:solidFill>
                <a:srgbClr val="8E7C5D"/>
              </a:solidFill>
              <a:latin typeface="Times New Roman" charset="0"/>
              <a:ea typeface="Times New Roman" charset="0"/>
              <a:cs typeface="Times New Roman" charset="0"/>
              <a:sym typeface="Times New Roman" charset="0"/>
            </a:endParaRPr>
          </a:p>
        </p:txBody>
      </p:sp>
      <p:sp>
        <p:nvSpPr>
          <p:cNvPr id="111628" name="Rectangle 11"/>
          <p:cNvSpPr>
            <a:spLocks noGrp="1" noChangeArrowheads="1"/>
          </p:cNvSpPr>
          <p:nvPr>
            <p:ph type="body" idx="1"/>
          </p:nvPr>
        </p:nvSpPr>
        <p:spPr/>
        <p:txBody>
          <a:bodyPr/>
          <a:lstStyle/>
          <a:p>
            <a:pPr marL="0" indent="0" eaLnBrk="1" hangingPunct="1">
              <a:spcBef>
                <a:spcPct val="0"/>
              </a:spcBef>
            </a:pPr>
            <a:r>
              <a:rPr lang="en-US">
                <a:latin typeface="Calibri" charset="0"/>
                <a:ea typeface="Calibri" charset="0"/>
                <a:cs typeface="Calibri" charset="0"/>
                <a:sym typeface="Calibri" charset="0"/>
              </a:rPr>
              <a:t>Using texture memory  for field maps</a:t>
            </a:r>
            <a:endParaRPr lang="en-US">
              <a:latin typeface="Calibri" charset="0"/>
              <a:ea typeface="ヒラギノ角ゴ ProN W3" charset="-128"/>
              <a:cs typeface="ヒラギノ角ゴ ProN W3" charset="-128"/>
              <a:sym typeface="Calibri" charset="0"/>
            </a:endParaRPr>
          </a:p>
        </p:txBody>
      </p:sp>
      <p:sp>
        <p:nvSpPr>
          <p:cNvPr id="111629" name="Rectangle 12"/>
          <p:cNvSpPr>
            <a:spLocks noGrp="1" noChangeArrowheads="1"/>
          </p:cNvSpPr>
          <p:nvPr>
            <p:ph type="title"/>
          </p:nvPr>
        </p:nvSpPr>
        <p:spPr/>
        <p:txBody>
          <a:bodyPr/>
          <a:lstStyle/>
          <a:p>
            <a:pPr eaLnBrk="1" hangingPunct="1"/>
            <a:r>
              <a:rPr lang="en-US"/>
              <a:t>Example (Texture Memory)</a:t>
            </a:r>
          </a:p>
        </p:txBody>
      </p:sp>
      <p:sp>
        <p:nvSpPr>
          <p:cNvPr id="14" name="Slide Number Placeholder 13"/>
          <p:cNvSpPr>
            <a:spLocks noGrp="1"/>
          </p:cNvSpPr>
          <p:nvPr>
            <p:ph type="sldNum" sz="quarter" idx="10"/>
          </p:nvPr>
        </p:nvSpPr>
        <p:spPr/>
        <p:txBody>
          <a:bodyPr/>
          <a:lstStyle/>
          <a:p>
            <a:pPr>
              <a:defRPr/>
            </a:pPr>
            <a:fld id="{88BC203C-FED5-2B43-B1F4-C35211023B3A}" type="slidenum">
              <a:rPr lang="en-US" smtClean="0"/>
              <a:pPr>
                <a:defRPr/>
              </a:pPr>
              <a:t>28</a:t>
            </a:fld>
            <a:endParaRPr lang="en-US"/>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4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264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264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264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264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1264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1264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1265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1265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12652"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12653"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12654" name="Rectangle 12"/>
          <p:cNvSpPr>
            <a:spLocks noGrp="1" noChangeArrowheads="1"/>
          </p:cNvSpPr>
          <p:nvPr>
            <p:ph type="title"/>
          </p:nvPr>
        </p:nvSpPr>
        <p:spPr/>
        <p:txBody>
          <a:bodyPr/>
          <a:lstStyle/>
          <a:p>
            <a:pPr eaLnBrk="1" hangingPunct="1"/>
            <a:r>
              <a:rPr lang="en-US"/>
              <a:t>Field Maps</a:t>
            </a:r>
          </a:p>
        </p:txBody>
      </p:sp>
      <p:sp>
        <p:nvSpPr>
          <p:cNvPr id="33805" name="Rectangle 13"/>
          <p:cNvSpPr>
            <a:spLocks noGrp="1" noChangeArrowheads="1"/>
          </p:cNvSpPr>
          <p:nvPr>
            <p:ph type="body" idx="1"/>
          </p:nvPr>
        </p:nvSpPr>
        <p:spPr>
          <a:xfrm>
            <a:off x="301625" y="1525588"/>
            <a:ext cx="8502650" cy="4722812"/>
          </a:xfrm>
        </p:spPr>
        <p:txBody>
          <a:bodyPr/>
          <a:lstStyle/>
          <a:p>
            <a:pPr marL="234950" indent="-234950" eaLnBrk="1" hangingPunct="1">
              <a:spcBef>
                <a:spcPct val="0"/>
              </a:spcBef>
            </a:pPr>
            <a:r>
              <a:rPr lang="en-US" dirty="0"/>
              <a:t>Usually a three dimensional array (XYZ, Rθ</a:t>
            </a:r>
            <a:r>
              <a:rPr lang="en-US" dirty="0">
                <a:latin typeface="Lucida Grande" charset="0"/>
                <a:ea typeface="Lucida Grande" charset="0"/>
                <a:cs typeface="Lucida Grande" charset="0"/>
                <a:sym typeface="Lucida Grande" charset="0"/>
              </a:rPr>
              <a:t>ϕ, etc</a:t>
            </a:r>
            <a:r>
              <a:rPr lang="en-US" dirty="0"/>
              <a:t>)</a:t>
            </a:r>
          </a:p>
          <a:p>
            <a:pPr marL="234950" indent="-234950" eaLnBrk="1" hangingPunct="1"/>
            <a:r>
              <a:rPr lang="en-US" dirty="0"/>
              <a:t>Used as a lockup table </a:t>
            </a:r>
            <a:r>
              <a:rPr lang="en-US" dirty="0" err="1" smtClean="0"/>
              <a:t>w</a:t>
            </a:r>
            <a:r>
              <a:rPr lang="en-US" dirty="0" smtClean="0"/>
              <a:t> </a:t>
            </a:r>
            <a:r>
              <a:rPr lang="en-US" dirty="0" err="1" smtClean="0"/>
              <a:t>ith</a:t>
            </a:r>
            <a:r>
              <a:rPr lang="en-US" dirty="0" smtClean="0"/>
              <a:t> </a:t>
            </a:r>
            <a:r>
              <a:rPr lang="en-US" dirty="0"/>
              <a:t>some interpolation  </a:t>
            </a:r>
          </a:p>
          <a:p>
            <a:pPr marL="234950" indent="-234950" eaLnBrk="1" hangingPunct="1"/>
            <a:r>
              <a:rPr lang="en-US" dirty="0"/>
              <a:t>For performance and multi-access issues, many people try to parameterize it.</a:t>
            </a:r>
          </a:p>
          <a:p>
            <a:pPr marL="234950" indent="-234950" eaLnBrk="1" hangingPunct="1">
              <a:spcBef>
                <a:spcPts val="700"/>
              </a:spcBef>
            </a:pPr>
            <a:r>
              <a:rPr lang="en-US" sz="2800" dirty="0">
                <a:latin typeface="Arial" charset="0"/>
                <a:ea typeface="Arial" charset="0"/>
                <a:cs typeface="Arial" charset="0"/>
                <a:sym typeface="Arial" charset="0"/>
              </a:rPr>
              <a:t>   </a:t>
            </a:r>
            <a:r>
              <a:rPr lang="en-US" sz="2800" dirty="0">
                <a:solidFill>
                  <a:srgbClr val="FF0000"/>
                </a:solidFill>
                <a:latin typeface="Arial" charset="0"/>
                <a:ea typeface="Arial" charset="0"/>
                <a:cs typeface="Arial" charset="0"/>
                <a:sym typeface="Arial" charset="0"/>
              </a:rPr>
              <a:t>Drawback:</a:t>
            </a:r>
            <a:endParaRPr lang="en-US" dirty="0"/>
          </a:p>
          <a:p>
            <a:pPr lvl="1" eaLnBrk="1" hangingPunct="1">
              <a:spcBef>
                <a:spcPts val="600"/>
              </a:spcBef>
            </a:pPr>
            <a:r>
              <a:rPr lang="en-US" sz="2300" dirty="0">
                <a:solidFill>
                  <a:schemeClr val="tx1"/>
                </a:solidFill>
                <a:latin typeface="Arial" charset="0"/>
                <a:ea typeface="Arial" charset="0"/>
                <a:cs typeface="Arial" charset="0"/>
                <a:sym typeface="Arial" charset="0"/>
              </a:rPr>
              <a:t>Specific for certain maps</a:t>
            </a:r>
            <a:endParaRPr lang="en-US" dirty="0"/>
          </a:p>
          <a:p>
            <a:pPr lvl="1" eaLnBrk="1" hangingPunct="1">
              <a:spcBef>
                <a:spcPts val="600"/>
              </a:spcBef>
            </a:pPr>
            <a:r>
              <a:rPr lang="en-US" sz="2300" dirty="0">
                <a:solidFill>
                  <a:schemeClr val="tx1"/>
                </a:solidFill>
                <a:latin typeface="Arial" charset="0"/>
                <a:ea typeface="Arial" charset="0"/>
                <a:cs typeface="Arial" charset="0"/>
                <a:sym typeface="Arial" charset="0"/>
              </a:rPr>
              <a:t>Hard to do with good accuracy </a:t>
            </a:r>
            <a:endParaRPr lang="en-US" dirty="0"/>
          </a:p>
          <a:p>
            <a:pPr lvl="1" eaLnBrk="1" hangingPunct="1">
              <a:spcBef>
                <a:spcPts val="600"/>
              </a:spcBef>
            </a:pPr>
            <a:r>
              <a:rPr lang="en-US" sz="2300" dirty="0">
                <a:solidFill>
                  <a:schemeClr val="tx1"/>
                </a:solidFill>
                <a:latin typeface="Arial" charset="0"/>
                <a:ea typeface="Arial" charset="0"/>
                <a:cs typeface="Arial" charset="0"/>
                <a:sym typeface="Arial" charset="0"/>
              </a:rPr>
              <a:t>Not possible for all maps </a:t>
            </a:r>
            <a:endParaRPr lang="en-US" sz="2300" dirty="0">
              <a:solidFill>
                <a:schemeClr val="tx1"/>
              </a:solidFill>
              <a:latin typeface="Arial" charset="0"/>
              <a:sym typeface="Arial" charset="0"/>
            </a:endParaRPr>
          </a:p>
        </p:txBody>
      </p:sp>
      <p:sp>
        <p:nvSpPr>
          <p:cNvPr id="112656"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43C77260-970D-EB46-B62E-D4EDC2CC5781}" type="slidenum">
              <a:rPr lang="en-US" sz="1600">
                <a:solidFill>
                  <a:srgbClr val="8E7C5D"/>
                </a:solidFill>
                <a:latin typeface="Times New Roman" charset="0"/>
                <a:ea typeface="Times New Roman" charset="0"/>
                <a:cs typeface="Times New Roman" charset="0"/>
                <a:sym typeface="Times New Roman" charset="0"/>
              </a:rPr>
              <a:pPr/>
              <a:t>29</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29</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9092"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9093"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9094"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89095"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89096"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89097"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89098"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89099"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89102" name="Text Box 12"/>
          <p:cNvSpPr txBox="1">
            <a:spLocks noChangeArrowheads="1"/>
          </p:cNvSpPr>
          <p:nvPr/>
        </p:nvSpPr>
        <p:spPr bwMode="auto">
          <a:xfrm>
            <a:off x="4475163" y="1109663"/>
            <a:ext cx="192087" cy="317500"/>
          </a:xfrm>
          <a:prstGeom prst="rect">
            <a:avLst/>
          </a:prstGeom>
          <a:noFill/>
          <a:ln w="12700">
            <a:noFill/>
            <a:miter lim="800000"/>
            <a:headEnd/>
            <a:tailEnd/>
          </a:ln>
        </p:spPr>
        <p:txBody>
          <a:bodyPr wrap="none" anchor="ctr">
            <a:prstTxWarp prst="textNoShape">
              <a:avLst/>
            </a:prstTxWarp>
          </a:bodyPr>
          <a:lstStyle/>
          <a:p>
            <a:fld id="{2B579902-CB6F-6043-ABF5-42E16D1E3EBD}" type="slidenum">
              <a:rPr lang="en-US" sz="1600">
                <a:solidFill>
                  <a:srgbClr val="8E7C5D"/>
                </a:solidFill>
                <a:latin typeface="Calibri" charset="0"/>
                <a:ea typeface="Calibri" charset="0"/>
                <a:cs typeface="Calibri" charset="0"/>
                <a:sym typeface="Calibri" charset="0"/>
              </a:rPr>
              <a:pPr/>
              <a:t>3</a:t>
            </a:fld>
            <a:endParaRPr lang="en-US" sz="1600">
              <a:solidFill>
                <a:srgbClr val="8E7C5D"/>
              </a:solidFill>
              <a:latin typeface="Calibri" charset="0"/>
              <a:ea typeface="Calibri" charset="0"/>
              <a:cs typeface="Calibri" charset="0"/>
              <a:sym typeface="Calibri" charset="0"/>
            </a:endParaRPr>
          </a:p>
        </p:txBody>
      </p:sp>
      <p:sp>
        <p:nvSpPr>
          <p:cNvPr id="89103" name="Rectangle 13"/>
          <p:cNvSpPr>
            <a:spLocks noGrp="1" noChangeArrowheads="1"/>
          </p:cNvSpPr>
          <p:nvPr>
            <p:ph type="title"/>
          </p:nvPr>
        </p:nvSpPr>
        <p:spPr>
          <a:xfrm>
            <a:off x="711200" y="0"/>
            <a:ext cx="7772400" cy="990600"/>
          </a:xfrm>
        </p:spPr>
        <p:txBody>
          <a:bodyPr/>
          <a:lstStyle/>
          <a:p>
            <a:pPr eaLnBrk="1" hangingPunct="1"/>
            <a:r>
              <a:rPr lang="en-US">
                <a:solidFill>
                  <a:schemeClr val="tx1"/>
                </a:solidFill>
              </a:rPr>
              <a:t>FairRoot</a:t>
            </a:r>
          </a:p>
        </p:txBody>
      </p:sp>
      <p:sp>
        <p:nvSpPr>
          <p:cNvPr id="89104" name="Rectangle 14"/>
          <p:cNvSpPr>
            <a:spLocks/>
          </p:cNvSpPr>
          <p:nvPr/>
        </p:nvSpPr>
        <p:spPr bwMode="auto">
          <a:xfrm>
            <a:off x="2654300" y="4643438"/>
            <a:ext cx="1244600" cy="571500"/>
          </a:xfrm>
          <a:prstGeom prst="rect">
            <a:avLst/>
          </a:prstGeom>
          <a:noFill/>
          <a:ln w="9525">
            <a:noFill/>
            <a:miter lim="800000"/>
            <a:headEnd/>
            <a:tailEnd/>
          </a:ln>
        </p:spPr>
        <p:txBody>
          <a:bodyPr wrap="none" lIns="38100" tIns="38100" rIns="38100" bIns="38100">
            <a:prstTxWarp prst="textNoShape">
              <a:avLst/>
            </a:prstTxWarp>
            <a:spAutoFit/>
          </a:bodyPr>
          <a:lstStyle/>
          <a:p>
            <a:pPr algn="l">
              <a:lnSpc>
                <a:spcPct val="90000"/>
              </a:lnSpc>
            </a:pPr>
            <a:r>
              <a:rPr lang="en-US" sz="3200">
                <a:solidFill>
                  <a:schemeClr val="tx1"/>
                </a:solidFill>
                <a:latin typeface="Calibri" charset="0"/>
                <a:ea typeface="Calibri" charset="0"/>
                <a:cs typeface="Calibri" charset="0"/>
                <a:sym typeface="Calibri" charset="0"/>
              </a:rPr>
              <a:t>PANDA</a:t>
            </a:r>
          </a:p>
        </p:txBody>
      </p:sp>
      <p:sp>
        <p:nvSpPr>
          <p:cNvPr id="89105" name="Rectangle 15"/>
          <p:cNvSpPr>
            <a:spLocks/>
          </p:cNvSpPr>
          <p:nvPr/>
        </p:nvSpPr>
        <p:spPr bwMode="auto">
          <a:xfrm>
            <a:off x="838200" y="4645025"/>
            <a:ext cx="873125" cy="571500"/>
          </a:xfrm>
          <a:prstGeom prst="rect">
            <a:avLst/>
          </a:prstGeom>
          <a:noFill/>
          <a:ln w="9525">
            <a:noFill/>
            <a:miter lim="800000"/>
            <a:headEnd/>
            <a:tailEnd/>
          </a:ln>
        </p:spPr>
        <p:txBody>
          <a:bodyPr wrap="none" lIns="38100" tIns="38100" rIns="38100" bIns="38100">
            <a:prstTxWarp prst="textNoShape">
              <a:avLst/>
            </a:prstTxWarp>
            <a:spAutoFit/>
          </a:bodyPr>
          <a:lstStyle/>
          <a:p>
            <a:pPr algn="l">
              <a:lnSpc>
                <a:spcPct val="90000"/>
              </a:lnSpc>
            </a:pPr>
            <a:r>
              <a:rPr lang="en-US" sz="3200">
                <a:solidFill>
                  <a:schemeClr val="tx1"/>
                </a:solidFill>
                <a:latin typeface="Calibri" charset="0"/>
                <a:ea typeface="Calibri" charset="0"/>
                <a:cs typeface="Calibri" charset="0"/>
                <a:sym typeface="Calibri" charset="0"/>
              </a:rPr>
              <a:t>CBM</a:t>
            </a:r>
          </a:p>
        </p:txBody>
      </p:sp>
      <p:sp>
        <p:nvSpPr>
          <p:cNvPr id="89106" name="Rectangle 16"/>
          <p:cNvSpPr>
            <a:spLocks/>
          </p:cNvSpPr>
          <p:nvPr/>
        </p:nvSpPr>
        <p:spPr bwMode="auto">
          <a:xfrm>
            <a:off x="7518400" y="4649788"/>
            <a:ext cx="895350" cy="571500"/>
          </a:xfrm>
          <a:prstGeom prst="rect">
            <a:avLst/>
          </a:prstGeom>
          <a:noFill/>
          <a:ln w="9525">
            <a:noFill/>
            <a:miter lim="800000"/>
            <a:headEnd/>
            <a:tailEnd/>
          </a:ln>
        </p:spPr>
        <p:txBody>
          <a:bodyPr wrap="none" lIns="38100" tIns="38100" rIns="38100" bIns="38100">
            <a:prstTxWarp prst="textNoShape">
              <a:avLst/>
            </a:prstTxWarp>
            <a:spAutoFit/>
          </a:bodyPr>
          <a:lstStyle/>
          <a:p>
            <a:pPr algn="l">
              <a:lnSpc>
                <a:spcPct val="90000"/>
              </a:lnSpc>
            </a:pPr>
            <a:r>
              <a:rPr lang="en-US" sz="3200">
                <a:solidFill>
                  <a:schemeClr val="tx1"/>
                </a:solidFill>
                <a:latin typeface="Calibri" charset="0"/>
                <a:ea typeface="Calibri" charset="0"/>
                <a:cs typeface="Calibri" charset="0"/>
                <a:sym typeface="Calibri" charset="0"/>
              </a:rPr>
              <a:t>MPD</a:t>
            </a:r>
          </a:p>
        </p:txBody>
      </p:sp>
      <p:pic>
        <p:nvPicPr>
          <p:cNvPr id="89107" name="Picture 17"/>
          <p:cNvPicPr>
            <a:picLocks noChangeArrowheads="1"/>
          </p:cNvPicPr>
          <p:nvPr/>
        </p:nvPicPr>
        <p:blipFill>
          <a:blip r:embed="rId3"/>
          <a:srcRect l="4546" t="6273" r="4546" b="9148"/>
          <a:stretch>
            <a:fillRect/>
          </a:stretch>
        </p:blipFill>
        <p:spPr bwMode="auto">
          <a:xfrm>
            <a:off x="7251700" y="3473450"/>
            <a:ext cx="1447800" cy="1069975"/>
          </a:xfrm>
          <a:prstGeom prst="rect">
            <a:avLst/>
          </a:prstGeom>
          <a:noFill/>
          <a:ln w="9525">
            <a:noFill/>
            <a:miter lim="800000"/>
            <a:headEnd/>
            <a:tailEnd/>
          </a:ln>
        </p:spPr>
      </p:pic>
      <p:pic>
        <p:nvPicPr>
          <p:cNvPr id="89108" name="Picture 18"/>
          <p:cNvPicPr>
            <a:picLocks noChangeAspect="1" noChangeArrowheads="1"/>
          </p:cNvPicPr>
          <p:nvPr/>
        </p:nvPicPr>
        <p:blipFill>
          <a:blip r:embed="rId4"/>
          <a:srcRect/>
          <a:stretch>
            <a:fillRect/>
          </a:stretch>
        </p:blipFill>
        <p:spPr bwMode="auto">
          <a:xfrm>
            <a:off x="444500" y="3455988"/>
            <a:ext cx="1600200" cy="1196975"/>
          </a:xfrm>
          <a:prstGeom prst="rect">
            <a:avLst/>
          </a:prstGeom>
          <a:noFill/>
          <a:ln w="9525">
            <a:noFill/>
            <a:miter lim="800000"/>
            <a:headEnd/>
            <a:tailEnd/>
          </a:ln>
        </p:spPr>
      </p:pic>
      <p:sp>
        <p:nvSpPr>
          <p:cNvPr id="89109" name="Rectangle 19"/>
          <p:cNvSpPr>
            <a:spLocks/>
          </p:cNvSpPr>
          <p:nvPr/>
        </p:nvSpPr>
        <p:spPr bwMode="auto">
          <a:xfrm>
            <a:off x="5260975" y="4646613"/>
            <a:ext cx="736600" cy="571500"/>
          </a:xfrm>
          <a:prstGeom prst="rect">
            <a:avLst/>
          </a:prstGeom>
          <a:noFill/>
          <a:ln w="9525">
            <a:noFill/>
            <a:miter lim="800000"/>
            <a:headEnd/>
            <a:tailEnd/>
          </a:ln>
        </p:spPr>
        <p:txBody>
          <a:bodyPr wrap="none" lIns="38100" tIns="38100" rIns="38100" bIns="38100">
            <a:prstTxWarp prst="textNoShape">
              <a:avLst/>
            </a:prstTxWarp>
            <a:spAutoFit/>
          </a:bodyPr>
          <a:lstStyle/>
          <a:p>
            <a:r>
              <a:rPr lang="en-US" sz="3200">
                <a:solidFill>
                  <a:srgbClr val="020709"/>
                </a:solidFill>
                <a:latin typeface="Calibri" charset="0"/>
                <a:ea typeface="Calibri" charset="0"/>
                <a:cs typeface="Calibri" charset="0"/>
                <a:sym typeface="Calibri" charset="0"/>
              </a:rPr>
              <a:t>R3B</a:t>
            </a:r>
          </a:p>
        </p:txBody>
      </p:sp>
      <p:pic>
        <p:nvPicPr>
          <p:cNvPr id="89110" name="Picture 20"/>
          <p:cNvPicPr>
            <a:picLocks noChangeAspect="1" noChangeArrowheads="1"/>
          </p:cNvPicPr>
          <p:nvPr/>
        </p:nvPicPr>
        <p:blipFill>
          <a:blip r:embed="rId5"/>
          <a:srcRect/>
          <a:stretch>
            <a:fillRect/>
          </a:stretch>
        </p:blipFill>
        <p:spPr bwMode="auto">
          <a:xfrm>
            <a:off x="4521200" y="3481388"/>
            <a:ext cx="2209800" cy="1116012"/>
          </a:xfrm>
          <a:prstGeom prst="rect">
            <a:avLst/>
          </a:prstGeom>
          <a:noFill/>
          <a:ln w="9525">
            <a:noFill/>
            <a:miter lim="800000"/>
            <a:headEnd/>
            <a:tailEnd/>
          </a:ln>
        </p:spPr>
      </p:pic>
      <p:sp>
        <p:nvSpPr>
          <p:cNvPr id="10261" name="Rectangle 21"/>
          <p:cNvSpPr>
            <a:spLocks/>
          </p:cNvSpPr>
          <p:nvPr/>
        </p:nvSpPr>
        <p:spPr bwMode="auto">
          <a:xfrm>
            <a:off x="2511425" y="5638800"/>
            <a:ext cx="4075113" cy="635000"/>
          </a:xfrm>
          <a:prstGeom prst="rect">
            <a:avLst/>
          </a:prstGeom>
          <a:noFill/>
          <a:ln w="9525" cap="flat">
            <a:noFill/>
            <a:miter lim="800000"/>
            <a:headEnd type="none" w="med" len="med"/>
            <a:tailEnd type="none" w="med" len="med"/>
          </a:ln>
        </p:spPr>
        <p:txBody>
          <a:bodyPr wrap="none" lIns="38100" tIns="38100" rIns="38100" bIns="38100">
            <a:prstTxWarp prst="textNoShape">
              <a:avLst/>
            </a:prstTxWarp>
            <a:spAutoFit/>
          </a:bodyPr>
          <a:lstStyle/>
          <a:p>
            <a:pPr>
              <a:defRPr/>
            </a:pPr>
            <a:r>
              <a:rPr lang="en-US" sz="3600">
                <a:solidFill>
                  <a:srgbClr val="696464"/>
                </a:solidFill>
                <a:effectLst>
                  <a:outerShdw blurRad="38100" dist="38100" dir="2700000" algn="tl">
                    <a:srgbClr val="DDDDDD"/>
                  </a:outerShdw>
                </a:effectLst>
                <a:latin typeface="Calibri Bold" charset="0"/>
                <a:ea typeface="Calibri Bold" charset="0"/>
                <a:cs typeface="Calibri Bold" charset="0"/>
                <a:sym typeface="Calibri Bold" charset="0"/>
              </a:rPr>
              <a:t>http://fairroot.gsi.de</a:t>
            </a:r>
          </a:p>
        </p:txBody>
      </p:sp>
      <p:pic>
        <p:nvPicPr>
          <p:cNvPr id="89112" name="Picture 22"/>
          <p:cNvPicPr>
            <a:picLocks noChangeAspect="1" noChangeArrowheads="1"/>
          </p:cNvPicPr>
          <p:nvPr/>
        </p:nvPicPr>
        <p:blipFill>
          <a:blip r:embed="rId6"/>
          <a:srcRect/>
          <a:stretch>
            <a:fillRect/>
          </a:stretch>
        </p:blipFill>
        <p:spPr bwMode="auto">
          <a:xfrm>
            <a:off x="2317750" y="3416300"/>
            <a:ext cx="1916113" cy="1257300"/>
          </a:xfrm>
          <a:prstGeom prst="rect">
            <a:avLst/>
          </a:prstGeom>
          <a:noFill/>
          <a:ln w="9525">
            <a:noFill/>
            <a:miter lim="800000"/>
            <a:headEnd/>
            <a:tailEnd/>
          </a:ln>
        </p:spPr>
      </p:pic>
      <p:sp>
        <p:nvSpPr>
          <p:cNvPr id="89113" name="Rectangle 23"/>
          <p:cNvSpPr>
            <a:spLocks/>
          </p:cNvSpPr>
          <p:nvPr/>
        </p:nvSpPr>
        <p:spPr bwMode="auto">
          <a:xfrm>
            <a:off x="571500" y="1600200"/>
            <a:ext cx="7772400" cy="1549400"/>
          </a:xfrm>
          <a:prstGeom prst="rect">
            <a:avLst/>
          </a:prstGeom>
          <a:noFill/>
          <a:ln w="12700">
            <a:noFill/>
            <a:miter lim="800000"/>
            <a:headEnd/>
            <a:tailEnd/>
          </a:ln>
        </p:spPr>
        <p:txBody>
          <a:bodyPr lIns="0" tIns="0" rIns="0" bIns="0">
            <a:prstTxWarp prst="textNoShape">
              <a:avLst/>
            </a:prstTxWarp>
          </a:bodyPr>
          <a:lstStyle/>
          <a:p>
            <a:r>
              <a:rPr lang="en-US" sz="2400">
                <a:solidFill>
                  <a:srgbClr val="010715"/>
                </a:solidFill>
                <a:latin typeface="Times" charset="0"/>
                <a:ea typeface="Times" charset="0"/>
                <a:cs typeface="Times" charset="0"/>
                <a:sym typeface="Times" charset="0"/>
              </a:rPr>
              <a:t>Mohammad Al-Turany</a:t>
            </a:r>
          </a:p>
          <a:p>
            <a:r>
              <a:rPr lang="en-US" sz="2400">
                <a:solidFill>
                  <a:srgbClr val="010715"/>
                </a:solidFill>
                <a:latin typeface="Times" charset="0"/>
                <a:ea typeface="Times" charset="0"/>
                <a:cs typeface="Times" charset="0"/>
                <a:sym typeface="Times" charset="0"/>
              </a:rPr>
              <a:t>Denis Bertini</a:t>
            </a:r>
          </a:p>
          <a:p>
            <a:r>
              <a:rPr lang="en-US" sz="2400">
                <a:solidFill>
                  <a:srgbClr val="010715"/>
                </a:solidFill>
                <a:latin typeface="Times" charset="0"/>
                <a:ea typeface="Times" charset="0"/>
                <a:cs typeface="Times" charset="0"/>
                <a:sym typeface="Times" charset="0"/>
              </a:rPr>
              <a:t>Florian Uhlig</a:t>
            </a:r>
          </a:p>
          <a:p>
            <a:r>
              <a:rPr lang="en-US" sz="2400">
                <a:solidFill>
                  <a:srgbClr val="010715"/>
                </a:solidFill>
                <a:latin typeface="Times" charset="0"/>
                <a:ea typeface="Times" charset="0"/>
                <a:cs typeface="Times" charset="0"/>
                <a:sym typeface="Times" charset="0"/>
              </a:rPr>
              <a:t>Radek Karabowicz</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366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366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367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367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1367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1367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1367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1367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13676"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13677"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13678" name="Rectangle 12"/>
          <p:cNvSpPr>
            <a:spLocks noGrp="1" noChangeArrowheads="1"/>
          </p:cNvSpPr>
          <p:nvPr>
            <p:ph type="title"/>
          </p:nvPr>
        </p:nvSpPr>
        <p:spPr/>
        <p:txBody>
          <a:bodyPr/>
          <a:lstStyle/>
          <a:p>
            <a:pPr eaLnBrk="1" hangingPunct="1"/>
            <a:r>
              <a:rPr lang="en-US"/>
              <a:t>Texture Memory for field maps</a:t>
            </a:r>
          </a:p>
        </p:txBody>
      </p:sp>
      <p:sp>
        <p:nvSpPr>
          <p:cNvPr id="113679" name="Rectangle 13"/>
          <p:cNvSpPr>
            <a:spLocks noGrp="1" noChangeArrowheads="1"/>
          </p:cNvSpPr>
          <p:nvPr>
            <p:ph type="body" idx="1"/>
          </p:nvPr>
        </p:nvSpPr>
        <p:spPr/>
        <p:txBody>
          <a:bodyPr/>
          <a:lstStyle/>
          <a:p>
            <a:pPr marL="234950" indent="-234950" eaLnBrk="1" hangingPunct="1">
              <a:spcBef>
                <a:spcPct val="0"/>
              </a:spcBef>
            </a:pPr>
            <a:r>
              <a:rPr lang="en-US"/>
              <a:t>Three dimensional arrays can be bind to texture directly</a:t>
            </a:r>
          </a:p>
          <a:p>
            <a:pPr marL="234950" indent="-234950" eaLnBrk="1" hangingPunct="1"/>
            <a:r>
              <a:rPr lang="en-US"/>
              <a:t>Accessible from all threads in a grid</a:t>
            </a:r>
          </a:p>
          <a:p>
            <a:pPr marL="234950" indent="-234950" eaLnBrk="1" hangingPunct="1"/>
            <a:r>
              <a:rPr lang="en-US"/>
              <a:t>Linear interpolation is done by dedicated hardware</a:t>
            </a:r>
          </a:p>
          <a:p>
            <a:pPr marL="234950" indent="-234950" eaLnBrk="1" hangingPunct="1"/>
            <a:r>
              <a:rPr lang="en-US"/>
              <a:t>Cashed and allow multiple random access</a:t>
            </a:r>
          </a:p>
        </p:txBody>
      </p:sp>
      <p:sp>
        <p:nvSpPr>
          <p:cNvPr id="113680"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D4B90938-FC76-AE4B-82A4-FA341E3F1D79}" type="slidenum">
              <a:rPr lang="en-US" sz="1600">
                <a:solidFill>
                  <a:srgbClr val="8E7C5D"/>
                </a:solidFill>
                <a:latin typeface="Times New Roman" charset="0"/>
                <a:ea typeface="Times New Roman" charset="0"/>
                <a:cs typeface="Times New Roman" charset="0"/>
                <a:sym typeface="Times New Roman" charset="0"/>
              </a:rPr>
              <a:pPr/>
              <a:t>30</a:t>
            </a:fld>
            <a:endParaRPr lang="en-US" sz="1600">
              <a:solidFill>
                <a:srgbClr val="8E7C5D"/>
              </a:solidFill>
              <a:latin typeface="Times New Roman" charset="0"/>
              <a:ea typeface="Times New Roman" charset="0"/>
              <a:cs typeface="Times New Roman" charset="0"/>
              <a:sym typeface="Times New Roman" charset="0"/>
            </a:endParaRPr>
          </a:p>
        </p:txBody>
      </p:sp>
      <p:grpSp>
        <p:nvGrpSpPr>
          <p:cNvPr id="2" name="Group 15"/>
          <p:cNvGrpSpPr>
            <a:grpSpLocks/>
          </p:cNvGrpSpPr>
          <p:nvPr/>
        </p:nvGrpSpPr>
        <p:grpSpPr bwMode="auto">
          <a:xfrm>
            <a:off x="1066800" y="3810000"/>
            <a:ext cx="6934200" cy="1752600"/>
            <a:chOff x="0" y="0"/>
            <a:chExt cx="4368" cy="1104"/>
          </a:xfrm>
        </p:grpSpPr>
        <p:sp>
          <p:nvSpPr>
            <p:cNvPr id="34832" name="AutoShape 16"/>
            <p:cNvSpPr>
              <a:spLocks/>
            </p:cNvSpPr>
            <p:nvPr/>
          </p:nvSpPr>
          <p:spPr bwMode="auto">
            <a:xfrm>
              <a:off x="0" y="0"/>
              <a:ext cx="4368" cy="1104"/>
            </a:xfrm>
            <a:custGeom>
              <a:avLst/>
              <a:gdLst>
                <a:gd name="T0" fmla="*/ 10800 w 21600"/>
                <a:gd name="T1" fmla="*/ 10800 h 21188"/>
              </a:gdLst>
              <a:ahLst/>
              <a:cxnLst>
                <a:cxn ang="0">
                  <a:pos x="T0" y="T1"/>
                </a:cxn>
              </a:cxnLst>
              <a:rect l="0" t="0" r="r" b="b"/>
              <a:pathLst>
                <a:path w="21600" h="21188">
                  <a:moveTo>
                    <a:pt x="0" y="0"/>
                  </a:moveTo>
                  <a:cubicBezTo>
                    <a:pt x="2041" y="1001"/>
                    <a:pt x="4081" y="1718"/>
                    <a:pt x="6122" y="2152"/>
                  </a:cubicBezTo>
                  <a:lnTo>
                    <a:pt x="6122" y="4800"/>
                  </a:lnTo>
                  <a:cubicBezTo>
                    <a:pt x="9241" y="5463"/>
                    <a:pt x="12359" y="5463"/>
                    <a:pt x="15478" y="4800"/>
                  </a:cubicBezTo>
                  <a:lnTo>
                    <a:pt x="15478" y="2152"/>
                  </a:lnTo>
                  <a:cubicBezTo>
                    <a:pt x="17519" y="1718"/>
                    <a:pt x="19559" y="1001"/>
                    <a:pt x="21600" y="0"/>
                  </a:cubicBezTo>
                  <a:lnTo>
                    <a:pt x="18900" y="9104"/>
                  </a:lnTo>
                  <a:lnTo>
                    <a:pt x="21600" y="15891"/>
                  </a:lnTo>
                  <a:cubicBezTo>
                    <a:pt x="20459" y="16450"/>
                    <a:pt x="19319" y="16921"/>
                    <a:pt x="18178" y="17303"/>
                  </a:cubicBezTo>
                  <a:lnTo>
                    <a:pt x="18178" y="19952"/>
                  </a:lnTo>
                  <a:cubicBezTo>
                    <a:pt x="13259" y="21600"/>
                    <a:pt x="8341" y="21600"/>
                    <a:pt x="3422" y="19952"/>
                  </a:cubicBezTo>
                  <a:lnTo>
                    <a:pt x="3422" y="17303"/>
                  </a:lnTo>
                  <a:cubicBezTo>
                    <a:pt x="2281" y="16921"/>
                    <a:pt x="1141" y="16450"/>
                    <a:pt x="0" y="15891"/>
                  </a:cubicBezTo>
                  <a:lnTo>
                    <a:pt x="2700" y="9104"/>
                  </a:lnTo>
                  <a:close/>
                  <a:moveTo>
                    <a:pt x="0" y="0"/>
                  </a:moveTo>
                </a:path>
              </a:pathLst>
            </a:custGeom>
            <a:gradFill rotWithShape="0">
              <a:gsLst>
                <a:gs pos="0">
                  <a:srgbClr val="FFC7B4"/>
                </a:gs>
                <a:gs pos="100000">
                  <a:srgbClr val="EA3C00"/>
                </a:gs>
              </a:gsLst>
              <a:lin ang="5400000" scaled="1"/>
            </a:gradFill>
            <a:ln w="9525" cap="flat">
              <a:noFill/>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113683" name="AutoShape 17"/>
            <p:cNvSpPr>
              <a:spLocks/>
            </p:cNvSpPr>
            <p:nvPr/>
          </p:nvSpPr>
          <p:spPr bwMode="auto">
            <a:xfrm>
              <a:off x="692" y="112"/>
              <a:ext cx="2983" cy="164"/>
            </a:xfrm>
            <a:custGeom>
              <a:avLst/>
              <a:gdLst>
                <a:gd name="T0" fmla="*/ 1492 w 21600"/>
                <a:gd name="T1" fmla="*/ 93 h 19098"/>
                <a:gd name="T2" fmla="*/ 0 60000 65536"/>
                <a:gd name="T3" fmla="*/ 0 w 21600"/>
                <a:gd name="T4" fmla="*/ 0 h 19098"/>
                <a:gd name="T5" fmla="*/ 21600 w 21600"/>
                <a:gd name="T6" fmla="*/ 19098 h 19098"/>
              </a:gdLst>
              <a:ahLst/>
              <a:cxnLst>
                <a:cxn ang="T2">
                  <a:pos x="T0" y="T1"/>
                </a:cxn>
              </a:cxnLst>
              <a:rect l="T3" t="T4" r="T5" b="T6"/>
              <a:pathLst>
                <a:path w="21600" h="19098">
                  <a:moveTo>
                    <a:pt x="3952" y="16081"/>
                  </a:moveTo>
                  <a:lnTo>
                    <a:pt x="3952" y="0"/>
                  </a:lnTo>
                  <a:lnTo>
                    <a:pt x="0" y="11593"/>
                  </a:lnTo>
                  <a:cubicBezTo>
                    <a:pt x="7200" y="21600"/>
                    <a:pt x="14400" y="21600"/>
                    <a:pt x="21600" y="11593"/>
                  </a:cubicBezTo>
                  <a:lnTo>
                    <a:pt x="17648" y="0"/>
                  </a:lnTo>
                  <a:lnTo>
                    <a:pt x="17648" y="16081"/>
                  </a:lnTo>
                  <a:cubicBezTo>
                    <a:pt x="13083" y="20104"/>
                    <a:pt x="8517" y="20104"/>
                    <a:pt x="3952" y="16081"/>
                  </a:cubicBezTo>
                  <a:close/>
                  <a:moveTo>
                    <a:pt x="3952" y="16081"/>
                  </a:moveTo>
                </a:path>
              </a:pathLst>
            </a:custGeom>
            <a:solidFill>
              <a:srgbClr val="000000">
                <a:alpha val="20000"/>
              </a:srgbClr>
            </a:solidFill>
            <a:ln w="9525">
              <a:noFill/>
              <a:round/>
              <a:headEnd/>
              <a:tailEnd/>
            </a:ln>
          </p:spPr>
          <p:txBody>
            <a:bodyPr lIns="0" tIns="0" rIns="0" bIns="0">
              <a:prstTxWarp prst="textNoShape">
                <a:avLst/>
              </a:prstTxWarp>
            </a:bodyPr>
            <a:lstStyle/>
            <a:p>
              <a:endParaRPr lang="en-US"/>
            </a:p>
          </p:txBody>
        </p:sp>
        <p:sp>
          <p:nvSpPr>
            <p:cNvPr id="113684" name="AutoShape 18"/>
            <p:cNvSpPr>
              <a:spLocks/>
            </p:cNvSpPr>
            <p:nvPr/>
          </p:nvSpPr>
          <p:spPr bwMode="auto">
            <a:xfrm>
              <a:off x="0" y="0"/>
              <a:ext cx="4368" cy="1104"/>
            </a:xfrm>
            <a:custGeom>
              <a:avLst/>
              <a:gdLst>
                <a:gd name="T0" fmla="*/ 2184 w 21600"/>
                <a:gd name="T1" fmla="*/ 563 h 21188"/>
                <a:gd name="T2" fmla="*/ 0 60000 65536"/>
                <a:gd name="T3" fmla="*/ 0 w 21600"/>
                <a:gd name="T4" fmla="*/ 0 h 21188"/>
                <a:gd name="T5" fmla="*/ 21600 w 21600"/>
                <a:gd name="T6" fmla="*/ 21188 h 21188"/>
              </a:gdLst>
              <a:ahLst/>
              <a:cxnLst>
                <a:cxn ang="T2">
                  <a:pos x="T0" y="T1"/>
                </a:cxn>
              </a:cxnLst>
              <a:rect l="T3" t="T4" r="T5" b="T6"/>
              <a:pathLst>
                <a:path w="21600" h="21188">
                  <a:moveTo>
                    <a:pt x="0" y="0"/>
                  </a:moveTo>
                  <a:cubicBezTo>
                    <a:pt x="2041" y="1001"/>
                    <a:pt x="4081" y="1718"/>
                    <a:pt x="6122" y="2152"/>
                  </a:cubicBezTo>
                  <a:lnTo>
                    <a:pt x="3422" y="4061"/>
                  </a:lnTo>
                  <a:cubicBezTo>
                    <a:pt x="8341" y="5709"/>
                    <a:pt x="13259" y="5709"/>
                    <a:pt x="18178" y="4061"/>
                  </a:cubicBezTo>
                  <a:lnTo>
                    <a:pt x="15478" y="2152"/>
                  </a:lnTo>
                  <a:cubicBezTo>
                    <a:pt x="17519" y="1718"/>
                    <a:pt x="19559" y="1001"/>
                    <a:pt x="21600" y="0"/>
                  </a:cubicBezTo>
                  <a:lnTo>
                    <a:pt x="18900" y="9104"/>
                  </a:lnTo>
                  <a:lnTo>
                    <a:pt x="21600" y="15891"/>
                  </a:lnTo>
                  <a:cubicBezTo>
                    <a:pt x="20459" y="16450"/>
                    <a:pt x="19319" y="16921"/>
                    <a:pt x="18178" y="17303"/>
                  </a:cubicBezTo>
                  <a:lnTo>
                    <a:pt x="18178" y="19952"/>
                  </a:lnTo>
                  <a:cubicBezTo>
                    <a:pt x="13259" y="21600"/>
                    <a:pt x="8341" y="21600"/>
                    <a:pt x="3422" y="19952"/>
                  </a:cubicBezTo>
                  <a:lnTo>
                    <a:pt x="3422" y="17303"/>
                  </a:lnTo>
                  <a:cubicBezTo>
                    <a:pt x="2281" y="16921"/>
                    <a:pt x="1141" y="16450"/>
                    <a:pt x="0" y="15891"/>
                  </a:cubicBezTo>
                  <a:lnTo>
                    <a:pt x="2700" y="9104"/>
                  </a:lnTo>
                  <a:close/>
                  <a:moveTo>
                    <a:pt x="3422" y="17303"/>
                  </a:moveTo>
                  <a:lnTo>
                    <a:pt x="3422" y="4061"/>
                  </a:lnTo>
                  <a:moveTo>
                    <a:pt x="18178" y="4061"/>
                  </a:moveTo>
                  <a:lnTo>
                    <a:pt x="18178" y="17303"/>
                  </a:lnTo>
                  <a:moveTo>
                    <a:pt x="6122" y="2152"/>
                  </a:moveTo>
                  <a:lnTo>
                    <a:pt x="6122" y="4800"/>
                  </a:lnTo>
                  <a:moveTo>
                    <a:pt x="15478" y="4800"/>
                  </a:moveTo>
                  <a:lnTo>
                    <a:pt x="15478" y="2152"/>
                  </a:lnTo>
                </a:path>
              </a:pathLst>
            </a:custGeom>
            <a:noFill/>
            <a:ln w="9525">
              <a:solidFill>
                <a:srgbClr val="D24411"/>
              </a:solidFill>
              <a:round/>
              <a:headEnd/>
              <a:tailEnd/>
            </a:ln>
          </p:spPr>
          <p:txBody>
            <a:bodyPr lIns="0" tIns="0" rIns="0" bIns="0">
              <a:prstTxWarp prst="textNoShape">
                <a:avLst/>
              </a:prstTxWarp>
            </a:bodyPr>
            <a:lstStyle/>
            <a:p>
              <a:endParaRPr lang="en-US"/>
            </a:p>
          </p:txBody>
        </p:sp>
        <p:sp>
          <p:nvSpPr>
            <p:cNvPr id="113685" name="Rectangle 19"/>
            <p:cNvSpPr>
              <a:spLocks/>
            </p:cNvSpPr>
            <p:nvPr/>
          </p:nvSpPr>
          <p:spPr bwMode="auto">
            <a:xfrm>
              <a:off x="692" y="429"/>
              <a:ext cx="2984" cy="456"/>
            </a:xfrm>
            <a:prstGeom prst="rect">
              <a:avLst/>
            </a:prstGeom>
            <a:noFill/>
            <a:ln w="12700">
              <a:noFill/>
              <a:miter lim="800000"/>
              <a:headEnd/>
              <a:tailEnd/>
            </a:ln>
          </p:spPr>
          <p:txBody>
            <a:bodyPr lIns="38100" tIns="38100" rIns="38100" bIns="38100" anchor="ctr">
              <a:prstTxWarp prst="textNoShape">
                <a:avLst/>
              </a:prstTxWarp>
            </a:bodyPr>
            <a:lstStyle/>
            <a:p>
              <a:r>
                <a:rPr lang="en-US">
                  <a:solidFill>
                    <a:srgbClr val="FFFFFF"/>
                  </a:solidFill>
                  <a:latin typeface="Calibri" charset="0"/>
                  <a:ea typeface="Calibri" charset="0"/>
                  <a:cs typeface="Calibri" charset="0"/>
                  <a:sym typeface="Calibri" charset="0"/>
                </a:rPr>
                <a:t>Ideal for field maps!</a:t>
              </a:r>
            </a:p>
          </p:txBody>
        </p:sp>
      </p:grpSp>
      <p:sp>
        <p:nvSpPr>
          <p:cNvPr id="21" name="Slide Number Placeholder 20"/>
          <p:cNvSpPr>
            <a:spLocks noGrp="1"/>
          </p:cNvSpPr>
          <p:nvPr>
            <p:ph type="sldNum" sz="quarter" idx="10"/>
          </p:nvPr>
        </p:nvSpPr>
        <p:spPr/>
        <p:txBody>
          <a:bodyPr/>
          <a:lstStyle/>
          <a:p>
            <a:pPr>
              <a:defRPr/>
            </a:pPr>
            <a:fld id="{2AFE3EB0-C447-7147-92DC-4F90507DC103}" type="slidenum">
              <a:rPr lang="en-US" smtClean="0"/>
              <a:pPr>
                <a:defRPr/>
              </a:pPr>
              <a:t>30</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776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776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776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776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1776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1776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1777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1777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17772"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17773"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17774" name="Rectangle 12"/>
          <p:cNvSpPr>
            <a:spLocks noGrp="1" noChangeArrowheads="1"/>
          </p:cNvSpPr>
          <p:nvPr>
            <p:ph type="title"/>
          </p:nvPr>
        </p:nvSpPr>
        <p:spPr/>
        <p:txBody>
          <a:bodyPr/>
          <a:lstStyle/>
          <a:p>
            <a:pPr eaLnBrk="1" hangingPunct="1"/>
            <a:r>
              <a:rPr lang="en-US"/>
              <a:t>Runge-Kutta propagator</a:t>
            </a:r>
          </a:p>
        </p:txBody>
      </p:sp>
      <p:sp>
        <p:nvSpPr>
          <p:cNvPr id="117775" name="Rectangle 13"/>
          <p:cNvSpPr>
            <a:spLocks noGrp="1" noChangeArrowheads="1"/>
          </p:cNvSpPr>
          <p:nvPr>
            <p:ph type="body" idx="1"/>
          </p:nvPr>
        </p:nvSpPr>
        <p:spPr/>
        <p:txBody>
          <a:bodyPr/>
          <a:lstStyle/>
          <a:p>
            <a:pPr marL="234950" indent="-234950" eaLnBrk="1" hangingPunct="1">
              <a:spcBef>
                <a:spcPct val="0"/>
              </a:spcBef>
            </a:pPr>
            <a:r>
              <a:rPr lang="en-US"/>
              <a:t>The Geant3 Runge-Kutta propagator was re-written inside  a cuda kernel</a:t>
            </a:r>
          </a:p>
          <a:p>
            <a:pPr lvl="1" eaLnBrk="1" hangingPunct="1"/>
            <a:r>
              <a:rPr lang="en-US"/>
              <a:t> Runge-Kutta method for tracking a particle through a magnetic  field. Uses Nystroem algorithm (See Handbook Nat. Bur. Of   Standards, procedure 25.5.20)</a:t>
            </a:r>
          </a:p>
          <a:p>
            <a:pPr marL="234950" indent="-234950" eaLnBrk="1" hangingPunct="1"/>
            <a:r>
              <a:rPr lang="en-US"/>
              <a:t>The algorithm it self is hardly parallelizable, but one can propagate all tracks in an event in parallel</a:t>
            </a:r>
          </a:p>
          <a:p>
            <a:pPr marL="234950" indent="-234950" eaLnBrk="1" hangingPunct="1"/>
            <a:r>
              <a:rPr lang="en-US"/>
              <a:t>For each track, a block of 8 threads is created, the particle data is copied by all threads at once, then one thread do the propagation</a:t>
            </a:r>
          </a:p>
        </p:txBody>
      </p:sp>
      <p:sp>
        <p:nvSpPr>
          <p:cNvPr id="117776" name="Text Box 14"/>
          <p:cNvSpPr txBox="1">
            <a:spLocks noChangeArrowheads="1"/>
          </p:cNvSpPr>
          <p:nvPr/>
        </p:nvSpPr>
        <p:spPr bwMode="auto">
          <a:xfrm>
            <a:off x="4419600" y="1143000"/>
            <a:ext cx="292100" cy="292100"/>
          </a:xfrm>
          <a:prstGeom prst="rect">
            <a:avLst/>
          </a:prstGeom>
          <a:noFill/>
          <a:ln w="12700">
            <a:noFill/>
            <a:miter lim="800000"/>
            <a:headEnd/>
            <a:tailEnd/>
          </a:ln>
        </p:spPr>
        <p:txBody>
          <a:bodyPr wrap="none" anchor="ctr">
            <a:prstTxWarp prst="textNoShape">
              <a:avLst/>
            </a:prstTxWarp>
          </a:bodyPr>
          <a:lstStyle/>
          <a:p>
            <a:fld id="{E1CDFC87-A7BC-2645-AF35-47EA4A489413}" type="slidenum">
              <a:rPr lang="en-US" sz="1600">
                <a:solidFill>
                  <a:srgbClr val="8E7C5D"/>
                </a:solidFill>
                <a:latin typeface="Times New Roman" charset="0"/>
                <a:ea typeface="Times New Roman" charset="0"/>
                <a:cs typeface="Times New Roman" charset="0"/>
                <a:sym typeface="Times New Roman" charset="0"/>
              </a:rPr>
              <a:pPr/>
              <a:t>31</a:t>
            </a:fld>
            <a:endParaRPr lang="en-US" sz="1600" dirty="0">
              <a:solidFill>
                <a:srgbClr val="8E7C5D"/>
              </a:solidFill>
              <a:latin typeface="Times New Roman" charset="0"/>
              <a:ea typeface="Times New Roman" charset="0"/>
              <a:cs typeface="Times New Roman" charset="0"/>
              <a:sym typeface="Times New Roman" charset="0"/>
            </a:endParaRPr>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1"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9812"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9813"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9814"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9815"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19816"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19817"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19818"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19819"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19820"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19821"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19822" name="Rectangle 12"/>
          <p:cNvSpPr>
            <a:spLocks noGrp="1" noChangeArrowheads="1"/>
          </p:cNvSpPr>
          <p:nvPr>
            <p:ph type="title"/>
          </p:nvPr>
        </p:nvSpPr>
        <p:spPr/>
        <p:txBody>
          <a:bodyPr/>
          <a:lstStyle/>
          <a:p>
            <a:pPr eaLnBrk="1" hangingPunct="1"/>
            <a:r>
              <a:rPr lang="en-US"/>
              <a:t>Magnet and Field</a:t>
            </a:r>
          </a:p>
        </p:txBody>
      </p:sp>
      <p:sp>
        <p:nvSpPr>
          <p:cNvPr id="119823" name="Text Box 13"/>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20EC9685-D9A6-6940-B459-E9821ADF1A0B}" type="slidenum">
              <a:rPr lang="en-US" sz="1600">
                <a:solidFill>
                  <a:srgbClr val="8E7C5D"/>
                </a:solidFill>
                <a:latin typeface="Times New Roman" charset="0"/>
                <a:ea typeface="Times New Roman" charset="0"/>
                <a:cs typeface="Times New Roman" charset="0"/>
                <a:sym typeface="Times New Roman" charset="0"/>
              </a:rPr>
              <a:pPr/>
              <a:t>32</a:t>
            </a:fld>
            <a:endParaRPr lang="en-US" sz="1600">
              <a:solidFill>
                <a:srgbClr val="8E7C5D"/>
              </a:solidFill>
              <a:latin typeface="Times New Roman" charset="0"/>
              <a:ea typeface="Times New Roman" charset="0"/>
              <a:cs typeface="Times New Roman" charset="0"/>
              <a:sym typeface="Times New Roman" charset="0"/>
            </a:endParaRPr>
          </a:p>
        </p:txBody>
      </p:sp>
      <p:pic>
        <p:nvPicPr>
          <p:cNvPr id="119824" name="Picture 14"/>
          <p:cNvPicPr>
            <a:picLocks noChangeAspect="1" noChangeArrowheads="1"/>
          </p:cNvPicPr>
          <p:nvPr/>
        </p:nvPicPr>
        <p:blipFill>
          <a:blip r:embed="rId2"/>
          <a:srcRect/>
          <a:stretch>
            <a:fillRect/>
          </a:stretch>
        </p:blipFill>
        <p:spPr bwMode="auto">
          <a:xfrm>
            <a:off x="609600" y="1600200"/>
            <a:ext cx="7772400" cy="4806950"/>
          </a:xfrm>
          <a:prstGeom prst="rect">
            <a:avLst/>
          </a:prstGeom>
          <a:noFill/>
          <a:ln w="12700" cap="rnd">
            <a:noFill/>
            <a:round/>
            <a:headEnd/>
            <a:tailEnd/>
          </a:ln>
        </p:spPr>
      </p:pic>
      <p:pic>
        <p:nvPicPr>
          <p:cNvPr id="119825" name="Picture 15"/>
          <p:cNvPicPr>
            <a:picLocks noChangeAspect="1" noChangeArrowheads="1"/>
          </p:cNvPicPr>
          <p:nvPr/>
        </p:nvPicPr>
        <p:blipFill>
          <a:blip r:embed="rId3"/>
          <a:srcRect/>
          <a:stretch>
            <a:fillRect/>
          </a:stretch>
        </p:blipFill>
        <p:spPr bwMode="auto">
          <a:xfrm>
            <a:off x="1506538" y="2438400"/>
            <a:ext cx="3081337" cy="3200400"/>
          </a:xfrm>
          <a:prstGeom prst="rect">
            <a:avLst/>
          </a:prstGeom>
          <a:noFill/>
          <a:ln w="9525">
            <a:noFill/>
            <a:miter lim="800000"/>
            <a:headEnd/>
            <a:tailEnd/>
          </a:ln>
        </p:spPr>
      </p:pic>
      <p:sp>
        <p:nvSpPr>
          <p:cNvPr id="17" name="Slide Number Placeholder 16"/>
          <p:cNvSpPr>
            <a:spLocks noGrp="1"/>
          </p:cNvSpPr>
          <p:nvPr>
            <p:ph type="sldNum" sz="quarter" idx="10"/>
          </p:nvPr>
        </p:nvSpPr>
        <p:spPr/>
        <p:txBody>
          <a:bodyPr/>
          <a:lstStyle/>
          <a:p>
            <a:pPr>
              <a:defRPr/>
            </a:pPr>
            <a:fld id="{2AFE3EB0-C447-7147-92DC-4F90507DC103}" type="slidenum">
              <a:rPr lang="en-US" smtClean="0"/>
              <a:pPr>
                <a:defRPr/>
              </a:pPr>
              <a:t>32</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1860"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1861"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1862"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1863"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21864"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21865"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21866"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21867"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21868"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21869"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21870" name="Rectangle 12"/>
          <p:cNvSpPr>
            <a:spLocks noGrp="1" noChangeArrowheads="1"/>
          </p:cNvSpPr>
          <p:nvPr>
            <p:ph type="title"/>
          </p:nvPr>
        </p:nvSpPr>
        <p:spPr/>
        <p:txBody>
          <a:bodyPr/>
          <a:lstStyle/>
          <a:p>
            <a:pPr eaLnBrk="1" hangingPunct="1"/>
            <a:r>
              <a:rPr lang="en-US"/>
              <a:t>Cards used in this Test</a:t>
            </a:r>
          </a:p>
        </p:txBody>
      </p:sp>
      <p:graphicFrame>
        <p:nvGraphicFramePr>
          <p:cNvPr id="43021" name="Group 13"/>
          <p:cNvGraphicFramePr>
            <a:graphicFrameLocks noGrp="1"/>
          </p:cNvGraphicFramePr>
          <p:nvPr/>
        </p:nvGraphicFramePr>
        <p:xfrm>
          <a:off x="254000" y="1587500"/>
          <a:ext cx="8610600" cy="3464562"/>
        </p:xfrm>
        <a:graphic>
          <a:graphicData uri="http://schemas.openxmlformats.org/drawingml/2006/table">
            <a:tbl>
              <a:tblPr/>
              <a:tblGrid>
                <a:gridCol w="2743200"/>
                <a:gridCol w="1371600"/>
                <a:gridCol w="1371600"/>
                <a:gridCol w="1600200"/>
                <a:gridCol w="1524000"/>
              </a:tblGrid>
              <a:tr h="56356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endParaRPr kumimoji="0" lang="en-US" sz="18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Qaudro NVS  290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8400 GT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8800 GT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Tesla C1060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r>
              <a:tr h="41751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CUDA  cores</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16 (2 x 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32 (4 x 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112 (14 x 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240 (30 x 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1751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Memory (MB)</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 256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128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512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 4000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56356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Frequency of processor cores (GHz)</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0.92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0.94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1751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Compute capability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37306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Warps/Multiprocessor</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556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Max. No. of threads</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1536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3072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10752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30720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3556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Max Power Consumption (W)</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21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71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105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bl>
          </a:graphicData>
        </a:graphic>
      </p:graphicFrame>
      <p:sp>
        <p:nvSpPr>
          <p:cNvPr id="121927" name="Text Box 147"/>
          <p:cNvSpPr txBox="1">
            <a:spLocks noChangeArrowheads="1"/>
          </p:cNvSpPr>
          <p:nvPr/>
        </p:nvSpPr>
        <p:spPr bwMode="auto">
          <a:xfrm>
            <a:off x="4425950" y="1139825"/>
            <a:ext cx="292100" cy="292100"/>
          </a:xfrm>
          <a:prstGeom prst="rect">
            <a:avLst/>
          </a:prstGeom>
          <a:noFill/>
          <a:ln w="12700">
            <a:noFill/>
            <a:miter lim="800000"/>
            <a:headEnd/>
            <a:tailEnd/>
          </a:ln>
        </p:spPr>
        <p:txBody>
          <a:bodyPr wrap="none" anchor="ctr">
            <a:prstTxWarp prst="textNoShape">
              <a:avLst/>
            </a:prstTxWarp>
          </a:bodyPr>
          <a:lstStyle/>
          <a:p>
            <a:fld id="{4F25731A-3678-F344-B04C-9A7C283AAD1D}" type="slidenum">
              <a:rPr lang="en-US" sz="1600">
                <a:solidFill>
                  <a:srgbClr val="8E7C5D"/>
                </a:solidFill>
                <a:latin typeface="Times New Roman" charset="0"/>
                <a:ea typeface="Times New Roman" charset="0"/>
                <a:cs typeface="Times New Roman" charset="0"/>
                <a:sym typeface="Times New Roman" charset="0"/>
              </a:rPr>
              <a:pPr/>
              <a:t>33</a:t>
            </a:fld>
            <a:endParaRPr lang="en-US" sz="1600">
              <a:solidFill>
                <a:srgbClr val="8E7C5D"/>
              </a:solidFill>
              <a:latin typeface="Times New Roman" charset="0"/>
              <a:ea typeface="Times New Roman" charset="0"/>
              <a:cs typeface="Times New Roman" charset="0"/>
              <a:sym typeface="Times New Roman" charset="0"/>
            </a:endParaRPr>
          </a:p>
        </p:txBody>
      </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1"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4932"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4933"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4934"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4935"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24936"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24937"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24938"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24939"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24940"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24941"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24942" name="Rectangle 12"/>
          <p:cNvSpPr>
            <a:spLocks noGrp="1" noChangeArrowheads="1"/>
          </p:cNvSpPr>
          <p:nvPr>
            <p:ph type="title"/>
          </p:nvPr>
        </p:nvSpPr>
        <p:spPr/>
        <p:txBody>
          <a:bodyPr/>
          <a:lstStyle/>
          <a:p>
            <a:pPr eaLnBrk="1" hangingPunct="1"/>
            <a:r>
              <a:rPr lang="en-US"/>
              <a:t>Track Propagation (time per track)</a:t>
            </a:r>
          </a:p>
        </p:txBody>
      </p:sp>
      <p:graphicFrame>
        <p:nvGraphicFramePr>
          <p:cNvPr id="46093" name="Group 13"/>
          <p:cNvGraphicFramePr>
            <a:graphicFrameLocks noGrp="1"/>
          </p:cNvGraphicFramePr>
          <p:nvPr/>
        </p:nvGraphicFramePr>
        <p:xfrm>
          <a:off x="1371600" y="1600200"/>
          <a:ext cx="6491288" cy="3740154"/>
        </p:xfrm>
        <a:graphic>
          <a:graphicData uri="http://schemas.openxmlformats.org/drawingml/2006/table">
            <a:tbl>
              <a:tblPr/>
              <a:tblGrid>
                <a:gridCol w="820738"/>
                <a:gridCol w="746125"/>
                <a:gridCol w="746125"/>
                <a:gridCol w="1193800"/>
                <a:gridCol w="1044575"/>
                <a:gridCol w="1119187"/>
                <a:gridCol w="820738"/>
              </a:tblGrid>
              <a:tr h="88106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Trk/Event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CPU</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GPU</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emu</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Quadro</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NVS 290</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(16)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8400GT</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(32)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8800 GT</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(112)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Tesla</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C1060</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(240)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r>
              <a:tr h="3571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240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190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90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80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70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571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220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140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50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36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8.0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3571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210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160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44</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29</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17</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5.0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571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210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125</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45</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28</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15</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4.3</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3571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208</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172</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11</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571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210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177</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42</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1.9</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35877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206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178</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41</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1.5</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571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211</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177</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40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25</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10</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Verdana" charset="0"/>
                          <a:ea typeface="Verdana" charset="0"/>
                          <a:cs typeface="Verdana" charset="0"/>
                          <a:sym typeface="Verdana" charset="0"/>
                        </a:rPr>
                        <a:t>1.2</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bl>
          </a:graphicData>
        </a:graphic>
      </p:graphicFrame>
      <p:sp>
        <p:nvSpPr>
          <p:cNvPr id="125025" name="Text Box 219"/>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F23AF4DD-6983-3B4F-89D3-56C0B7C4A575}" type="slidenum">
              <a:rPr lang="en-US" sz="1600">
                <a:solidFill>
                  <a:srgbClr val="8E7C5D"/>
                </a:solidFill>
                <a:latin typeface="Times New Roman" charset="0"/>
                <a:ea typeface="Times New Roman" charset="0"/>
                <a:cs typeface="Times New Roman" charset="0"/>
                <a:sym typeface="Times New Roman" charset="0"/>
              </a:rPr>
              <a:pPr/>
              <a:t>34</a:t>
            </a:fld>
            <a:endParaRPr lang="en-US" sz="1600">
              <a:solidFill>
                <a:srgbClr val="8E7C5D"/>
              </a:solidFill>
              <a:latin typeface="Times New Roman" charset="0"/>
              <a:ea typeface="Times New Roman" charset="0"/>
              <a:cs typeface="Times New Roman" charset="0"/>
              <a:sym typeface="Times New Roman" charset="0"/>
            </a:endParaRPr>
          </a:p>
        </p:txBody>
      </p:sp>
      <p:sp>
        <p:nvSpPr>
          <p:cNvPr id="125026" name="Rectangle 220"/>
          <p:cNvSpPr>
            <a:spLocks/>
          </p:cNvSpPr>
          <p:nvPr/>
        </p:nvSpPr>
        <p:spPr bwMode="auto">
          <a:xfrm>
            <a:off x="1555750" y="5334000"/>
            <a:ext cx="5991225" cy="1003300"/>
          </a:xfrm>
          <a:prstGeom prst="rect">
            <a:avLst/>
          </a:prstGeom>
          <a:noFill/>
          <a:ln w="12700" cap="rnd">
            <a:noFill/>
            <a:round/>
            <a:headEnd/>
            <a:tailEnd/>
          </a:ln>
        </p:spPr>
        <p:txBody>
          <a:bodyPr wrap="none" lIns="38100" tIns="38100" rIns="38100" bIns="38100">
            <a:prstTxWarp prst="textNoShape">
              <a:avLst/>
            </a:prstTxWarp>
            <a:spAutoFit/>
          </a:bodyPr>
          <a:lstStyle/>
          <a:p>
            <a:r>
              <a:rPr lang="en-US" sz="3200">
                <a:solidFill>
                  <a:srgbClr val="696464"/>
                </a:solidFill>
                <a:latin typeface="Times New Roman" charset="0"/>
                <a:ea typeface="Times New Roman" charset="0"/>
                <a:cs typeface="Times New Roman" charset="0"/>
                <a:sym typeface="Times New Roman" charset="0"/>
              </a:rPr>
              <a:t>Time in μs needed to propagate one </a:t>
            </a:r>
            <a:endParaRPr lang="en-US">
              <a:solidFill>
                <a:schemeClr val="tx1"/>
              </a:solidFill>
              <a:latin typeface="Times New Roman" charset="0"/>
              <a:ea typeface="Times" charset="0"/>
              <a:cs typeface="Times" charset="0"/>
              <a:sym typeface="Times New Roman" charset="0"/>
            </a:endParaRPr>
          </a:p>
          <a:p>
            <a:r>
              <a:rPr lang="en-US" sz="3200">
                <a:solidFill>
                  <a:srgbClr val="696464"/>
                </a:solidFill>
                <a:latin typeface="Times New Roman" charset="0"/>
                <a:ea typeface="Times New Roman" charset="0"/>
                <a:cs typeface="Times New Roman" charset="0"/>
                <a:sym typeface="Times New Roman" charset="0"/>
              </a:rPr>
              <a:t>track 1.5 m in a dipole field </a:t>
            </a:r>
          </a:p>
        </p:txBody>
      </p:sp>
      <p:sp>
        <p:nvSpPr>
          <p:cNvPr id="17" name="Slide Number Placeholder 16"/>
          <p:cNvSpPr>
            <a:spLocks noGrp="1"/>
          </p:cNvSpPr>
          <p:nvPr>
            <p:ph type="sldNum" sz="quarter" idx="10"/>
          </p:nvPr>
        </p:nvSpPr>
        <p:spPr/>
        <p:txBody>
          <a:bodyPr/>
          <a:lstStyle/>
          <a:p>
            <a:pPr>
              <a:defRPr/>
            </a:pPr>
            <a:fld id="{2AFE3EB0-C447-7147-92DC-4F90507DC103}" type="slidenum">
              <a:rPr lang="en-US" smtClean="0"/>
              <a:pPr>
                <a:defRPr/>
              </a:pPr>
              <a:t>34</a:t>
            </a:fld>
            <a:endParaRPr lang="en-US"/>
          </a:p>
        </p:txBody>
      </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needed to analyze one event in ms</a:t>
            </a:r>
            <a:endParaRPr lang="en-US" dirty="0"/>
          </a:p>
        </p:txBody>
      </p:sp>
      <p:graphicFrame>
        <p:nvGraphicFramePr>
          <p:cNvPr id="7" name="Content Placeholder 6"/>
          <p:cNvGraphicFramePr>
            <a:graphicFrameLocks noGrp="1"/>
          </p:cNvGraphicFramePr>
          <p:nvPr>
            <p:ph sz="quarter" idx="1"/>
          </p:nvPr>
        </p:nvGraphicFramePr>
        <p:xfrm>
          <a:off x="304800" y="1447800"/>
          <a:ext cx="8504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a:p>
        </p:txBody>
      </p:sp>
      <p:sp>
        <p:nvSpPr>
          <p:cNvPr id="8" name="TextBox 7"/>
          <p:cNvSpPr txBox="1"/>
          <p:nvPr/>
        </p:nvSpPr>
        <p:spPr>
          <a:xfrm rot="16200000">
            <a:off x="48551" y="3602901"/>
            <a:ext cx="1251164" cy="400110"/>
          </a:xfrm>
          <a:prstGeom prst="rect">
            <a:avLst/>
          </a:prstGeom>
          <a:noFill/>
        </p:spPr>
        <p:txBody>
          <a:bodyPr wrap="none" rtlCol="0">
            <a:spAutoFit/>
          </a:bodyPr>
          <a:lstStyle/>
          <a:p>
            <a:r>
              <a:rPr lang="en-US" sz="2000" dirty="0" smtClean="0"/>
              <a:t>Time (ms)</a:t>
            </a:r>
            <a:endParaRPr lang="en-US" sz="2000" dirty="0"/>
          </a:p>
        </p:txBody>
      </p:sp>
      <p:sp>
        <p:nvSpPr>
          <p:cNvPr id="9" name="TextBox 8"/>
          <p:cNvSpPr txBox="1"/>
          <p:nvPr/>
        </p:nvSpPr>
        <p:spPr>
          <a:xfrm>
            <a:off x="3962400" y="5943600"/>
            <a:ext cx="1542960" cy="400110"/>
          </a:xfrm>
          <a:prstGeom prst="rect">
            <a:avLst/>
          </a:prstGeom>
          <a:noFill/>
        </p:spPr>
        <p:txBody>
          <a:bodyPr wrap="none" rtlCol="0">
            <a:spAutoFit/>
          </a:bodyPr>
          <a:lstStyle/>
          <a:p>
            <a:r>
              <a:rPr lang="en-US" sz="2000" dirty="0" smtClean="0"/>
              <a:t>Tracks/Event</a:t>
            </a:r>
            <a:endParaRPr lang="en-US" sz="2000" dirty="0"/>
          </a:p>
        </p:txBody>
      </p:sp>
      <p:sp>
        <p:nvSpPr>
          <p:cNvPr id="10" name="Footer Placeholder 9"/>
          <p:cNvSpPr>
            <a:spLocks noGrp="1"/>
          </p:cNvSpPr>
          <p:nvPr>
            <p:ph type="ftr" sz="quarter" idx="11"/>
          </p:nvPr>
        </p:nvSpPr>
        <p:spPr/>
        <p:txBody>
          <a:bodyPr/>
          <a:lstStyle/>
          <a:p>
            <a:pPr>
              <a:defRPr/>
            </a:pPr>
            <a:r>
              <a:rPr lang="en-US" dirty="0" smtClean="0">
                <a:latin typeface="Times New Roman" charset="0"/>
                <a:ea typeface="Times New Roman" charset="0"/>
                <a:cs typeface="Times New Roman" charset="0"/>
                <a:sym typeface="Times New Roman" charset="0"/>
              </a:rPr>
              <a:t>Mohammad  Al-Turany, PANDA DAQT</a:t>
            </a:r>
          </a:p>
          <a:p>
            <a:pPr>
              <a:defRPr/>
            </a:pPr>
            <a:endParaRPr lang="en-US" dirty="0"/>
          </a:p>
        </p:txBody>
      </p:sp>
      <p:sp>
        <p:nvSpPr>
          <p:cNvPr id="11" name="Slide Number Placeholder 10"/>
          <p:cNvSpPr>
            <a:spLocks noGrp="1"/>
          </p:cNvSpPr>
          <p:nvPr>
            <p:ph type="sldNum" sz="quarter" idx="12"/>
          </p:nvPr>
        </p:nvSpPr>
        <p:spPr/>
        <p:txBody>
          <a:bodyPr/>
          <a:lstStyle/>
          <a:p>
            <a:pPr>
              <a:defRPr/>
            </a:pPr>
            <a:fld id="{CC1AAE43-0ED0-3049-AF2A-01B165E0DEA3}" type="slidenum">
              <a:rPr lang="en-US" smtClean="0"/>
              <a:pPr>
                <a:defRPr/>
              </a:pPr>
              <a:t>35</a:t>
            </a:fld>
            <a:endParaRPr lang="en-US"/>
          </a:p>
        </p:txBody>
      </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for different cards</a:t>
            </a:r>
            <a:endParaRPr lang="en-US" dirty="0"/>
          </a:p>
        </p:txBody>
      </p:sp>
      <p:graphicFrame>
        <p:nvGraphicFramePr>
          <p:cNvPr id="7" name="Content Placeholder 6"/>
          <p:cNvGraphicFramePr>
            <a:graphicFrameLocks noGrp="1"/>
          </p:cNvGraphicFramePr>
          <p:nvPr>
            <p:ph sz="quarter" idx="1"/>
          </p:nvPr>
        </p:nvGraphicFramePr>
        <p:xfrm>
          <a:off x="152400" y="1295400"/>
          <a:ext cx="57912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graphicFrame>
        <p:nvGraphicFramePr>
          <p:cNvPr id="8" name="Content Placeholder 6"/>
          <p:cNvGraphicFramePr>
            <a:graphicFrameLocks/>
          </p:cNvGraphicFramePr>
          <p:nvPr/>
        </p:nvGraphicFramePr>
        <p:xfrm>
          <a:off x="4876800" y="2743200"/>
          <a:ext cx="4038599" cy="3489961"/>
        </p:xfrm>
        <a:graphic>
          <a:graphicData uri="http://schemas.openxmlformats.org/drawingml/2006/table">
            <a:tbl>
              <a:tblPr firstRow="1" bandRow="1">
                <a:tableStyleId>{5C22544A-7EE6-4342-B048-85BDC9FD1C3A}</a:tableStyleId>
              </a:tblPr>
              <a:tblGrid>
                <a:gridCol w="860685"/>
                <a:gridCol w="595859"/>
                <a:gridCol w="562755"/>
                <a:gridCol w="721179"/>
                <a:gridCol w="649061"/>
                <a:gridCol w="649060"/>
              </a:tblGrid>
              <a:tr h="747849">
                <a:tc>
                  <a:txBody>
                    <a:bodyPr/>
                    <a:lstStyle/>
                    <a:p>
                      <a:r>
                        <a:rPr lang="en-US" sz="1400" dirty="0" err="1" smtClean="0"/>
                        <a:t>Trk</a:t>
                      </a:r>
                      <a:r>
                        <a:rPr lang="en-US" sz="1400" dirty="0" smtClean="0"/>
                        <a:t>/Event</a:t>
                      </a:r>
                      <a:endParaRPr lang="en-US" sz="1400" dirty="0"/>
                    </a:p>
                  </a:txBody>
                  <a:tcPr/>
                </a:tc>
                <a:tc>
                  <a:txBody>
                    <a:bodyPr/>
                    <a:lstStyle/>
                    <a:p>
                      <a:r>
                        <a:rPr lang="en-US" sz="1400" dirty="0" smtClean="0"/>
                        <a:t>GPU</a:t>
                      </a:r>
                    </a:p>
                    <a:p>
                      <a:r>
                        <a:rPr lang="en-US" sz="1400" dirty="0" smtClean="0"/>
                        <a:t>emu</a:t>
                      </a:r>
                      <a:endParaRPr lang="en-US" sz="1400" dirty="0"/>
                    </a:p>
                  </a:txBody>
                  <a:tcPr>
                    <a:solidFill>
                      <a:srgbClr val="119959"/>
                    </a:solidFill>
                  </a:tcPr>
                </a:tc>
                <a:tc>
                  <a:txBody>
                    <a:bodyPr/>
                    <a:lstStyle/>
                    <a:p>
                      <a:r>
                        <a:rPr lang="en-US" sz="1400" dirty="0" smtClean="0">
                          <a:solidFill>
                            <a:schemeClr val="bg1"/>
                          </a:solidFill>
                        </a:rPr>
                        <a:t>NVS </a:t>
                      </a:r>
                    </a:p>
                    <a:p>
                      <a:r>
                        <a:rPr lang="en-US" sz="1400" dirty="0" smtClean="0">
                          <a:solidFill>
                            <a:schemeClr val="bg1"/>
                          </a:solidFill>
                        </a:rPr>
                        <a:t>290</a:t>
                      </a:r>
                    </a:p>
                    <a:p>
                      <a:endParaRPr lang="en-US" sz="1400" dirty="0">
                        <a:solidFill>
                          <a:schemeClr val="bg1"/>
                        </a:solidFill>
                      </a:endParaRPr>
                    </a:p>
                  </a:txBody>
                  <a:tcPr>
                    <a:solidFill>
                      <a:srgbClr val="0000FF"/>
                    </a:solidFill>
                  </a:tcPr>
                </a:tc>
                <a:tc>
                  <a:txBody>
                    <a:bodyPr/>
                    <a:lstStyle/>
                    <a:p>
                      <a:r>
                        <a:rPr lang="en-US" sz="1400" dirty="0" smtClean="0">
                          <a:solidFill>
                            <a:schemeClr val="bg1"/>
                          </a:solidFill>
                        </a:rPr>
                        <a:t>8400</a:t>
                      </a:r>
                    </a:p>
                    <a:p>
                      <a:r>
                        <a:rPr lang="en-US" sz="1400" dirty="0" smtClean="0">
                          <a:solidFill>
                            <a:schemeClr val="bg1"/>
                          </a:solidFill>
                        </a:rPr>
                        <a:t>GT</a:t>
                      </a:r>
                    </a:p>
                  </a:txBody>
                  <a:tcPr>
                    <a:solidFill>
                      <a:srgbClr val="081415"/>
                    </a:solidFill>
                  </a:tcPr>
                </a:tc>
                <a:tc>
                  <a:txBody>
                    <a:bodyPr/>
                    <a:lstStyle/>
                    <a:p>
                      <a:r>
                        <a:rPr lang="en-US" sz="1400" dirty="0" smtClean="0"/>
                        <a:t>8800</a:t>
                      </a:r>
                      <a:r>
                        <a:rPr lang="en-US" sz="1400" baseline="0" dirty="0" smtClean="0"/>
                        <a:t> </a:t>
                      </a:r>
                    </a:p>
                    <a:p>
                      <a:r>
                        <a:rPr lang="en-US" sz="1400" baseline="0" dirty="0" smtClean="0"/>
                        <a:t>GT</a:t>
                      </a:r>
                    </a:p>
                  </a:txBody>
                  <a:tcPr/>
                </a:tc>
                <a:tc>
                  <a:txBody>
                    <a:bodyPr/>
                    <a:lstStyle/>
                    <a:p>
                      <a:r>
                        <a:rPr lang="en-US" sz="1400" dirty="0" smtClean="0"/>
                        <a:t>Tesla</a:t>
                      </a:r>
                    </a:p>
                  </a:txBody>
                  <a:tcPr>
                    <a:solidFill>
                      <a:srgbClr val="FF6600"/>
                    </a:solidFill>
                  </a:tcPr>
                </a:tc>
              </a:tr>
              <a:tr h="342764">
                <a:tc>
                  <a:txBody>
                    <a:bodyPr/>
                    <a:lstStyle/>
                    <a:p>
                      <a:r>
                        <a:rPr lang="en-US" sz="1600" dirty="0" smtClean="0"/>
                        <a:t>10 </a:t>
                      </a:r>
                      <a:endParaRPr lang="en-US" sz="1600" dirty="0"/>
                    </a:p>
                  </a:txBody>
                  <a:tcPr/>
                </a:tc>
                <a:tc>
                  <a:txBody>
                    <a:bodyPr/>
                    <a:lstStyle/>
                    <a:p>
                      <a:pPr algn="r" fontAlgn="b"/>
                      <a:r>
                        <a:rPr lang="en-US" sz="1600" b="0" i="0" u="none" strike="noStrike">
                          <a:latin typeface="Verdana"/>
                        </a:rPr>
                        <a:t>1.30</a:t>
                      </a:r>
                    </a:p>
                  </a:txBody>
                  <a:tcPr marL="12700" marR="12700" marT="12700" marB="0" anchor="b">
                    <a:solidFill>
                      <a:srgbClr val="119959"/>
                    </a:solidFill>
                  </a:tcPr>
                </a:tc>
                <a:tc>
                  <a:txBody>
                    <a:bodyPr/>
                    <a:lstStyle/>
                    <a:p>
                      <a:pPr algn="r" fontAlgn="b"/>
                      <a:r>
                        <a:rPr lang="en-US" sz="1600" b="0" i="0" u="none" strike="noStrike" dirty="0">
                          <a:solidFill>
                            <a:schemeClr val="bg1"/>
                          </a:solidFill>
                          <a:latin typeface="Verdana"/>
                        </a:rPr>
                        <a:t>3</a:t>
                      </a:r>
                    </a:p>
                  </a:txBody>
                  <a:tcPr marL="12700" marR="12700" marT="12700" marB="0" anchor="b">
                    <a:solidFill>
                      <a:srgbClr val="0000FF"/>
                    </a:solidFill>
                  </a:tcPr>
                </a:tc>
                <a:tc>
                  <a:txBody>
                    <a:bodyPr/>
                    <a:lstStyle/>
                    <a:p>
                      <a:pPr algn="r" fontAlgn="b"/>
                      <a:r>
                        <a:rPr lang="en-US" sz="1600" b="0" i="0" u="none" strike="noStrike" dirty="0">
                          <a:solidFill>
                            <a:schemeClr val="bg1"/>
                          </a:solidFill>
                          <a:latin typeface="Verdana"/>
                        </a:rPr>
                        <a:t>3</a:t>
                      </a:r>
                    </a:p>
                  </a:txBody>
                  <a:tcPr marL="12700" marR="12700" marT="12700" marB="0" anchor="b">
                    <a:solidFill>
                      <a:srgbClr val="081415"/>
                    </a:solidFill>
                  </a:tcPr>
                </a:tc>
                <a:tc>
                  <a:txBody>
                    <a:bodyPr/>
                    <a:lstStyle/>
                    <a:p>
                      <a:pPr algn="r" fontAlgn="b"/>
                      <a:r>
                        <a:rPr lang="en-US" sz="1600" b="0" i="0" u="none" strike="noStrike">
                          <a:latin typeface="Verdana"/>
                        </a:rPr>
                        <a:t>3.5</a:t>
                      </a:r>
                    </a:p>
                  </a:txBody>
                  <a:tcPr marL="12700" marR="12700" marT="12700" marB="0" anchor="b"/>
                </a:tc>
                <a:tc>
                  <a:txBody>
                    <a:bodyPr/>
                    <a:lstStyle/>
                    <a:p>
                      <a:pPr algn="r" fontAlgn="b"/>
                      <a:r>
                        <a:rPr lang="en-US" sz="1600" b="0" i="0" u="none" strike="noStrike">
                          <a:latin typeface="Verdana"/>
                        </a:rPr>
                        <a:t>6</a:t>
                      </a:r>
                    </a:p>
                  </a:txBody>
                  <a:tcPr marL="12700" marR="12700" marT="12700" marB="0" anchor="b">
                    <a:solidFill>
                      <a:srgbClr val="FF6600"/>
                    </a:solidFill>
                  </a:tcPr>
                </a:tc>
              </a:tr>
              <a:tr h="342764">
                <a:tc>
                  <a:txBody>
                    <a:bodyPr/>
                    <a:lstStyle/>
                    <a:p>
                      <a:r>
                        <a:rPr lang="en-US" sz="1600" dirty="0" smtClean="0"/>
                        <a:t>50</a:t>
                      </a:r>
                      <a:endParaRPr lang="en-US" sz="1600" dirty="0"/>
                    </a:p>
                  </a:txBody>
                  <a:tcPr/>
                </a:tc>
                <a:tc>
                  <a:txBody>
                    <a:bodyPr/>
                    <a:lstStyle/>
                    <a:p>
                      <a:pPr algn="r" fontAlgn="b"/>
                      <a:r>
                        <a:rPr lang="en-US" sz="1600" b="0" i="0" u="none" strike="noStrike">
                          <a:latin typeface="Verdana"/>
                        </a:rPr>
                        <a:t>1.60</a:t>
                      </a:r>
                    </a:p>
                  </a:txBody>
                  <a:tcPr marL="12700" marR="12700" marT="12700" marB="0" anchor="b">
                    <a:solidFill>
                      <a:srgbClr val="119959"/>
                    </a:solidFill>
                  </a:tcPr>
                </a:tc>
                <a:tc>
                  <a:txBody>
                    <a:bodyPr/>
                    <a:lstStyle/>
                    <a:p>
                      <a:pPr algn="r" fontAlgn="b"/>
                      <a:r>
                        <a:rPr lang="en-US" sz="1600" b="0" i="0" u="none" strike="noStrike" dirty="0">
                          <a:solidFill>
                            <a:schemeClr val="bg1"/>
                          </a:solidFill>
                          <a:latin typeface="Verdana"/>
                        </a:rPr>
                        <a:t>4.4</a:t>
                      </a:r>
                    </a:p>
                  </a:txBody>
                  <a:tcPr marL="12700" marR="12700" marT="12700" marB="0" anchor="b">
                    <a:solidFill>
                      <a:srgbClr val="0000FF"/>
                    </a:solidFill>
                  </a:tcPr>
                </a:tc>
                <a:tc>
                  <a:txBody>
                    <a:bodyPr/>
                    <a:lstStyle/>
                    <a:p>
                      <a:pPr algn="r" fontAlgn="b"/>
                      <a:r>
                        <a:rPr lang="en-US" sz="1600" b="0" i="0" u="none" strike="noStrike" dirty="0">
                          <a:solidFill>
                            <a:schemeClr val="bg1"/>
                          </a:solidFill>
                          <a:latin typeface="Verdana"/>
                        </a:rPr>
                        <a:t>6</a:t>
                      </a:r>
                    </a:p>
                  </a:txBody>
                  <a:tcPr marL="12700" marR="12700" marT="12700" marB="0" anchor="b">
                    <a:solidFill>
                      <a:srgbClr val="081415"/>
                    </a:solidFill>
                  </a:tcPr>
                </a:tc>
                <a:tc>
                  <a:txBody>
                    <a:bodyPr/>
                    <a:lstStyle/>
                    <a:p>
                      <a:pPr algn="r" fontAlgn="b"/>
                      <a:r>
                        <a:rPr lang="en-US" sz="1600" b="0" i="0" u="none" strike="noStrike">
                          <a:latin typeface="Verdana"/>
                        </a:rPr>
                        <a:t>11</a:t>
                      </a:r>
                    </a:p>
                  </a:txBody>
                  <a:tcPr marL="12700" marR="12700" marT="12700" marB="0" anchor="b"/>
                </a:tc>
                <a:tc>
                  <a:txBody>
                    <a:bodyPr/>
                    <a:lstStyle/>
                    <a:p>
                      <a:pPr algn="r" fontAlgn="b"/>
                      <a:r>
                        <a:rPr lang="en-US" sz="1600" b="0" i="0" u="none" strike="noStrike" dirty="0">
                          <a:latin typeface="Verdana"/>
                        </a:rPr>
                        <a:t>28</a:t>
                      </a:r>
                    </a:p>
                  </a:txBody>
                  <a:tcPr marL="12700" marR="12700" marT="12700" marB="0" anchor="b">
                    <a:solidFill>
                      <a:srgbClr val="FF6600"/>
                    </a:solidFill>
                  </a:tcPr>
                </a:tc>
              </a:tr>
              <a:tr h="342764">
                <a:tc>
                  <a:txBody>
                    <a:bodyPr/>
                    <a:lstStyle/>
                    <a:p>
                      <a:r>
                        <a:rPr lang="en-US" sz="1600" dirty="0" smtClean="0"/>
                        <a:t>100</a:t>
                      </a:r>
                      <a:endParaRPr lang="en-US" sz="1600" dirty="0"/>
                    </a:p>
                  </a:txBody>
                  <a:tcPr/>
                </a:tc>
                <a:tc>
                  <a:txBody>
                    <a:bodyPr/>
                    <a:lstStyle/>
                    <a:p>
                      <a:pPr algn="r" fontAlgn="b"/>
                      <a:r>
                        <a:rPr lang="en-US" sz="1600" b="0" i="0" u="none" strike="noStrike">
                          <a:latin typeface="Verdana"/>
                        </a:rPr>
                        <a:t>1.30</a:t>
                      </a:r>
                    </a:p>
                  </a:txBody>
                  <a:tcPr marL="12700" marR="12700" marT="12700" marB="0" anchor="b">
                    <a:solidFill>
                      <a:srgbClr val="119959"/>
                    </a:solidFill>
                  </a:tcPr>
                </a:tc>
                <a:tc>
                  <a:txBody>
                    <a:bodyPr/>
                    <a:lstStyle/>
                    <a:p>
                      <a:pPr algn="r" fontAlgn="b"/>
                      <a:r>
                        <a:rPr lang="en-US" sz="1600" b="0" i="0" u="none" strike="noStrike" dirty="0">
                          <a:solidFill>
                            <a:schemeClr val="bg1"/>
                          </a:solidFill>
                          <a:latin typeface="Verdana"/>
                        </a:rPr>
                        <a:t>4.8</a:t>
                      </a:r>
                    </a:p>
                  </a:txBody>
                  <a:tcPr marL="12700" marR="12700" marT="12700" marB="0" anchor="b">
                    <a:solidFill>
                      <a:srgbClr val="0000FF"/>
                    </a:solidFill>
                  </a:tcPr>
                </a:tc>
                <a:tc>
                  <a:txBody>
                    <a:bodyPr/>
                    <a:lstStyle/>
                    <a:p>
                      <a:pPr algn="r" fontAlgn="b"/>
                      <a:r>
                        <a:rPr lang="en-US" sz="1600" b="0" i="0" u="none" strike="noStrike" dirty="0">
                          <a:solidFill>
                            <a:schemeClr val="bg1"/>
                          </a:solidFill>
                          <a:latin typeface="Verdana"/>
                        </a:rPr>
                        <a:t>7.3</a:t>
                      </a:r>
                    </a:p>
                  </a:txBody>
                  <a:tcPr marL="12700" marR="12700" marT="12700" marB="0" anchor="b">
                    <a:solidFill>
                      <a:srgbClr val="081415"/>
                    </a:solidFill>
                  </a:tcPr>
                </a:tc>
                <a:tc>
                  <a:txBody>
                    <a:bodyPr/>
                    <a:lstStyle/>
                    <a:p>
                      <a:pPr algn="r" fontAlgn="b"/>
                      <a:r>
                        <a:rPr lang="en-US" sz="1600" b="0" i="0" u="none" strike="noStrike">
                          <a:latin typeface="Verdana"/>
                        </a:rPr>
                        <a:t>12.3</a:t>
                      </a:r>
                    </a:p>
                  </a:txBody>
                  <a:tcPr marL="12700" marR="12700" marT="12700" marB="0" anchor="b"/>
                </a:tc>
                <a:tc>
                  <a:txBody>
                    <a:bodyPr/>
                    <a:lstStyle/>
                    <a:p>
                      <a:pPr algn="r" fontAlgn="b"/>
                      <a:r>
                        <a:rPr lang="en-US" sz="1600" b="0" i="0" u="none" strike="noStrike">
                          <a:latin typeface="Verdana"/>
                        </a:rPr>
                        <a:t>47</a:t>
                      </a:r>
                    </a:p>
                  </a:txBody>
                  <a:tcPr marL="12700" marR="12700" marT="12700" marB="0" anchor="b">
                    <a:solidFill>
                      <a:srgbClr val="FF6600"/>
                    </a:solidFill>
                  </a:tcPr>
                </a:tc>
              </a:tr>
              <a:tr h="342764">
                <a:tc>
                  <a:txBody>
                    <a:bodyPr/>
                    <a:lstStyle/>
                    <a:p>
                      <a:r>
                        <a:rPr lang="en-US" sz="1600" dirty="0" smtClean="0"/>
                        <a:t>200</a:t>
                      </a:r>
                      <a:endParaRPr lang="en-US" sz="1600" dirty="0"/>
                    </a:p>
                  </a:txBody>
                  <a:tcPr/>
                </a:tc>
                <a:tc>
                  <a:txBody>
                    <a:bodyPr/>
                    <a:lstStyle/>
                    <a:p>
                      <a:pPr algn="r" fontAlgn="b"/>
                      <a:r>
                        <a:rPr lang="en-US" sz="1600" b="0" i="0" u="none" strike="noStrike">
                          <a:latin typeface="Verdana"/>
                        </a:rPr>
                        <a:t>1.70</a:t>
                      </a:r>
                    </a:p>
                  </a:txBody>
                  <a:tcPr marL="12700" marR="12700" marT="12700" marB="0" anchor="b">
                    <a:solidFill>
                      <a:srgbClr val="119959"/>
                    </a:solidFill>
                  </a:tcPr>
                </a:tc>
                <a:tc>
                  <a:txBody>
                    <a:bodyPr/>
                    <a:lstStyle/>
                    <a:p>
                      <a:pPr algn="r" fontAlgn="b"/>
                      <a:r>
                        <a:rPr lang="en-US" sz="1600" b="0" i="0" u="none" strike="noStrike" dirty="0">
                          <a:solidFill>
                            <a:schemeClr val="bg1"/>
                          </a:solidFill>
                          <a:latin typeface="Verdana"/>
                        </a:rPr>
                        <a:t>4.8</a:t>
                      </a:r>
                    </a:p>
                  </a:txBody>
                  <a:tcPr marL="12700" marR="12700" marT="12700" marB="0" anchor="b">
                    <a:solidFill>
                      <a:srgbClr val="0000FF"/>
                    </a:solidFill>
                  </a:tcPr>
                </a:tc>
                <a:tc>
                  <a:txBody>
                    <a:bodyPr/>
                    <a:lstStyle/>
                    <a:p>
                      <a:pPr algn="r" fontAlgn="b"/>
                      <a:r>
                        <a:rPr lang="en-US" sz="1600" b="0" i="0" u="none" strike="noStrike" dirty="0" smtClean="0">
                          <a:solidFill>
                            <a:schemeClr val="bg1"/>
                          </a:solidFill>
                          <a:latin typeface="Verdana"/>
                        </a:rPr>
                        <a:t>7.5</a:t>
                      </a:r>
                      <a:endParaRPr lang="en-US" sz="1600" b="0" i="0" u="none" strike="noStrike" dirty="0">
                        <a:solidFill>
                          <a:schemeClr val="bg1"/>
                        </a:solidFill>
                        <a:latin typeface="Verdana"/>
                      </a:endParaRPr>
                    </a:p>
                  </a:txBody>
                  <a:tcPr marL="12700" marR="12700" marT="12700" marB="0" anchor="b">
                    <a:solidFill>
                      <a:srgbClr val="081415"/>
                    </a:solidFill>
                  </a:tcPr>
                </a:tc>
                <a:tc>
                  <a:txBody>
                    <a:bodyPr/>
                    <a:lstStyle/>
                    <a:p>
                      <a:pPr algn="r" fontAlgn="b"/>
                      <a:r>
                        <a:rPr lang="en-US" sz="1600" b="0" i="0" u="none" strike="noStrike">
                          <a:latin typeface="Verdana"/>
                        </a:rPr>
                        <a:t>14.5</a:t>
                      </a:r>
                    </a:p>
                  </a:txBody>
                  <a:tcPr marL="12700" marR="12700" marT="12700" marB="0" anchor="b"/>
                </a:tc>
                <a:tc>
                  <a:txBody>
                    <a:bodyPr/>
                    <a:lstStyle/>
                    <a:p>
                      <a:pPr algn="r" fontAlgn="b"/>
                      <a:r>
                        <a:rPr lang="en-US" sz="1600" b="0" i="0" u="none" strike="noStrike">
                          <a:latin typeface="Verdana"/>
                        </a:rPr>
                        <a:t>49</a:t>
                      </a:r>
                    </a:p>
                  </a:txBody>
                  <a:tcPr marL="12700" marR="12700" marT="12700" marB="0" anchor="b">
                    <a:solidFill>
                      <a:srgbClr val="FF6600"/>
                    </a:solidFill>
                  </a:tcPr>
                </a:tc>
              </a:tr>
              <a:tr h="342764">
                <a:tc>
                  <a:txBody>
                    <a:bodyPr/>
                    <a:lstStyle/>
                    <a:p>
                      <a:r>
                        <a:rPr lang="en-US" sz="1600" dirty="0" smtClean="0"/>
                        <a:t>500</a:t>
                      </a:r>
                      <a:endParaRPr lang="en-US" sz="1600" dirty="0"/>
                    </a:p>
                  </a:txBody>
                  <a:tcPr/>
                </a:tc>
                <a:tc>
                  <a:txBody>
                    <a:bodyPr/>
                    <a:lstStyle/>
                    <a:p>
                      <a:pPr algn="r" fontAlgn="b"/>
                      <a:r>
                        <a:rPr lang="en-US" sz="1600" b="0" i="0" u="none" strike="noStrike">
                          <a:latin typeface="Verdana"/>
                        </a:rPr>
                        <a:t>1.20</a:t>
                      </a:r>
                    </a:p>
                  </a:txBody>
                  <a:tcPr marL="12700" marR="12700" marT="12700" marB="0" anchor="b">
                    <a:solidFill>
                      <a:srgbClr val="119959"/>
                    </a:solidFill>
                  </a:tcPr>
                </a:tc>
                <a:tc>
                  <a:txBody>
                    <a:bodyPr/>
                    <a:lstStyle/>
                    <a:p>
                      <a:pPr algn="r" fontAlgn="b"/>
                      <a:r>
                        <a:rPr lang="en-US" sz="1600" b="0" i="0" u="none" strike="noStrike" dirty="0">
                          <a:solidFill>
                            <a:schemeClr val="bg1"/>
                          </a:solidFill>
                          <a:latin typeface="Verdana"/>
                        </a:rPr>
                        <a:t>4.5</a:t>
                      </a:r>
                    </a:p>
                  </a:txBody>
                  <a:tcPr marL="12700" marR="12700" marT="12700" marB="0" anchor="b">
                    <a:solidFill>
                      <a:srgbClr val="0000FF"/>
                    </a:solidFill>
                  </a:tcPr>
                </a:tc>
                <a:tc>
                  <a:txBody>
                    <a:bodyPr/>
                    <a:lstStyle/>
                    <a:p>
                      <a:pPr algn="r" fontAlgn="b"/>
                      <a:r>
                        <a:rPr lang="en-US" sz="1600" b="0" i="0" u="none" strike="noStrike" dirty="0">
                          <a:solidFill>
                            <a:schemeClr val="bg1"/>
                          </a:solidFill>
                          <a:latin typeface="Verdana"/>
                        </a:rPr>
                        <a:t>7.9</a:t>
                      </a:r>
                    </a:p>
                  </a:txBody>
                  <a:tcPr marL="12700" marR="12700" marT="12700" marB="0" anchor="b">
                    <a:solidFill>
                      <a:srgbClr val="081415"/>
                    </a:solidFill>
                  </a:tcPr>
                </a:tc>
                <a:tc>
                  <a:txBody>
                    <a:bodyPr/>
                    <a:lstStyle/>
                    <a:p>
                      <a:pPr algn="r" fontAlgn="b"/>
                      <a:r>
                        <a:rPr lang="en-US" sz="1600" b="0" i="0" u="none" strike="noStrike">
                          <a:latin typeface="Verdana"/>
                        </a:rPr>
                        <a:t>18.5</a:t>
                      </a:r>
                    </a:p>
                  </a:txBody>
                  <a:tcPr marL="12700" marR="12700" marT="12700" marB="0" anchor="b"/>
                </a:tc>
                <a:tc>
                  <a:txBody>
                    <a:bodyPr/>
                    <a:lstStyle/>
                    <a:p>
                      <a:pPr algn="r" fontAlgn="b"/>
                      <a:r>
                        <a:rPr lang="en-US" sz="1600" b="0" i="0" u="none" strike="noStrike">
                          <a:latin typeface="Verdana"/>
                        </a:rPr>
                        <a:t>80</a:t>
                      </a:r>
                    </a:p>
                  </a:txBody>
                  <a:tcPr marL="12700" marR="12700" marT="12700" marB="0" anchor="b">
                    <a:solidFill>
                      <a:srgbClr val="FF6600"/>
                    </a:solidFill>
                  </a:tcPr>
                </a:tc>
              </a:tr>
              <a:tr h="342764">
                <a:tc>
                  <a:txBody>
                    <a:bodyPr/>
                    <a:lstStyle/>
                    <a:p>
                      <a:r>
                        <a:rPr lang="en-US" sz="1600" dirty="0" smtClean="0"/>
                        <a:t>1000</a:t>
                      </a:r>
                      <a:endParaRPr lang="en-US" sz="1600" dirty="0"/>
                    </a:p>
                  </a:txBody>
                  <a:tcPr/>
                </a:tc>
                <a:tc>
                  <a:txBody>
                    <a:bodyPr/>
                    <a:lstStyle/>
                    <a:p>
                      <a:pPr algn="r" fontAlgn="b"/>
                      <a:r>
                        <a:rPr lang="en-US" sz="1600" b="0" i="0" u="none" strike="noStrike">
                          <a:latin typeface="Verdana"/>
                        </a:rPr>
                        <a:t>1.20</a:t>
                      </a:r>
                    </a:p>
                  </a:txBody>
                  <a:tcPr marL="12700" marR="12700" marT="12700" marB="0" anchor="b">
                    <a:solidFill>
                      <a:srgbClr val="119959"/>
                    </a:solidFill>
                  </a:tcPr>
                </a:tc>
                <a:tc>
                  <a:txBody>
                    <a:bodyPr/>
                    <a:lstStyle/>
                    <a:p>
                      <a:pPr algn="r" fontAlgn="b"/>
                      <a:r>
                        <a:rPr lang="en-US" sz="1600" b="0" i="0" u="none" strike="noStrike">
                          <a:solidFill>
                            <a:schemeClr val="bg1"/>
                          </a:solidFill>
                          <a:latin typeface="Verdana"/>
                        </a:rPr>
                        <a:t>5</a:t>
                      </a:r>
                    </a:p>
                  </a:txBody>
                  <a:tcPr marL="12700" marR="12700" marT="12700" marB="0" anchor="b">
                    <a:solidFill>
                      <a:srgbClr val="0000FF"/>
                    </a:solidFill>
                  </a:tcPr>
                </a:tc>
                <a:tc>
                  <a:txBody>
                    <a:bodyPr/>
                    <a:lstStyle/>
                    <a:p>
                      <a:pPr algn="r" fontAlgn="b"/>
                      <a:r>
                        <a:rPr lang="en-US" sz="1600" b="0" i="0" u="none" strike="noStrike">
                          <a:solidFill>
                            <a:schemeClr val="bg1"/>
                          </a:solidFill>
                          <a:latin typeface="Verdana"/>
                        </a:rPr>
                        <a:t>8.1</a:t>
                      </a:r>
                    </a:p>
                  </a:txBody>
                  <a:tcPr marL="12700" marR="12700" marT="12700" marB="0" anchor="b">
                    <a:solidFill>
                      <a:srgbClr val="081415"/>
                    </a:solidFill>
                  </a:tcPr>
                </a:tc>
                <a:tc>
                  <a:txBody>
                    <a:bodyPr/>
                    <a:lstStyle/>
                    <a:p>
                      <a:pPr algn="r" fontAlgn="b"/>
                      <a:r>
                        <a:rPr lang="en-US" sz="1600" b="0" i="0" u="none" strike="noStrike">
                          <a:latin typeface="Verdana"/>
                        </a:rPr>
                        <a:t>21</a:t>
                      </a:r>
                    </a:p>
                  </a:txBody>
                  <a:tcPr marL="12700" marR="12700" marT="12700" marB="0" anchor="b"/>
                </a:tc>
                <a:tc>
                  <a:txBody>
                    <a:bodyPr/>
                    <a:lstStyle/>
                    <a:p>
                      <a:pPr algn="r" fontAlgn="b"/>
                      <a:r>
                        <a:rPr lang="en-US" sz="1600" b="0" i="0" u="none" strike="noStrike">
                          <a:latin typeface="Verdana"/>
                        </a:rPr>
                        <a:t>111</a:t>
                      </a:r>
                    </a:p>
                  </a:txBody>
                  <a:tcPr marL="12700" marR="12700" marT="12700" marB="0" anchor="b">
                    <a:solidFill>
                      <a:srgbClr val="FF6600"/>
                    </a:solidFill>
                  </a:tcPr>
                </a:tc>
              </a:tr>
              <a:tr h="342764">
                <a:tc>
                  <a:txBody>
                    <a:bodyPr/>
                    <a:lstStyle/>
                    <a:p>
                      <a:r>
                        <a:rPr lang="en-US" sz="1600" dirty="0" smtClean="0"/>
                        <a:t>2000</a:t>
                      </a:r>
                      <a:endParaRPr lang="en-US" sz="1600" dirty="0"/>
                    </a:p>
                  </a:txBody>
                  <a:tcPr/>
                </a:tc>
                <a:tc>
                  <a:txBody>
                    <a:bodyPr/>
                    <a:lstStyle/>
                    <a:p>
                      <a:pPr algn="r" fontAlgn="b"/>
                      <a:r>
                        <a:rPr lang="en-US" sz="1600" b="0" i="0" u="none" strike="noStrike">
                          <a:latin typeface="Verdana"/>
                        </a:rPr>
                        <a:t>1.10</a:t>
                      </a:r>
                    </a:p>
                  </a:txBody>
                  <a:tcPr marL="12700" marR="12700" marT="12700" marB="0" anchor="b">
                    <a:solidFill>
                      <a:srgbClr val="119959"/>
                    </a:solidFill>
                  </a:tcPr>
                </a:tc>
                <a:tc>
                  <a:txBody>
                    <a:bodyPr/>
                    <a:lstStyle/>
                    <a:p>
                      <a:pPr algn="r" fontAlgn="b"/>
                      <a:r>
                        <a:rPr lang="en-US" sz="1600" b="0" i="0" u="none" strike="noStrike">
                          <a:solidFill>
                            <a:schemeClr val="bg1"/>
                          </a:solidFill>
                          <a:latin typeface="Verdana"/>
                        </a:rPr>
                        <a:t>5</a:t>
                      </a:r>
                    </a:p>
                  </a:txBody>
                  <a:tcPr marL="12700" marR="12700" marT="12700" marB="0" anchor="b">
                    <a:solidFill>
                      <a:srgbClr val="0000FF"/>
                    </a:solidFill>
                  </a:tcPr>
                </a:tc>
                <a:tc>
                  <a:txBody>
                    <a:bodyPr/>
                    <a:lstStyle/>
                    <a:p>
                      <a:pPr algn="r" fontAlgn="b"/>
                      <a:r>
                        <a:rPr lang="en-US" sz="1600" b="0" i="0" u="none" strike="noStrike" dirty="0">
                          <a:solidFill>
                            <a:schemeClr val="bg1"/>
                          </a:solidFill>
                          <a:latin typeface="Verdana"/>
                        </a:rPr>
                        <a:t>8</a:t>
                      </a:r>
                    </a:p>
                  </a:txBody>
                  <a:tcPr marL="12700" marR="12700" marT="12700" marB="0" anchor="b">
                    <a:solidFill>
                      <a:srgbClr val="081415"/>
                    </a:solidFill>
                  </a:tcPr>
                </a:tc>
                <a:tc>
                  <a:txBody>
                    <a:bodyPr/>
                    <a:lstStyle/>
                    <a:p>
                      <a:pPr algn="r" fontAlgn="b"/>
                      <a:r>
                        <a:rPr lang="en-US" sz="1600" b="0" i="0" u="none" strike="noStrike">
                          <a:latin typeface="Verdana"/>
                        </a:rPr>
                        <a:t>21</a:t>
                      </a:r>
                    </a:p>
                  </a:txBody>
                  <a:tcPr marL="12700" marR="12700" marT="12700" marB="0" anchor="b"/>
                </a:tc>
                <a:tc>
                  <a:txBody>
                    <a:bodyPr/>
                    <a:lstStyle/>
                    <a:p>
                      <a:pPr algn="r" fontAlgn="b"/>
                      <a:r>
                        <a:rPr lang="en-US" sz="1600" b="0" i="0" u="none" strike="noStrike">
                          <a:latin typeface="Verdana"/>
                        </a:rPr>
                        <a:t>137</a:t>
                      </a:r>
                    </a:p>
                  </a:txBody>
                  <a:tcPr marL="12700" marR="12700" marT="12700" marB="0" anchor="b">
                    <a:solidFill>
                      <a:srgbClr val="FF6600"/>
                    </a:solidFill>
                  </a:tcPr>
                </a:tc>
              </a:tr>
              <a:tr h="342764">
                <a:tc>
                  <a:txBody>
                    <a:bodyPr/>
                    <a:lstStyle/>
                    <a:p>
                      <a:r>
                        <a:rPr lang="en-US" sz="1600" dirty="0" smtClean="0"/>
                        <a:t>5000</a:t>
                      </a:r>
                      <a:endParaRPr lang="en-US" sz="1600" dirty="0"/>
                    </a:p>
                  </a:txBody>
                  <a:tcPr/>
                </a:tc>
                <a:tc>
                  <a:txBody>
                    <a:bodyPr/>
                    <a:lstStyle/>
                    <a:p>
                      <a:pPr algn="r" fontAlgn="b"/>
                      <a:r>
                        <a:rPr lang="en-US" sz="1600" b="0" i="0" u="none" strike="noStrike">
                          <a:latin typeface="Verdana"/>
                        </a:rPr>
                        <a:t>1.20</a:t>
                      </a:r>
                    </a:p>
                  </a:txBody>
                  <a:tcPr marL="12700" marR="12700" marT="12700" marB="0" anchor="b">
                    <a:solidFill>
                      <a:srgbClr val="119959"/>
                    </a:solidFill>
                  </a:tcPr>
                </a:tc>
                <a:tc>
                  <a:txBody>
                    <a:bodyPr/>
                    <a:lstStyle/>
                    <a:p>
                      <a:pPr algn="r" fontAlgn="b"/>
                      <a:r>
                        <a:rPr lang="en-US" sz="1600" b="0" i="0" u="none" strike="noStrike" dirty="0">
                          <a:solidFill>
                            <a:schemeClr val="bg1"/>
                          </a:solidFill>
                          <a:latin typeface="Verdana"/>
                        </a:rPr>
                        <a:t>5</a:t>
                      </a:r>
                    </a:p>
                  </a:txBody>
                  <a:tcPr marL="12700" marR="12700" marT="12700" marB="0" anchor="b">
                    <a:solidFill>
                      <a:srgbClr val="0000FF"/>
                    </a:solidFill>
                  </a:tcPr>
                </a:tc>
                <a:tc>
                  <a:txBody>
                    <a:bodyPr/>
                    <a:lstStyle/>
                    <a:p>
                      <a:pPr algn="r" fontAlgn="b"/>
                      <a:r>
                        <a:rPr lang="en-US" sz="1600" b="0" i="0" u="none" strike="noStrike" dirty="0">
                          <a:solidFill>
                            <a:schemeClr val="bg1"/>
                          </a:solidFill>
                          <a:latin typeface="Verdana"/>
                        </a:rPr>
                        <a:t>8.4</a:t>
                      </a:r>
                    </a:p>
                  </a:txBody>
                  <a:tcPr marL="12700" marR="12700" marT="12700" marB="0" anchor="b">
                    <a:solidFill>
                      <a:srgbClr val="081415"/>
                    </a:solidFill>
                  </a:tcPr>
                </a:tc>
                <a:tc>
                  <a:txBody>
                    <a:bodyPr/>
                    <a:lstStyle/>
                    <a:p>
                      <a:pPr algn="r" fontAlgn="b"/>
                      <a:r>
                        <a:rPr lang="en-US" sz="1600" b="0" i="0" u="none" strike="noStrike">
                          <a:latin typeface="Verdana"/>
                        </a:rPr>
                        <a:t>21</a:t>
                      </a:r>
                    </a:p>
                  </a:txBody>
                  <a:tcPr marL="12700" marR="12700" marT="12700" marB="0" anchor="b"/>
                </a:tc>
                <a:tc>
                  <a:txBody>
                    <a:bodyPr/>
                    <a:lstStyle/>
                    <a:p>
                      <a:pPr algn="r" fontAlgn="b"/>
                      <a:r>
                        <a:rPr lang="en-US" sz="1600" b="0" i="0" u="none" strike="noStrike" dirty="0">
                          <a:latin typeface="Verdana"/>
                        </a:rPr>
                        <a:t>175</a:t>
                      </a:r>
                    </a:p>
                  </a:txBody>
                  <a:tcPr marL="12700" marR="12700" marT="12700" marB="0" anchor="b">
                    <a:solidFill>
                      <a:srgbClr val="FF6600"/>
                    </a:solidFill>
                  </a:tcPr>
                </a:tc>
              </a:tr>
            </a:tbl>
          </a:graphicData>
        </a:graphic>
      </p:graphicFrame>
      <p:sp>
        <p:nvSpPr>
          <p:cNvPr id="9" name="TextBox 8"/>
          <p:cNvSpPr txBox="1"/>
          <p:nvPr/>
        </p:nvSpPr>
        <p:spPr>
          <a:xfrm rot="16200000">
            <a:off x="-335756" y="3459958"/>
            <a:ext cx="1467269" cy="338554"/>
          </a:xfrm>
          <a:prstGeom prst="rect">
            <a:avLst/>
          </a:prstGeom>
          <a:noFill/>
        </p:spPr>
        <p:txBody>
          <a:bodyPr wrap="none" rtlCol="0">
            <a:spAutoFit/>
          </a:bodyPr>
          <a:lstStyle/>
          <a:p>
            <a:r>
              <a:rPr lang="en-US" sz="1600" dirty="0" smtClean="0"/>
              <a:t>CPU/GPU time</a:t>
            </a:r>
            <a:endParaRPr lang="en-US" sz="1600" dirty="0"/>
          </a:p>
        </p:txBody>
      </p:sp>
      <p:sp>
        <p:nvSpPr>
          <p:cNvPr id="10" name="TextBox 9"/>
          <p:cNvSpPr txBox="1"/>
          <p:nvPr/>
        </p:nvSpPr>
        <p:spPr>
          <a:xfrm>
            <a:off x="2209800" y="5715000"/>
            <a:ext cx="1191452" cy="338554"/>
          </a:xfrm>
          <a:prstGeom prst="rect">
            <a:avLst/>
          </a:prstGeom>
          <a:noFill/>
        </p:spPr>
        <p:txBody>
          <a:bodyPr wrap="none" rtlCol="0">
            <a:spAutoFit/>
          </a:bodyPr>
          <a:lstStyle/>
          <a:p>
            <a:r>
              <a:rPr lang="en-US" sz="1600" dirty="0" smtClean="0"/>
              <a:t>Track/Event</a:t>
            </a:r>
            <a:endParaRPr lang="en-US" sz="1600" dirty="0"/>
          </a:p>
        </p:txBody>
      </p:sp>
      <p:sp>
        <p:nvSpPr>
          <p:cNvPr id="11" name="Footer Placeholder 10"/>
          <p:cNvSpPr>
            <a:spLocks noGrp="1"/>
          </p:cNvSpPr>
          <p:nvPr>
            <p:ph type="ftr" sz="quarter" idx="11"/>
          </p:nvPr>
        </p:nvSpPr>
        <p:spPr/>
        <p:txBody>
          <a:bodyPr/>
          <a:lstStyle/>
          <a:p>
            <a:pPr>
              <a:defRPr/>
            </a:pPr>
            <a:r>
              <a:rPr lang="en-US" dirty="0" smtClean="0">
                <a:latin typeface="Times New Roman" charset="0"/>
                <a:ea typeface="Times New Roman" charset="0"/>
                <a:cs typeface="Times New Roman" charset="0"/>
                <a:sym typeface="Times New Roman" charset="0"/>
              </a:rPr>
              <a:t>Mohammad  Al-Turany, PANDA DAQT</a:t>
            </a:r>
          </a:p>
          <a:p>
            <a:pPr>
              <a:defRPr/>
            </a:pPr>
            <a:endParaRPr lang="en-US" dirty="0" smtClean="0">
              <a:latin typeface="Times New Roman" charset="0"/>
              <a:ea typeface="Times New Roman" charset="0"/>
              <a:cs typeface="Times New Roman" charset="0"/>
              <a:sym typeface="Times New Roman" charset="0"/>
            </a:endParaRPr>
          </a:p>
        </p:txBody>
      </p:sp>
      <p:sp>
        <p:nvSpPr>
          <p:cNvPr id="12" name="Slide Number Placeholder 11"/>
          <p:cNvSpPr>
            <a:spLocks noGrp="1"/>
          </p:cNvSpPr>
          <p:nvPr>
            <p:ph type="sldNum" sz="quarter" idx="12"/>
          </p:nvPr>
        </p:nvSpPr>
        <p:spPr/>
        <p:txBody>
          <a:bodyPr/>
          <a:lstStyle/>
          <a:p>
            <a:pPr>
              <a:defRPr/>
            </a:pPr>
            <a:fld id="{CC1AAE43-0ED0-3049-AF2A-01B165E0DEA3}" type="slidenum">
              <a:rPr lang="en-US" smtClean="0"/>
              <a:pPr>
                <a:defRPr/>
              </a:pPr>
              <a:t>36</a:t>
            </a:fld>
            <a:endParaRPr lang="en-US"/>
          </a:p>
        </p:txBody>
      </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1"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0052"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0053"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0054"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0055"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0056"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0057"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30058"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0059"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30060"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30061"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0062" name="Rectangle 12"/>
          <p:cNvSpPr>
            <a:spLocks noGrp="1" noChangeArrowheads="1"/>
          </p:cNvSpPr>
          <p:nvPr>
            <p:ph type="title"/>
          </p:nvPr>
        </p:nvSpPr>
        <p:spPr/>
        <p:txBody>
          <a:bodyPr/>
          <a:lstStyle/>
          <a:p>
            <a:pPr eaLnBrk="1" hangingPunct="1"/>
            <a:r>
              <a:rPr lang="en-US"/>
              <a:t>Resource usage in this Test</a:t>
            </a:r>
          </a:p>
        </p:txBody>
      </p:sp>
      <p:graphicFrame>
        <p:nvGraphicFramePr>
          <p:cNvPr id="51213" name="Group 13"/>
          <p:cNvGraphicFramePr>
            <a:graphicFrameLocks noGrp="1"/>
          </p:cNvGraphicFramePr>
          <p:nvPr/>
        </p:nvGraphicFramePr>
        <p:xfrm>
          <a:off x="228600" y="1524000"/>
          <a:ext cx="8619729" cy="2554607"/>
        </p:xfrm>
        <a:graphic>
          <a:graphicData uri="http://schemas.openxmlformats.org/drawingml/2006/table">
            <a:tbl>
              <a:tblPr/>
              <a:tblGrid>
                <a:gridCol w="2405063"/>
                <a:gridCol w="1483916"/>
                <a:gridCol w="1395413"/>
                <a:gridCol w="1628775"/>
                <a:gridCol w="1706562"/>
              </a:tblGrid>
              <a:tr h="70643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endParaRPr kumimoji="0" lang="en-US" sz="18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Qaudro NVS  290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dirty="0" err="1">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dirty="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8400 GT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8800 GT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Tesla C1060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r>
              <a:tr h="46831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Warps/Multiprocessor</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Occupancy</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Active Threads</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128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256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896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1920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  Limited by Max Warps /</a:t>
                      </a:r>
                      <a:endPar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  Multiprocessor</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bl>
          </a:graphicData>
        </a:graphic>
      </p:graphicFrame>
      <p:sp>
        <p:nvSpPr>
          <p:cNvPr id="130101" name="Text Box 99"/>
          <p:cNvSpPr txBox="1">
            <a:spLocks noChangeArrowheads="1"/>
          </p:cNvSpPr>
          <p:nvPr/>
        </p:nvSpPr>
        <p:spPr bwMode="auto">
          <a:xfrm>
            <a:off x="4425950" y="1139825"/>
            <a:ext cx="292100" cy="292100"/>
          </a:xfrm>
          <a:prstGeom prst="rect">
            <a:avLst/>
          </a:prstGeom>
          <a:noFill/>
          <a:ln w="12700">
            <a:noFill/>
            <a:miter lim="800000"/>
            <a:headEnd/>
            <a:tailEnd/>
          </a:ln>
        </p:spPr>
        <p:txBody>
          <a:bodyPr wrap="none" anchor="ctr">
            <a:prstTxWarp prst="textNoShape">
              <a:avLst/>
            </a:prstTxWarp>
          </a:bodyPr>
          <a:lstStyle/>
          <a:p>
            <a:fld id="{5EC6DFF8-4197-764E-A498-D40F362B1764}" type="slidenum">
              <a:rPr lang="en-US" sz="1600">
                <a:solidFill>
                  <a:srgbClr val="8E7C5D"/>
                </a:solidFill>
                <a:latin typeface="Times New Roman" charset="0"/>
                <a:ea typeface="Times New Roman" charset="0"/>
                <a:cs typeface="Times New Roman" charset="0"/>
                <a:sym typeface="Times New Roman" charset="0"/>
              </a:rPr>
              <a:pPr/>
              <a:t>37</a:t>
            </a:fld>
            <a:endParaRPr lang="en-US" sz="1600">
              <a:solidFill>
                <a:srgbClr val="8E7C5D"/>
              </a:solidFill>
              <a:latin typeface="Times New Roman" charset="0"/>
              <a:ea typeface="Times New Roman" charset="0"/>
              <a:cs typeface="Times New Roman" charset="0"/>
              <a:sym typeface="Times New Roman" charset="0"/>
            </a:endParaRPr>
          </a:p>
        </p:txBody>
      </p:sp>
      <p:grpSp>
        <p:nvGrpSpPr>
          <p:cNvPr id="2" name="Group 100"/>
          <p:cNvGrpSpPr>
            <a:grpSpLocks/>
          </p:cNvGrpSpPr>
          <p:nvPr/>
        </p:nvGrpSpPr>
        <p:grpSpPr bwMode="auto">
          <a:xfrm>
            <a:off x="1060450" y="3230563"/>
            <a:ext cx="6715125" cy="2236787"/>
            <a:chOff x="0" y="0"/>
            <a:chExt cx="4229" cy="1408"/>
          </a:xfrm>
        </p:grpSpPr>
        <p:sp>
          <p:nvSpPr>
            <p:cNvPr id="51301" name="AutoShape 101"/>
            <p:cNvSpPr>
              <a:spLocks/>
            </p:cNvSpPr>
            <p:nvPr/>
          </p:nvSpPr>
          <p:spPr bwMode="auto">
            <a:xfrm>
              <a:off x="0" y="303"/>
              <a:ext cx="4229" cy="1105"/>
            </a:xfrm>
            <a:custGeom>
              <a:avLst/>
              <a:gdLst>
                <a:gd name="T0" fmla="+- 0 10800 297"/>
                <a:gd name="T1" fmla="*/ T0 w 20879"/>
                <a:gd name="T2" fmla="+- 0 10800 402"/>
                <a:gd name="T3" fmla="*/ 10800 h 20683"/>
              </a:gdLst>
              <a:ahLst/>
              <a:cxnLst>
                <a:cxn ang="0">
                  <a:pos x="T1" y="T3"/>
                </a:cxn>
              </a:cxnLst>
              <a:rect l="0" t="0" r="r" b="b"/>
              <a:pathLst>
                <a:path w="20879" h="20683">
                  <a:moveTo>
                    <a:pt x="1901" y="6809"/>
                  </a:moveTo>
                  <a:cubicBezTo>
                    <a:pt x="1658" y="4403"/>
                    <a:pt x="2907" y="2186"/>
                    <a:pt x="4691" y="1859"/>
                  </a:cubicBezTo>
                  <a:cubicBezTo>
                    <a:pt x="5414" y="1726"/>
                    <a:pt x="6149" y="1925"/>
                    <a:pt x="6778" y="2422"/>
                  </a:cubicBezTo>
                  <a:cubicBezTo>
                    <a:pt x="7445" y="726"/>
                    <a:pt x="9003" y="81"/>
                    <a:pt x="10259" y="982"/>
                  </a:cubicBezTo>
                  <a:cubicBezTo>
                    <a:pt x="10478" y="1140"/>
                    <a:pt x="10680" y="1340"/>
                    <a:pt x="10857" y="1575"/>
                  </a:cubicBezTo>
                  <a:cubicBezTo>
                    <a:pt x="11377" y="169"/>
                    <a:pt x="12642" y="-402"/>
                    <a:pt x="13683" y="299"/>
                  </a:cubicBezTo>
                  <a:cubicBezTo>
                    <a:pt x="13971" y="493"/>
                    <a:pt x="14222" y="774"/>
                    <a:pt x="14418" y="1120"/>
                  </a:cubicBezTo>
                  <a:cubicBezTo>
                    <a:pt x="15255" y="-210"/>
                    <a:pt x="16734" y="-374"/>
                    <a:pt x="17722" y="753"/>
                  </a:cubicBezTo>
                  <a:cubicBezTo>
                    <a:pt x="18137" y="1227"/>
                    <a:pt x="18417" y="1880"/>
                    <a:pt x="18513" y="2601"/>
                  </a:cubicBezTo>
                  <a:cubicBezTo>
                    <a:pt x="19885" y="3106"/>
                    <a:pt x="20694" y="5019"/>
                    <a:pt x="20321" y="6874"/>
                  </a:cubicBezTo>
                  <a:cubicBezTo>
                    <a:pt x="20289" y="7030"/>
                    <a:pt x="20250" y="7182"/>
                    <a:pt x="20203" y="7331"/>
                  </a:cubicBezTo>
                  <a:cubicBezTo>
                    <a:pt x="21303" y="9264"/>
                    <a:pt x="21034" y="12033"/>
                    <a:pt x="19601" y="13518"/>
                  </a:cubicBezTo>
                  <a:cubicBezTo>
                    <a:pt x="19155" y="13980"/>
                    <a:pt x="18629" y="14279"/>
                    <a:pt x="18072" y="14386"/>
                  </a:cubicBezTo>
                  <a:cubicBezTo>
                    <a:pt x="18060" y="16465"/>
                    <a:pt x="16800" y="18137"/>
                    <a:pt x="15258" y="18121"/>
                  </a:cubicBezTo>
                  <a:cubicBezTo>
                    <a:pt x="14743" y="18115"/>
                    <a:pt x="14238" y="17917"/>
                    <a:pt x="13801" y="17550"/>
                  </a:cubicBezTo>
                  <a:cubicBezTo>
                    <a:pt x="13280" y="19881"/>
                    <a:pt x="11460" y="21198"/>
                    <a:pt x="9738" y="20492"/>
                  </a:cubicBezTo>
                  <a:cubicBezTo>
                    <a:pt x="9016" y="20196"/>
                    <a:pt x="8392" y="19571"/>
                    <a:pt x="7973" y="18722"/>
                  </a:cubicBezTo>
                  <a:cubicBezTo>
                    <a:pt x="6209" y="20158"/>
                    <a:pt x="3920" y="19386"/>
                    <a:pt x="2859" y="16998"/>
                  </a:cubicBezTo>
                  <a:cubicBezTo>
                    <a:pt x="2846" y="16968"/>
                    <a:pt x="2833" y="16937"/>
                    <a:pt x="2820" y="16907"/>
                  </a:cubicBezTo>
                  <a:cubicBezTo>
                    <a:pt x="1666" y="17089"/>
                    <a:pt x="620" y="15978"/>
                    <a:pt x="485" y="14424"/>
                  </a:cubicBezTo>
                  <a:cubicBezTo>
                    <a:pt x="412" y="13596"/>
                    <a:pt x="615" y="12767"/>
                    <a:pt x="1038" y="12159"/>
                  </a:cubicBezTo>
                  <a:cubicBezTo>
                    <a:pt x="39" y="11365"/>
                    <a:pt x="-297" y="9622"/>
                    <a:pt x="288" y="8266"/>
                  </a:cubicBezTo>
                  <a:cubicBezTo>
                    <a:pt x="626" y="7484"/>
                    <a:pt x="1218" y="6967"/>
                    <a:pt x="1883" y="6874"/>
                  </a:cubicBezTo>
                  <a:close/>
                  <a:moveTo>
                    <a:pt x="1901" y="6809"/>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51302" name="AutoShape 102"/>
            <p:cNvSpPr>
              <a:spLocks/>
            </p:cNvSpPr>
            <p:nvPr/>
          </p:nvSpPr>
          <p:spPr bwMode="auto">
            <a:xfrm>
              <a:off x="3280" y="173"/>
              <a:ext cx="184" cy="184"/>
            </a:xfrm>
            <a:custGeom>
              <a:avLst/>
              <a:gdLst>
                <a:gd name="T0" fmla="*/ 10800 w 21600"/>
                <a:gd name="T1" fmla="*/ 10800 h 21600"/>
              </a:gdLst>
              <a:ahLst/>
              <a:cxnLst>
                <a:cxn ang="0">
                  <a:pos x="T0" y="T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51303" name="AutoShape 103"/>
            <p:cNvSpPr>
              <a:spLocks/>
            </p:cNvSpPr>
            <p:nvPr/>
          </p:nvSpPr>
          <p:spPr bwMode="auto">
            <a:xfrm>
              <a:off x="3590" y="74"/>
              <a:ext cx="123" cy="122"/>
            </a:xfrm>
            <a:custGeom>
              <a:avLst/>
              <a:gdLst>
                <a:gd name="T0" fmla="*/ 10800 w 21600"/>
                <a:gd name="T1" fmla="*/ 10800 h 21600"/>
              </a:gdLst>
              <a:ahLst/>
              <a:cxnLst>
                <a:cxn ang="0">
                  <a:pos x="T0" y="T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51304" name="AutoShape 104"/>
            <p:cNvSpPr>
              <a:spLocks/>
            </p:cNvSpPr>
            <p:nvPr/>
          </p:nvSpPr>
          <p:spPr bwMode="auto">
            <a:xfrm>
              <a:off x="3845" y="0"/>
              <a:ext cx="61" cy="61"/>
            </a:xfrm>
            <a:custGeom>
              <a:avLst/>
              <a:gdLst>
                <a:gd name="T0" fmla="*/ 10800 w 21600"/>
                <a:gd name="T1" fmla="*/ 10800 h 21600"/>
              </a:gdLst>
              <a:ahLst/>
              <a:cxnLst>
                <a:cxn ang="0">
                  <a:pos x="T0" y="T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130114" name="AutoShape 105"/>
            <p:cNvSpPr>
              <a:spLocks/>
            </p:cNvSpPr>
            <p:nvPr/>
          </p:nvSpPr>
          <p:spPr bwMode="auto">
            <a:xfrm>
              <a:off x="214" y="360"/>
              <a:ext cx="3876" cy="939"/>
            </a:xfrm>
            <a:custGeom>
              <a:avLst/>
              <a:gdLst>
                <a:gd name="T0" fmla="*/ 1938 w 21600"/>
                <a:gd name="T1" fmla="*/ 470 h 21600"/>
                <a:gd name="T2" fmla="*/ 0 60000 65536"/>
                <a:gd name="T3" fmla="*/ 0 w 21600"/>
                <a:gd name="T4" fmla="*/ 0 h 21600"/>
                <a:gd name="T5" fmla="*/ 21600 w 21600"/>
                <a:gd name="T6" fmla="*/ 21600 h 21600"/>
              </a:gdLst>
              <a:ahLst/>
              <a:cxnLst>
                <a:cxn ang="T2">
                  <a:pos x="T0" y="T1"/>
                </a:cxn>
              </a:cxnLst>
              <a:rect l="T3" t="T4" r="T5" b="T6"/>
              <a:pathLst>
                <a:path w="21600" h="2160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13" y="12896"/>
                    <a:pt x="19202" y="14528"/>
                    <a:pt x="19193" y="16310"/>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a:solidFill>
                <a:srgbClr val="D24411"/>
              </a:solidFill>
              <a:round/>
              <a:headEnd/>
              <a:tailEnd/>
            </a:ln>
          </p:spPr>
          <p:txBody>
            <a:bodyPr lIns="0" tIns="0" rIns="0" bIns="0">
              <a:prstTxWarp prst="textNoShape">
                <a:avLst/>
              </a:prstTxWarp>
            </a:bodyPr>
            <a:lstStyle/>
            <a:p>
              <a:endParaRPr lang="en-US"/>
            </a:p>
          </p:txBody>
        </p:sp>
        <p:sp>
          <p:nvSpPr>
            <p:cNvPr id="130115" name="Rectangle 106"/>
            <p:cNvSpPr>
              <a:spLocks/>
            </p:cNvSpPr>
            <p:nvPr/>
          </p:nvSpPr>
          <p:spPr bwMode="auto">
            <a:xfrm>
              <a:off x="585" y="454"/>
              <a:ext cx="2760" cy="744"/>
            </a:xfrm>
            <a:prstGeom prst="rect">
              <a:avLst/>
            </a:prstGeom>
            <a:noFill/>
            <a:ln w="12700">
              <a:noFill/>
              <a:miter lim="800000"/>
              <a:headEnd/>
              <a:tailEnd/>
            </a:ln>
          </p:spPr>
          <p:txBody>
            <a:bodyPr lIns="38100" tIns="38100" rIns="38100" bIns="38100" anchor="ctr">
              <a:prstTxWarp prst="textNoShape">
                <a:avLst/>
              </a:prstTxWarp>
            </a:bodyPr>
            <a:lstStyle/>
            <a:p>
              <a:r>
                <a:rPr lang="en-US" sz="2400">
                  <a:solidFill>
                    <a:srgbClr val="FFFFFF"/>
                  </a:solidFill>
                  <a:latin typeface="Calibri" charset="0"/>
                  <a:ea typeface="Calibri" charset="0"/>
                  <a:cs typeface="Calibri" charset="0"/>
                  <a:sym typeface="Calibri" charset="0"/>
                </a:rPr>
                <a:t>Active threads = Warps x 32 x multiprocessor x occupancy</a:t>
              </a:r>
              <a:endParaRPr lang="en-US">
                <a:solidFill>
                  <a:srgbClr val="FFFFFF"/>
                </a:solidFill>
                <a:latin typeface="Calibri" charset="0"/>
                <a:ea typeface="Calibri" charset="0"/>
                <a:cs typeface="Calibri" charset="0"/>
                <a:sym typeface="Calibri" charset="0"/>
              </a:endParaRPr>
            </a:p>
            <a:p>
              <a:r>
                <a:rPr lang="en-US" sz="2400">
                  <a:solidFill>
                    <a:srgbClr val="FFFFFF"/>
                  </a:solidFill>
                  <a:latin typeface="Calibri" charset="0"/>
                  <a:ea typeface="Calibri" charset="0"/>
                  <a:cs typeface="Calibri" charset="0"/>
                  <a:sym typeface="Calibri" charset="0"/>
                </a:rPr>
                <a:t> </a:t>
              </a:r>
            </a:p>
          </p:txBody>
        </p:sp>
      </p:grpSp>
      <p:grpSp>
        <p:nvGrpSpPr>
          <p:cNvPr id="3" name="Group 107"/>
          <p:cNvGrpSpPr>
            <a:grpSpLocks/>
          </p:cNvGrpSpPr>
          <p:nvPr/>
        </p:nvGrpSpPr>
        <p:grpSpPr bwMode="auto">
          <a:xfrm>
            <a:off x="3386138" y="4811713"/>
            <a:ext cx="5111750" cy="1555750"/>
            <a:chOff x="0" y="0"/>
            <a:chExt cx="3220" cy="979"/>
          </a:xfrm>
        </p:grpSpPr>
        <p:sp>
          <p:nvSpPr>
            <p:cNvPr id="51308" name="AutoShape 108"/>
            <p:cNvSpPr>
              <a:spLocks/>
            </p:cNvSpPr>
            <p:nvPr/>
          </p:nvSpPr>
          <p:spPr bwMode="auto">
            <a:xfrm>
              <a:off x="0" y="163"/>
              <a:ext cx="3220" cy="816"/>
            </a:xfrm>
            <a:custGeom>
              <a:avLst/>
              <a:gdLst>
                <a:gd name="T0" fmla="+- 0 10800 297"/>
                <a:gd name="T1" fmla="*/ T0 w 20879"/>
                <a:gd name="T2" fmla="+- 0 10800 402"/>
                <a:gd name="T3" fmla="*/ 10800 h 20683"/>
              </a:gdLst>
              <a:ahLst/>
              <a:cxnLst>
                <a:cxn ang="0">
                  <a:pos x="T1" y="T3"/>
                </a:cxn>
              </a:cxnLst>
              <a:rect l="0" t="0" r="r" b="b"/>
              <a:pathLst>
                <a:path w="20879" h="20683">
                  <a:moveTo>
                    <a:pt x="1901" y="6809"/>
                  </a:moveTo>
                  <a:cubicBezTo>
                    <a:pt x="1658" y="4403"/>
                    <a:pt x="2907" y="2186"/>
                    <a:pt x="4691" y="1859"/>
                  </a:cubicBezTo>
                  <a:cubicBezTo>
                    <a:pt x="5414" y="1726"/>
                    <a:pt x="6149" y="1925"/>
                    <a:pt x="6778" y="2422"/>
                  </a:cubicBezTo>
                  <a:cubicBezTo>
                    <a:pt x="7445" y="726"/>
                    <a:pt x="9003" y="81"/>
                    <a:pt x="10259" y="982"/>
                  </a:cubicBezTo>
                  <a:cubicBezTo>
                    <a:pt x="10478" y="1140"/>
                    <a:pt x="10680" y="1340"/>
                    <a:pt x="10857" y="1575"/>
                  </a:cubicBezTo>
                  <a:cubicBezTo>
                    <a:pt x="11377" y="169"/>
                    <a:pt x="12642" y="-402"/>
                    <a:pt x="13683" y="299"/>
                  </a:cubicBezTo>
                  <a:cubicBezTo>
                    <a:pt x="13971" y="493"/>
                    <a:pt x="14222" y="774"/>
                    <a:pt x="14418" y="1120"/>
                  </a:cubicBezTo>
                  <a:cubicBezTo>
                    <a:pt x="15255" y="-210"/>
                    <a:pt x="16734" y="-374"/>
                    <a:pt x="17722" y="753"/>
                  </a:cubicBezTo>
                  <a:cubicBezTo>
                    <a:pt x="18137" y="1227"/>
                    <a:pt x="18417" y="1880"/>
                    <a:pt x="18513" y="2601"/>
                  </a:cubicBezTo>
                  <a:cubicBezTo>
                    <a:pt x="19885" y="3106"/>
                    <a:pt x="20694" y="5019"/>
                    <a:pt x="20321" y="6874"/>
                  </a:cubicBezTo>
                  <a:cubicBezTo>
                    <a:pt x="20289" y="7030"/>
                    <a:pt x="20250" y="7182"/>
                    <a:pt x="20203" y="7331"/>
                  </a:cubicBezTo>
                  <a:cubicBezTo>
                    <a:pt x="21303" y="9264"/>
                    <a:pt x="21034" y="12033"/>
                    <a:pt x="19601" y="13518"/>
                  </a:cubicBezTo>
                  <a:cubicBezTo>
                    <a:pt x="19155" y="13980"/>
                    <a:pt x="18629" y="14279"/>
                    <a:pt x="18072" y="14386"/>
                  </a:cubicBezTo>
                  <a:cubicBezTo>
                    <a:pt x="18060" y="16465"/>
                    <a:pt x="16800" y="18137"/>
                    <a:pt x="15258" y="18121"/>
                  </a:cubicBezTo>
                  <a:cubicBezTo>
                    <a:pt x="14743" y="18115"/>
                    <a:pt x="14238" y="17917"/>
                    <a:pt x="13801" y="17550"/>
                  </a:cubicBezTo>
                  <a:cubicBezTo>
                    <a:pt x="13280" y="19881"/>
                    <a:pt x="11460" y="21198"/>
                    <a:pt x="9738" y="20492"/>
                  </a:cubicBezTo>
                  <a:cubicBezTo>
                    <a:pt x="9016" y="20196"/>
                    <a:pt x="8392" y="19571"/>
                    <a:pt x="7973" y="18722"/>
                  </a:cubicBezTo>
                  <a:cubicBezTo>
                    <a:pt x="6209" y="20158"/>
                    <a:pt x="3920" y="19386"/>
                    <a:pt x="2859" y="16998"/>
                  </a:cubicBezTo>
                  <a:cubicBezTo>
                    <a:pt x="2846" y="16968"/>
                    <a:pt x="2833" y="16937"/>
                    <a:pt x="2820" y="16907"/>
                  </a:cubicBezTo>
                  <a:cubicBezTo>
                    <a:pt x="1666" y="17089"/>
                    <a:pt x="620" y="15978"/>
                    <a:pt x="485" y="14424"/>
                  </a:cubicBezTo>
                  <a:cubicBezTo>
                    <a:pt x="412" y="13596"/>
                    <a:pt x="615" y="12767"/>
                    <a:pt x="1038" y="12159"/>
                  </a:cubicBezTo>
                  <a:cubicBezTo>
                    <a:pt x="39" y="11365"/>
                    <a:pt x="-297" y="9622"/>
                    <a:pt x="288" y="8266"/>
                  </a:cubicBezTo>
                  <a:cubicBezTo>
                    <a:pt x="626" y="7484"/>
                    <a:pt x="1218" y="6967"/>
                    <a:pt x="1883" y="6874"/>
                  </a:cubicBezTo>
                  <a:close/>
                  <a:moveTo>
                    <a:pt x="1901" y="6809"/>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51309" name="AutoShape 109"/>
            <p:cNvSpPr>
              <a:spLocks/>
            </p:cNvSpPr>
            <p:nvPr/>
          </p:nvSpPr>
          <p:spPr bwMode="auto">
            <a:xfrm>
              <a:off x="705" y="82"/>
              <a:ext cx="136" cy="136"/>
            </a:xfrm>
            <a:custGeom>
              <a:avLst/>
              <a:gdLst>
                <a:gd name="T0" fmla="*/ 10800 w 21600"/>
                <a:gd name="T1" fmla="*/ 10800 h 21600"/>
              </a:gdLst>
              <a:ahLst/>
              <a:cxnLst>
                <a:cxn ang="0">
                  <a:pos x="T0" y="T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51310" name="AutoShape 110"/>
            <p:cNvSpPr>
              <a:spLocks/>
            </p:cNvSpPr>
            <p:nvPr/>
          </p:nvSpPr>
          <p:spPr bwMode="auto">
            <a:xfrm>
              <a:off x="579" y="31"/>
              <a:ext cx="91" cy="91"/>
            </a:xfrm>
            <a:custGeom>
              <a:avLst/>
              <a:gdLst>
                <a:gd name="T0" fmla="*/ 10800 w 21600"/>
                <a:gd name="T1" fmla="*/ 10800 h 21600"/>
              </a:gdLst>
              <a:ahLst/>
              <a:cxnLst>
                <a:cxn ang="0">
                  <a:pos x="T0" y="T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51311" name="AutoShape 111"/>
            <p:cNvSpPr>
              <a:spLocks/>
            </p:cNvSpPr>
            <p:nvPr/>
          </p:nvSpPr>
          <p:spPr bwMode="auto">
            <a:xfrm>
              <a:off x="494" y="0"/>
              <a:ext cx="45" cy="45"/>
            </a:xfrm>
            <a:custGeom>
              <a:avLst/>
              <a:gdLst>
                <a:gd name="T0" fmla="*/ 10800 w 21600"/>
                <a:gd name="T1" fmla="*/ 10800 h 21600"/>
              </a:gdLst>
              <a:ahLst/>
              <a:cxnLst>
                <a:cxn ang="0">
                  <a:pos x="T0" y="T1"/>
                </a:cxn>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gradFill rotWithShape="0">
              <a:gsLst>
                <a:gs pos="0">
                  <a:srgbClr val="FFC7B4"/>
                </a:gs>
                <a:gs pos="100000">
                  <a:srgbClr val="EA3C00"/>
                </a:gs>
              </a:gsLst>
              <a:lin ang="5400000" scaled="1"/>
            </a:gradFill>
            <a:ln w="9525" cap="flat">
              <a:solidFill>
                <a:srgbClr val="D24411"/>
              </a:solidFill>
              <a:prstDash val="solid"/>
              <a:round/>
              <a:headEnd type="none" w="med" len="med"/>
              <a:tailEnd type="none" w="med" len="med"/>
            </a:ln>
            <a:effectLst>
              <a:outerShdw blurRad="38100" dist="23000" dir="5400000" algn="ctr" rotWithShape="0">
                <a:schemeClr val="bg2">
                  <a:alpha val="34999"/>
                </a:schemeClr>
              </a:outerShdw>
            </a:effectLst>
          </p:spPr>
          <p:txBody>
            <a:bodyPr lIns="0" tIns="0" rIns="0" bIns="0">
              <a:prstTxWarp prst="textNoShape">
                <a:avLst/>
              </a:prstTxWarp>
            </a:bodyPr>
            <a:lstStyle/>
            <a:p>
              <a:pPr>
                <a:defRPr/>
              </a:pPr>
              <a:endParaRPr lang="en-US"/>
            </a:p>
          </p:txBody>
        </p:sp>
        <p:sp>
          <p:nvSpPr>
            <p:cNvPr id="130108" name="AutoShape 112"/>
            <p:cNvSpPr>
              <a:spLocks/>
            </p:cNvSpPr>
            <p:nvPr/>
          </p:nvSpPr>
          <p:spPr bwMode="auto">
            <a:xfrm>
              <a:off x="163" y="204"/>
              <a:ext cx="2951" cy="695"/>
            </a:xfrm>
            <a:custGeom>
              <a:avLst/>
              <a:gdLst>
                <a:gd name="T0" fmla="*/ 1476 w 21600"/>
                <a:gd name="T1" fmla="*/ 348 h 21600"/>
                <a:gd name="T2" fmla="*/ 0 60000 65536"/>
                <a:gd name="T3" fmla="*/ 0 w 21600"/>
                <a:gd name="T4" fmla="*/ 0 h 21600"/>
                <a:gd name="T5" fmla="*/ 21600 w 21600"/>
                <a:gd name="T6" fmla="*/ 21600 h 21600"/>
              </a:gdLst>
              <a:ahLst/>
              <a:cxnLst>
                <a:cxn ang="T2">
                  <a:pos x="T0" y="T1"/>
                </a:cxn>
              </a:cxnLst>
              <a:rect l="T3" t="T4" r="T5" b="T6"/>
              <a:pathLst>
                <a:path w="21600" h="2160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13" y="12896"/>
                    <a:pt x="19202" y="14528"/>
                    <a:pt x="19193" y="16310"/>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cubicBezTo>
                    <a:pt x="1016" y="7632"/>
                    <a:pt x="974" y="7353"/>
                    <a:pt x="948" y="7071"/>
                  </a:cubicBezTo>
                </a:path>
              </a:pathLst>
            </a:custGeom>
            <a:noFill/>
            <a:ln w="9525">
              <a:solidFill>
                <a:srgbClr val="D24411"/>
              </a:solidFill>
              <a:round/>
              <a:headEnd/>
              <a:tailEnd/>
            </a:ln>
          </p:spPr>
          <p:txBody>
            <a:bodyPr lIns="0" tIns="0" rIns="0" bIns="0">
              <a:prstTxWarp prst="textNoShape">
                <a:avLst/>
              </a:prstTxWarp>
            </a:bodyPr>
            <a:lstStyle/>
            <a:p>
              <a:endParaRPr lang="en-US"/>
            </a:p>
          </p:txBody>
        </p:sp>
        <p:sp>
          <p:nvSpPr>
            <p:cNvPr id="130109" name="Rectangle 113"/>
            <p:cNvSpPr>
              <a:spLocks/>
            </p:cNvSpPr>
            <p:nvPr/>
          </p:nvSpPr>
          <p:spPr bwMode="auto">
            <a:xfrm>
              <a:off x="444" y="237"/>
              <a:ext cx="2104" cy="624"/>
            </a:xfrm>
            <a:prstGeom prst="rect">
              <a:avLst/>
            </a:prstGeom>
            <a:noFill/>
            <a:ln w="12700">
              <a:noFill/>
              <a:miter lim="800000"/>
              <a:headEnd/>
              <a:tailEnd/>
            </a:ln>
          </p:spPr>
          <p:txBody>
            <a:bodyPr lIns="38100" tIns="38100" rIns="38100" bIns="38100" anchor="ctr">
              <a:prstTxWarp prst="textNoShape">
                <a:avLst/>
              </a:prstTxWarp>
            </a:bodyPr>
            <a:lstStyle/>
            <a:p>
              <a:r>
                <a:rPr lang="en-US" sz="2000">
                  <a:solidFill>
                    <a:srgbClr val="FFFFFF"/>
                  </a:solidFill>
                  <a:latin typeface="Calibri" charset="0"/>
                  <a:ea typeface="Calibri" charset="0"/>
                  <a:cs typeface="Calibri" charset="0"/>
                  <a:sym typeface="Calibri" charset="0"/>
                </a:rPr>
                <a:t>Active threads in Tesla = 8x32x30x0.25 =</a:t>
              </a:r>
              <a:endParaRPr lang="en-US">
                <a:solidFill>
                  <a:srgbClr val="FFFFFF"/>
                </a:solidFill>
                <a:latin typeface="Calibri" charset="0"/>
                <a:ea typeface="Calibri" charset="0"/>
                <a:cs typeface="Calibri" charset="0"/>
                <a:sym typeface="Calibri" charset="0"/>
              </a:endParaRPr>
            </a:p>
            <a:p>
              <a:r>
                <a:rPr lang="en-US" sz="2000">
                  <a:solidFill>
                    <a:srgbClr val="FFFFFF"/>
                  </a:solidFill>
                  <a:latin typeface="Calibri" charset="0"/>
                  <a:ea typeface="Calibri" charset="0"/>
                  <a:cs typeface="Calibri" charset="0"/>
                  <a:sym typeface="Calibri" charset="0"/>
                </a:rPr>
                <a:t>1920 </a:t>
              </a:r>
            </a:p>
          </p:txBody>
        </p:sp>
      </p:gr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Tesla_c1060_F_med.png"/>
          <p:cNvPicPr>
            <a:picLocks noChangeAspect="1"/>
          </p:cNvPicPr>
          <p:nvPr/>
        </p:nvPicPr>
        <p:blipFill>
          <a:blip r:embed="rId2">
            <a:alphaModFix amt="48000"/>
          </a:blip>
          <a:stretch>
            <a:fillRect/>
          </a:stretch>
        </p:blipFill>
        <p:spPr>
          <a:xfrm rot="5400000">
            <a:off x="4525418" y="2027783"/>
            <a:ext cx="3937000" cy="2472236"/>
          </a:xfrm>
          <a:prstGeom prst="rect">
            <a:avLst/>
          </a:prstGeom>
          <a:solidFill>
            <a:srgbClr val="119959">
              <a:alpha val="47000"/>
            </a:srgbClr>
          </a:solidFill>
        </p:spPr>
      </p:pic>
      <p:pic>
        <p:nvPicPr>
          <p:cNvPr id="9" name="Picture 8" descr="Picture 1.png"/>
          <p:cNvPicPr>
            <a:picLocks noChangeAspect="1"/>
          </p:cNvPicPr>
          <p:nvPr/>
        </p:nvPicPr>
        <p:blipFill>
          <a:blip r:embed="rId3">
            <a:alphaModFix amt="50000"/>
          </a:blip>
          <a:stretch>
            <a:fillRect/>
          </a:stretch>
        </p:blipFill>
        <p:spPr>
          <a:xfrm>
            <a:off x="152400" y="1524001"/>
            <a:ext cx="4207540" cy="4088778"/>
          </a:xfrm>
          <a:prstGeom prst="rect">
            <a:avLst/>
          </a:prstGeom>
          <a:solidFill>
            <a:schemeClr val="accent2">
              <a:lumMod val="20000"/>
              <a:lumOff val="80000"/>
            </a:schemeClr>
          </a:solidFill>
        </p:spPr>
      </p:pic>
      <p:sp>
        <p:nvSpPr>
          <p:cNvPr id="7" name="Title 6"/>
          <p:cNvSpPr>
            <a:spLocks noGrp="1"/>
          </p:cNvSpPr>
          <p:nvPr>
            <p:ph type="title"/>
          </p:nvPr>
        </p:nvSpPr>
        <p:spPr/>
        <p:txBody>
          <a:bodyPr/>
          <a:lstStyle/>
          <a:p>
            <a:r>
              <a:rPr lang="en-US" dirty="0" smtClean="0"/>
              <a:t>Parallelization on CPU/GPU</a:t>
            </a:r>
            <a:endParaRPr lang="en-US" dirty="0"/>
          </a:p>
        </p:txBody>
      </p:sp>
      <p:sp>
        <p:nvSpPr>
          <p:cNvPr id="4" name="Date Placeholder 3"/>
          <p:cNvSpPr>
            <a:spLocks noGrp="1"/>
          </p:cNvSpPr>
          <p:nvPr>
            <p:ph type="dt" sz="half" idx="10"/>
          </p:nvPr>
        </p:nvSpPr>
        <p:spPr/>
        <p:txBody>
          <a:bodyPr/>
          <a:lstStyle/>
          <a:p>
            <a:pPr>
              <a:defRPr/>
            </a:pPr>
            <a:r>
              <a:rPr lang="de-DE" dirty="0" smtClean="0"/>
              <a:t>16.04.2010</a:t>
            </a:r>
            <a:endParaRPr lang="en-US" dirty="0"/>
          </a:p>
        </p:txBody>
      </p:sp>
      <p:sp>
        <p:nvSpPr>
          <p:cNvPr id="5" name="Footer Placeholder 4"/>
          <p:cNvSpPr>
            <a:spLocks noGrp="1"/>
          </p:cNvSpPr>
          <p:nvPr>
            <p:ph type="ftr" sz="quarter" idx="11"/>
          </p:nvPr>
        </p:nvSpPr>
        <p:spPr/>
        <p:txBody>
          <a:bodyPr/>
          <a:lstStyle/>
          <a:p>
            <a:pPr>
              <a:defRPr/>
            </a:pPr>
            <a:r>
              <a:rPr lang="en-US" dirty="0" smtClean="0"/>
              <a:t>Mohammad  Al-Turany,  PANDA DAQT</a:t>
            </a:r>
            <a:endParaRPr lang="en-US" dirty="0"/>
          </a:p>
        </p:txBody>
      </p:sp>
      <p:sp>
        <p:nvSpPr>
          <p:cNvPr id="6" name="Slide Number Placeholder 5"/>
          <p:cNvSpPr>
            <a:spLocks noGrp="1"/>
          </p:cNvSpPr>
          <p:nvPr>
            <p:ph type="sldNum" sz="quarter" idx="12"/>
          </p:nvPr>
        </p:nvSpPr>
        <p:spPr/>
        <p:txBody>
          <a:bodyPr/>
          <a:lstStyle/>
          <a:p>
            <a:pPr>
              <a:defRPr/>
            </a:pPr>
            <a:fld id="{CC1AAE43-0ED0-3049-AF2A-01B165E0DEA3}" type="slidenum">
              <a:rPr lang="en-US" smtClean="0"/>
              <a:pPr>
                <a:defRPr/>
              </a:pPr>
              <a:t>38</a:t>
            </a:fld>
            <a:endParaRPr lang="en-US"/>
          </a:p>
        </p:txBody>
      </p:sp>
      <p:graphicFrame>
        <p:nvGraphicFramePr>
          <p:cNvPr id="8" name="Diagram 7"/>
          <p:cNvGraphicFramePr/>
          <p:nvPr/>
        </p:nvGraphicFramePr>
        <p:xfrm>
          <a:off x="440659" y="987552"/>
          <a:ext cx="7805481" cy="40005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3924300" y="1231900"/>
            <a:ext cx="184666" cy="369332"/>
          </a:xfrm>
          <a:prstGeom prst="rect">
            <a:avLst/>
          </a:prstGeom>
          <a:noFill/>
        </p:spPr>
        <p:txBody>
          <a:bodyPr wrap="none" rtlCol="0">
            <a:spAutoFit/>
          </a:bodyPr>
          <a:lstStyle/>
          <a:p>
            <a:endParaRPr lang="en-US" dirty="0"/>
          </a:p>
        </p:txBody>
      </p:sp>
      <p:graphicFrame>
        <p:nvGraphicFramePr>
          <p:cNvPr id="12" name="Table 11"/>
          <p:cNvGraphicFramePr>
            <a:graphicFrameLocks noGrp="1"/>
          </p:cNvGraphicFramePr>
          <p:nvPr/>
        </p:nvGraphicFramePr>
        <p:xfrm>
          <a:off x="1500686" y="4363721"/>
          <a:ext cx="6229350" cy="1737360"/>
        </p:xfrm>
        <a:graphic>
          <a:graphicData uri="http://schemas.openxmlformats.org/drawingml/2006/table">
            <a:tbl>
              <a:tblPr firstRow="1" bandRow="1">
                <a:tableStyleId>{5C22544A-7EE6-4342-B048-85BDC9FD1C3A}</a:tableStyleId>
              </a:tblPr>
              <a:tblGrid>
                <a:gridCol w="2513344"/>
                <a:gridCol w="1755992"/>
                <a:gridCol w="1960014"/>
              </a:tblGrid>
              <a:tr h="506405">
                <a:tc>
                  <a:txBody>
                    <a:bodyPr/>
                    <a:lstStyle/>
                    <a:p>
                      <a:r>
                        <a:rPr lang="en-US" dirty="0" smtClean="0"/>
                        <a:t>No. of Process</a:t>
                      </a:r>
                      <a:endParaRPr 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FFFF"/>
                          </a:solidFill>
                          <a:effectLst/>
                          <a:latin typeface="Georgia" pitchFamily="-65" charset="0"/>
                        </a:rPr>
                        <a:t>50 </a:t>
                      </a:r>
                      <a:r>
                        <a:rPr lang="en-US" dirty="0" smtClean="0"/>
                        <a:t>Track/Event</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FFFFFF"/>
                          </a:solidFill>
                          <a:effectLst/>
                          <a:latin typeface="Georgia" pitchFamily="-65" charset="0"/>
                        </a:rPr>
                        <a:t>2000</a:t>
                      </a:r>
                      <a:r>
                        <a:rPr lang="en-US" dirty="0" smtClean="0"/>
                        <a:t>Track/Event</a:t>
                      </a:r>
                      <a:endParaRPr kumimoji="0" lang="en-US" sz="1800" b="1" i="0" u="none" strike="noStrike" cap="none" normalizeH="0" baseline="0" dirty="0" smtClean="0">
                        <a:ln>
                          <a:noFill/>
                        </a:ln>
                        <a:solidFill>
                          <a:srgbClr val="FFFFFF"/>
                        </a:solidFill>
                        <a:effectLst/>
                        <a:latin typeface="Georgia" pitchFamily="-65" charset="0"/>
                      </a:endParaRPr>
                    </a:p>
                    <a:p>
                      <a:endParaRPr lang="en-US" dirty="0"/>
                    </a:p>
                  </a:txBody>
                  <a:tcPr/>
                </a:tc>
              </a:tr>
              <a:tr h="289374">
                <a:tc>
                  <a:txBody>
                    <a:bodyPr/>
                    <a:lstStyle/>
                    <a:p>
                      <a:r>
                        <a:rPr lang="en-US" dirty="0" smtClean="0"/>
                        <a:t>1 CPU</a:t>
                      </a:r>
                      <a:endParaRPr lang="en-US"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dk1"/>
                          </a:solidFill>
                          <a:effectLst/>
                          <a:latin typeface="+mn-lt"/>
                        </a:rPr>
                        <a:t>1.7 E4  </a:t>
                      </a:r>
                      <a:r>
                        <a:rPr lang="en-US" dirty="0" smtClean="0"/>
                        <a:t>Track/</a:t>
                      </a:r>
                      <a:r>
                        <a:rPr lang="en-US" dirty="0" err="1" smtClean="0"/>
                        <a:t>s</a:t>
                      </a:r>
                      <a:endParaRPr lang="en-US" dirty="0" smtClean="0"/>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dk1"/>
                          </a:solidFill>
                          <a:effectLst/>
                          <a:latin typeface="+mn-lt"/>
                        </a:rPr>
                        <a:t>9.1 E2 </a:t>
                      </a:r>
                      <a:r>
                        <a:rPr lang="en-US" dirty="0" smtClean="0"/>
                        <a:t>Track/</a:t>
                      </a:r>
                      <a:r>
                        <a:rPr lang="en-US" dirty="0" err="1" smtClean="0"/>
                        <a:t>s</a:t>
                      </a:r>
                      <a:endParaRPr lang="en-US" dirty="0" smtClean="0"/>
                    </a:p>
                  </a:txBody>
                  <a:tcPr horzOverflow="overflow"/>
                </a:tc>
              </a:tr>
              <a:tr h="289374">
                <a:tc>
                  <a:txBody>
                    <a:bodyPr/>
                    <a:lstStyle/>
                    <a:p>
                      <a:r>
                        <a:rPr lang="en-US" dirty="0" smtClean="0"/>
                        <a:t>1 CPU + </a:t>
                      </a:r>
                      <a:r>
                        <a:rPr lang="en-US" baseline="0" dirty="0" smtClean="0"/>
                        <a:t> </a:t>
                      </a:r>
                      <a:r>
                        <a:rPr lang="en-US" dirty="0" smtClean="0"/>
                        <a:t>GPU (Tesla)</a:t>
                      </a:r>
                      <a:endParaRPr lang="en-US" dirty="0"/>
                    </a:p>
                  </a:txBody>
                  <a:tcPr/>
                </a:tc>
                <a:tc>
                  <a:txBody>
                    <a:bodyPr/>
                    <a:lstStyle/>
                    <a:p>
                      <a:r>
                        <a:rPr lang="en-US" dirty="0" smtClean="0"/>
                        <a:t>5.0 E4</a:t>
                      </a:r>
                      <a:r>
                        <a:rPr lang="en-US" baseline="0" dirty="0" smtClean="0"/>
                        <a:t> </a:t>
                      </a:r>
                      <a:r>
                        <a:rPr lang="en-US" dirty="0" smtClean="0"/>
                        <a:t>Track/</a:t>
                      </a:r>
                      <a:r>
                        <a:rPr lang="en-US" dirty="0" err="1" smtClean="0"/>
                        <a:t>s</a:t>
                      </a:r>
                      <a:endParaRPr lang="en-US" dirty="0"/>
                    </a:p>
                  </a:txBody>
                  <a:tcPr/>
                </a:tc>
                <a:tc>
                  <a:txBody>
                    <a:bodyPr/>
                    <a:lstStyle/>
                    <a:p>
                      <a:r>
                        <a:rPr lang="en-US" dirty="0" smtClean="0"/>
                        <a:t>6.3 E5 Track/</a:t>
                      </a:r>
                      <a:r>
                        <a:rPr lang="en-US" dirty="0" err="1" smtClean="0"/>
                        <a:t>s</a:t>
                      </a:r>
                      <a:endParaRPr lang="en-US" dirty="0"/>
                    </a:p>
                  </a:txBody>
                  <a:tcPr/>
                </a:tc>
              </a:tr>
              <a:tr h="289374">
                <a:tc>
                  <a:txBody>
                    <a:bodyPr/>
                    <a:lstStyle/>
                    <a:p>
                      <a:r>
                        <a:rPr lang="en-US" dirty="0" smtClean="0"/>
                        <a:t>4 CPU +</a:t>
                      </a:r>
                      <a:r>
                        <a:rPr lang="en-US" baseline="0" dirty="0" smtClean="0"/>
                        <a:t>  </a:t>
                      </a:r>
                      <a:r>
                        <a:rPr lang="en-US" dirty="0" smtClean="0"/>
                        <a:t>GPU (Tesla)</a:t>
                      </a:r>
                      <a:endParaRPr lang="en-US" dirty="0"/>
                    </a:p>
                  </a:txBody>
                  <a:tcPr/>
                </a:tc>
                <a:tc>
                  <a:txBody>
                    <a:bodyPr/>
                    <a:lstStyle/>
                    <a:p>
                      <a:r>
                        <a:rPr lang="en-US" dirty="0" smtClean="0"/>
                        <a:t>1.2 E5</a:t>
                      </a:r>
                      <a:r>
                        <a:rPr lang="en-US" baseline="0" dirty="0" smtClean="0"/>
                        <a:t> Track/</a:t>
                      </a:r>
                      <a:r>
                        <a:rPr lang="en-US" baseline="0" dirty="0" err="1" smtClean="0"/>
                        <a:t>s</a:t>
                      </a:r>
                      <a:endParaRPr lang="en-US" dirty="0"/>
                    </a:p>
                  </a:txBody>
                  <a:tcPr/>
                </a:tc>
                <a:tc>
                  <a:txBody>
                    <a:bodyPr/>
                    <a:lstStyle/>
                    <a:p>
                      <a:r>
                        <a:rPr lang="en-US" dirty="0" smtClean="0"/>
                        <a:t>2.2 E6 Track/</a:t>
                      </a:r>
                      <a:r>
                        <a:rPr lang="en-US" dirty="0" err="1" smtClean="0"/>
                        <a:t>s</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p:cNvSpPr>
          <p:nvPr/>
        </p:nvSpPr>
        <p:spPr bwMode="auto">
          <a:xfrm>
            <a:off x="0" y="6705600"/>
            <a:ext cx="9156700" cy="1524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0962" name="Rectangle 2"/>
          <p:cNvSpPr>
            <a:spLocks/>
          </p:cNvSpPr>
          <p:nvPr/>
        </p:nvSpPr>
        <p:spPr bwMode="auto">
          <a:xfrm>
            <a:off x="0" y="0"/>
            <a:ext cx="9156700" cy="1393825"/>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0963" name="Rectangle 3"/>
          <p:cNvSpPr>
            <a:spLocks/>
          </p:cNvSpPr>
          <p:nvPr/>
        </p:nvSpPr>
        <p:spPr bwMode="auto">
          <a:xfrm>
            <a:off x="0" y="0"/>
            <a:ext cx="165100" cy="68580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0964" name="Rectangle 4"/>
          <p:cNvSpPr>
            <a:spLocks/>
          </p:cNvSpPr>
          <p:nvPr/>
        </p:nvSpPr>
        <p:spPr bwMode="auto">
          <a:xfrm>
            <a:off x="8991600" y="0"/>
            <a:ext cx="165100" cy="68580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0965" name="Rectangle 5"/>
          <p:cNvSpPr>
            <a:spLocks/>
          </p:cNvSpPr>
          <p:nvPr/>
        </p:nvSpPr>
        <p:spPr bwMode="auto">
          <a:xfrm>
            <a:off x="149225" y="6386513"/>
            <a:ext cx="8845550" cy="311150"/>
          </a:xfrm>
          <a:prstGeom prst="rect">
            <a:avLst/>
          </a:prstGeom>
          <a:solidFill>
            <a:srgbClr val="A28E6A"/>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0966" name="Rectangle 6"/>
          <p:cNvSpPr>
            <a:spLocks/>
          </p:cNvSpPr>
          <p:nvPr/>
        </p:nvSpPr>
        <p:spPr bwMode="auto">
          <a:xfrm>
            <a:off x="152400" y="155575"/>
            <a:ext cx="8845550" cy="6546850"/>
          </a:xfrm>
          <a:prstGeom prst="rect">
            <a:avLst/>
          </a:prstGeom>
          <a:noFill/>
          <a:ln w="9525" cap="flat">
            <a:solidFill>
              <a:srgbClr val="8E7C5D"/>
            </a:solidFill>
            <a:prstDash val="solid"/>
            <a:miter lim="800000"/>
            <a:headEnd type="none" w="med" len="med"/>
            <a:tailEnd type="none" w="med" len="med"/>
          </a:ln>
        </p:spPr>
        <p:txBody>
          <a:bodyPr wrap="none" lIns="0" tIns="0" rIns="0" bIns="0">
            <a:prstTxWarp prst="textNoShape">
              <a:avLst/>
            </a:prstTxWarp>
          </a:bodyPr>
          <a:lstStyle/>
          <a:p>
            <a:endParaRPr lang="en-US"/>
          </a:p>
        </p:txBody>
      </p:sp>
      <p:sp>
        <p:nvSpPr>
          <p:cNvPr id="40967" name="Line 7"/>
          <p:cNvSpPr>
            <a:spLocks noChangeShapeType="1"/>
          </p:cNvSpPr>
          <p:nvPr/>
        </p:nvSpPr>
        <p:spPr bwMode="auto">
          <a:xfrm>
            <a:off x="152400" y="1276350"/>
            <a:ext cx="8832850" cy="0"/>
          </a:xfrm>
          <a:prstGeom prst="line">
            <a:avLst/>
          </a:prstGeom>
          <a:noFill/>
          <a:ln w="9525" cap="flat">
            <a:solidFill>
              <a:srgbClr val="8E7C5D"/>
            </a:solidFill>
            <a:prstDash val="dash"/>
            <a:round/>
            <a:headEnd type="none" w="med" len="med"/>
            <a:tailEnd type="none" w="med" len="med"/>
          </a:ln>
        </p:spPr>
        <p:txBody>
          <a:bodyPr lIns="0" tIns="0" rIns="0" bIns="0">
            <a:prstTxWarp prst="textNoShape">
              <a:avLst/>
            </a:prstTxWarp>
          </a:bodyPr>
          <a:lstStyle/>
          <a:p>
            <a:endParaRPr lang="en-US"/>
          </a:p>
        </p:txBody>
      </p:sp>
      <p:sp>
        <p:nvSpPr>
          <p:cNvPr id="40968" name="Oval 8"/>
          <p:cNvSpPr>
            <a:spLocks/>
          </p:cNvSpPr>
          <p:nvPr/>
        </p:nvSpPr>
        <p:spPr bwMode="auto">
          <a:xfrm>
            <a:off x="4267200" y="955675"/>
            <a:ext cx="609600" cy="609600"/>
          </a:xfrm>
          <a:prstGeom prst="ellipse">
            <a:avLst/>
          </a:prstGeom>
          <a:solidFill>
            <a:schemeClr val="accent1"/>
          </a:solidFill>
          <a:ln w="15875" cap="rnd">
            <a:noFill/>
            <a:round/>
            <a:headEnd type="none" w="med" len="med"/>
            <a:tailEnd type="none" w="med" len="med"/>
          </a:ln>
        </p:spPr>
        <p:txBody>
          <a:bodyPr lIns="0" tIns="0" rIns="0" bIns="0">
            <a:prstTxWarp prst="textNoShape">
              <a:avLst/>
            </a:prstTxWarp>
          </a:bodyPr>
          <a:lstStyle/>
          <a:p>
            <a:endParaRPr lang="en-US"/>
          </a:p>
        </p:txBody>
      </p:sp>
      <p:sp>
        <p:nvSpPr>
          <p:cNvPr id="40969" name="Oval 9"/>
          <p:cNvSpPr>
            <a:spLocks/>
          </p:cNvSpPr>
          <p:nvPr/>
        </p:nvSpPr>
        <p:spPr bwMode="auto">
          <a:xfrm>
            <a:off x="4362450" y="1050925"/>
            <a:ext cx="419100" cy="420688"/>
          </a:xfrm>
          <a:prstGeom prst="ellipse">
            <a:avLst/>
          </a:prstGeom>
          <a:solidFill>
            <a:schemeClr val="accent1"/>
          </a:solidFill>
          <a:ln w="50800" cap="rnd">
            <a:solidFill>
              <a:srgbClr val="8E7C5D"/>
            </a:solidFill>
            <a:prstDash val="solid"/>
            <a:round/>
            <a:headEnd type="none" w="med" len="med"/>
            <a:tailEnd type="none" w="med" len="med"/>
          </a:ln>
        </p:spPr>
        <p:txBody>
          <a:bodyPr lIns="0" tIns="0" rIns="0" bIns="0">
            <a:prstTxWarp prst="textNoShape">
              <a:avLst/>
            </a:prstTxWarp>
          </a:bodyPr>
          <a:lstStyle/>
          <a:p>
            <a:endParaRPr lang="en-US"/>
          </a:p>
        </p:txBody>
      </p:sp>
      <p:sp>
        <p:nvSpPr>
          <p:cNvPr id="40970" name="Rectangle 10"/>
          <p:cNvSpPr>
            <a:spLocks/>
          </p:cNvSpPr>
          <p:nvPr/>
        </p:nvSpPr>
        <p:spPr bwMode="auto">
          <a:xfrm>
            <a:off x="5788025" y="6405563"/>
            <a:ext cx="3060700" cy="2667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40971" name="Rectangle 11"/>
          <p:cNvSpPr>
            <a:spLocks/>
          </p:cNvSpPr>
          <p:nvPr/>
        </p:nvSpPr>
        <p:spPr bwMode="auto">
          <a:xfrm>
            <a:off x="304800" y="6410325"/>
            <a:ext cx="3594100" cy="2540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40972" name="Rectangle 12"/>
          <p:cNvSpPr>
            <a:spLocks noGrp="1" noChangeArrowheads="1"/>
          </p:cNvSpPr>
          <p:nvPr>
            <p:ph type="title"/>
          </p:nvPr>
        </p:nvSpPr>
        <p:spPr>
          <a:ln/>
        </p:spPr>
        <p:txBody>
          <a:bodyPr/>
          <a:lstStyle/>
          <a:p>
            <a:r>
              <a:rPr lang="en-US"/>
              <a:t>Using GPUs in HADES</a:t>
            </a:r>
          </a:p>
        </p:txBody>
      </p:sp>
      <p:sp>
        <p:nvSpPr>
          <p:cNvPr id="40973" name="Rectangle 13"/>
          <p:cNvSpPr>
            <a:spLocks noGrp="1" noChangeArrowheads="1"/>
          </p:cNvSpPr>
          <p:nvPr>
            <p:ph type="body" idx="1"/>
          </p:nvPr>
        </p:nvSpPr>
        <p:spPr>
          <a:xfrm>
            <a:off x="301625" y="1525588"/>
            <a:ext cx="8502650" cy="4646612"/>
          </a:xfrm>
          <a:ln/>
        </p:spPr>
        <p:txBody>
          <a:bodyPr/>
          <a:lstStyle/>
          <a:p>
            <a:r>
              <a:rPr lang="en-US" dirty="0"/>
              <a:t>Field Map is converted to XYZ map </a:t>
            </a:r>
          </a:p>
          <a:p>
            <a:endParaRPr lang="en-US" dirty="0"/>
          </a:p>
          <a:p>
            <a:r>
              <a:rPr lang="en-US" dirty="0"/>
              <a:t>Event where generated with 0.2-.0.8</a:t>
            </a:r>
            <a:r>
              <a:rPr lang="en-US" dirty="0" smtClean="0"/>
              <a:t> </a:t>
            </a:r>
            <a:r>
              <a:rPr lang="en-US" dirty="0" err="1"/>
              <a:t>G</a:t>
            </a:r>
            <a:r>
              <a:rPr lang="en-US" dirty="0" err="1" smtClean="0"/>
              <a:t>eV</a:t>
            </a:r>
            <a:endParaRPr lang="en-US" dirty="0"/>
          </a:p>
          <a:p>
            <a:endParaRPr lang="en-US" dirty="0"/>
          </a:p>
          <a:p>
            <a:r>
              <a:rPr lang="en-US" dirty="0"/>
              <a:t>Tracks are propagated from the first layer in the MDC1 to the sixth layer in MDC4</a:t>
            </a:r>
          </a:p>
        </p:txBody>
      </p:sp>
      <p:sp>
        <p:nvSpPr>
          <p:cNvPr id="40974"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38CC008E-DBB3-D14C-BF5D-BEFA9812B014}" type="slidenum">
              <a:rPr lang="en-US" sz="1600">
                <a:solidFill>
                  <a:srgbClr val="8E7C5D"/>
                </a:solidFill>
                <a:latin typeface="Times New Roman" charset="0"/>
                <a:ea typeface="Times New Roman" charset="0"/>
                <a:cs typeface="Times New Roman" charset="0"/>
                <a:sym typeface="Times New Roman" charset="0"/>
              </a:rPr>
              <a:pPr/>
              <a:t>39</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39</a:t>
            </a:fld>
            <a:endParaRPr lang="en-US"/>
          </a:p>
        </p:txBody>
      </p:sp>
    </p:spTree>
  </p:cSld>
  <p:clrMapOvr>
    <a:masterClrMapping/>
  </p:clrMapOvr>
  <mc:AlternateContent xmlns:mp="http://schemas.microsoft.com/office/mac/powerpoint/2008/main">
    <mc:Choice Requires="mp">
      <mp:transition>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8"/>
          <p:cNvSpPr>
            <a:spLocks noGrp="1"/>
          </p:cNvSpPr>
          <p:nvPr>
            <p:ph type="title"/>
          </p:nvPr>
        </p:nvSpPr>
        <p:spPr/>
        <p:txBody>
          <a:bodyPr/>
          <a:lstStyle/>
          <a:p>
            <a:pPr algn="l"/>
            <a:r>
              <a:rPr lang="en-US" dirty="0" smtClean="0"/>
              <a:t>CPU and GPU</a:t>
            </a:r>
          </a:p>
        </p:txBody>
      </p:sp>
      <p:graphicFrame>
        <p:nvGraphicFramePr>
          <p:cNvPr id="7" name="Table 6"/>
          <p:cNvGraphicFramePr>
            <a:graphicFrameLocks noGrp="1"/>
          </p:cNvGraphicFramePr>
          <p:nvPr/>
        </p:nvGraphicFramePr>
        <p:xfrm>
          <a:off x="228600" y="1752600"/>
          <a:ext cx="8458201" cy="4571420"/>
        </p:xfrm>
        <a:graphic>
          <a:graphicData uri="http://schemas.openxmlformats.org/drawingml/2006/table">
            <a:tbl>
              <a:tblPr/>
              <a:tblGrid>
                <a:gridCol w="2091086"/>
                <a:gridCol w="2138015"/>
                <a:gridCol w="2114550"/>
                <a:gridCol w="2114550"/>
              </a:tblGrid>
              <a:tr h="6699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65" charset="0"/>
                        </a:rPr>
                        <a:t>Processor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65" charset="0"/>
                        </a:rPr>
                        <a:t>Intel Core 2 Extreme QX9650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65" charset="0"/>
                        </a:rPr>
                        <a:t>NVIDIA TESLA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65" charset="0"/>
                        </a:rPr>
                        <a:t>C1060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65" charset="0"/>
                        </a:rPr>
                        <a:t>NVIDIA FERMI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8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65" charset="0"/>
                        </a:rPr>
                        <a:t>Transistors</a:t>
                      </a:r>
                      <a:endParaRPr kumimoji="0" lang="en-US" sz="1600" b="0" i="0" u="none" strike="noStrike" cap="none" normalizeH="0" baseline="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820 million</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1.4 billion</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3.0 billion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328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Processor clock</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3 GHz</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1.3 GHz</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1.15 GHz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328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Cores (Thread)</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65" charset="0"/>
                        </a:rPr>
                        <a:t>4</a:t>
                      </a:r>
                      <a:endParaRPr kumimoji="0" lang="en-US" sz="1600" b="0" i="0" u="none" strike="noStrike" cap="none" normalizeH="0" baseline="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240</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512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574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Cache / Shared Memory</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6 MB </a:t>
                      </a:r>
                      <a:r>
                        <a:rPr kumimoji="0" lang="en-US" sz="1600" b="1" i="0" u="none" strike="noStrike" cap="none" normalizeH="0" baseline="0" dirty="0" err="1" smtClean="0">
                          <a:ln>
                            <a:noFill/>
                          </a:ln>
                          <a:solidFill>
                            <a:srgbClr val="000000"/>
                          </a:solidFill>
                          <a:effectLst/>
                          <a:latin typeface="Georgia" pitchFamily="-65" charset="0"/>
                        </a:rPr>
                        <a:t>x</a:t>
                      </a:r>
                      <a:r>
                        <a:rPr kumimoji="0" lang="en-US" sz="1600" b="1" i="0" u="none" strike="noStrike" cap="none" normalizeH="0" baseline="0" dirty="0" smtClean="0">
                          <a:ln>
                            <a:noFill/>
                          </a:ln>
                          <a:solidFill>
                            <a:srgbClr val="000000"/>
                          </a:solidFill>
                          <a:effectLst/>
                          <a:latin typeface="Georgia" pitchFamily="-65" charset="0"/>
                        </a:rPr>
                        <a:t> 2</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16 KB </a:t>
                      </a:r>
                      <a:r>
                        <a:rPr kumimoji="0" lang="en-US" sz="1600" b="1" i="0" u="none" strike="noStrike" cap="none" normalizeH="0" baseline="0" dirty="0" err="1" smtClean="0">
                          <a:ln>
                            <a:noFill/>
                          </a:ln>
                          <a:solidFill>
                            <a:srgbClr val="000000"/>
                          </a:solidFill>
                          <a:effectLst/>
                          <a:latin typeface="Georgia" pitchFamily="-65" charset="0"/>
                        </a:rPr>
                        <a:t>x</a:t>
                      </a:r>
                      <a:r>
                        <a:rPr kumimoji="0" lang="en-US" sz="1600" b="1" i="0" u="none" strike="noStrike" cap="none" normalizeH="0" baseline="0" dirty="0" smtClean="0">
                          <a:ln>
                            <a:noFill/>
                          </a:ln>
                          <a:solidFill>
                            <a:srgbClr val="000000"/>
                          </a:solidFill>
                          <a:effectLst/>
                          <a:latin typeface="Georgia" pitchFamily="-65" charset="0"/>
                        </a:rPr>
                        <a:t> 30</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16 or 48KB (configurable)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574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65" charset="0"/>
                        </a:rPr>
                        <a:t>Threads executed per clock	</a:t>
                      </a:r>
                      <a:endParaRPr kumimoji="0" lang="en-US" sz="1600" b="0" i="0" u="none" strike="noStrike" cap="none" normalizeH="0" baseline="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65" charset="0"/>
                        </a:rPr>
                        <a:t>4</a:t>
                      </a:r>
                      <a:endParaRPr kumimoji="0" lang="en-US" sz="1600" b="0" i="0" u="none" strike="noStrike" cap="none" normalizeH="0" baseline="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240</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512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r h="5749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Georgia" pitchFamily="-65" charset="0"/>
                        </a:rPr>
                        <a:t>Hardware threads in flight</a:t>
                      </a:r>
                      <a:endParaRPr kumimoji="0" lang="en-US" sz="1600" b="0" i="0" u="none" strike="noStrike" cap="none" normalizeH="0" baseline="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4</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30,720</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24,576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328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Memory controllers</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Off-die</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8 </a:t>
                      </a:r>
                      <a:r>
                        <a:rPr kumimoji="0" lang="en-US" sz="1600" b="1" i="0" u="none" strike="noStrike" cap="none" normalizeH="0" baseline="0" dirty="0" err="1" smtClean="0">
                          <a:ln>
                            <a:noFill/>
                          </a:ln>
                          <a:solidFill>
                            <a:srgbClr val="000000"/>
                          </a:solidFill>
                          <a:effectLst/>
                          <a:latin typeface="Georgia" pitchFamily="-65" charset="0"/>
                        </a:rPr>
                        <a:t>x</a:t>
                      </a:r>
                      <a:r>
                        <a:rPr kumimoji="0" lang="en-US" sz="1600" b="1" i="0" u="none" strike="noStrike" cap="none" normalizeH="0" baseline="0" dirty="0" smtClean="0">
                          <a:ln>
                            <a:noFill/>
                          </a:ln>
                          <a:solidFill>
                            <a:srgbClr val="000000"/>
                          </a:solidFill>
                          <a:effectLst/>
                          <a:latin typeface="Georgia" pitchFamily="-65" charset="0"/>
                        </a:rPr>
                        <a:t> 64-bit</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6 </a:t>
                      </a:r>
                      <a:r>
                        <a:rPr kumimoji="0" lang="en-US" sz="1600" b="1" i="0" u="none" strike="noStrike" cap="none" normalizeH="0" baseline="0" dirty="0" err="1" smtClean="0">
                          <a:ln>
                            <a:noFill/>
                          </a:ln>
                          <a:solidFill>
                            <a:srgbClr val="000000"/>
                          </a:solidFill>
                          <a:effectLst/>
                          <a:latin typeface="Georgia" pitchFamily="-65" charset="0"/>
                        </a:rPr>
                        <a:t>x</a:t>
                      </a:r>
                      <a:r>
                        <a:rPr kumimoji="0" lang="en-US" sz="1600" b="1" i="0" u="none" strike="noStrike" cap="none" normalizeH="0" baseline="0" dirty="0" smtClean="0">
                          <a:ln>
                            <a:noFill/>
                          </a:ln>
                          <a:solidFill>
                            <a:srgbClr val="000000"/>
                          </a:solidFill>
                          <a:effectLst/>
                          <a:latin typeface="Georgia" pitchFamily="-65" charset="0"/>
                        </a:rPr>
                        <a:t> 64 bit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AE9"/>
                    </a:solidFill>
                  </a:tcPr>
                </a:tc>
              </a:tr>
              <a:tr h="328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Memory Bandwidth</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12.8 </a:t>
                      </a:r>
                      <a:r>
                        <a:rPr kumimoji="0" lang="en-US" sz="1600" b="1" i="0" u="none" strike="noStrike" cap="none" normalizeH="0" baseline="0" dirty="0" err="1" smtClean="0">
                          <a:ln>
                            <a:noFill/>
                          </a:ln>
                          <a:solidFill>
                            <a:srgbClr val="000000"/>
                          </a:solidFill>
                          <a:effectLst/>
                          <a:latin typeface="Georgia" pitchFamily="-65" charset="0"/>
                        </a:rPr>
                        <a:t>GBps</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102 </a:t>
                      </a:r>
                      <a:r>
                        <a:rPr kumimoji="0" lang="en-US" sz="1600" b="1" i="0" u="none" strike="noStrike" cap="none" normalizeH="0" baseline="0" dirty="0" err="1" smtClean="0">
                          <a:ln>
                            <a:noFill/>
                          </a:ln>
                          <a:solidFill>
                            <a:srgbClr val="000000"/>
                          </a:solidFill>
                          <a:effectLst/>
                          <a:latin typeface="Georgia" pitchFamily="-65" charset="0"/>
                        </a:rPr>
                        <a:t>GBps</a:t>
                      </a:r>
                      <a:endParaRPr kumimoji="0" lang="en-US" sz="1600" b="0"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Georgia" pitchFamily="-65" charset="0"/>
                        </a:rPr>
                        <a:t>144 </a:t>
                      </a:r>
                      <a:r>
                        <a:rPr kumimoji="0" lang="en-US" sz="1600" b="1" i="0" u="none" strike="noStrike" cap="none" normalizeH="0" baseline="0" dirty="0" err="1" smtClean="0">
                          <a:ln>
                            <a:noFill/>
                          </a:ln>
                          <a:solidFill>
                            <a:srgbClr val="000000"/>
                          </a:solidFill>
                          <a:effectLst/>
                          <a:latin typeface="Georgia" pitchFamily="-65" charset="0"/>
                        </a:rPr>
                        <a:t>GBps</a:t>
                      </a:r>
                      <a:endParaRPr kumimoji="0" lang="en-US" sz="1600" b="1" i="0" u="none" strike="noStrike" cap="none" normalizeH="0" baseline="0" dirty="0" smtClean="0">
                        <a:ln>
                          <a:noFill/>
                        </a:ln>
                        <a:solidFill>
                          <a:srgbClr val="000000"/>
                        </a:solidFill>
                        <a:effectLst/>
                        <a:latin typeface="Georgia"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D3CF"/>
                    </a:solidFill>
                  </a:tcPr>
                </a:tc>
              </a:tr>
            </a:tbl>
          </a:graphicData>
        </a:graphic>
      </p:graphicFrame>
      <p:pic>
        <p:nvPicPr>
          <p:cNvPr id="21" name="Picture 4" descr="cpu_vs_gpu"/>
          <p:cNvPicPr>
            <a:picLocks noChangeAspect="1" noChangeArrowheads="1"/>
          </p:cNvPicPr>
          <p:nvPr/>
        </p:nvPicPr>
        <p:blipFill>
          <a:blip r:embed="rId3"/>
          <a:srcRect/>
          <a:stretch>
            <a:fillRect/>
          </a:stretch>
        </p:blipFill>
        <p:spPr bwMode="auto">
          <a:xfrm>
            <a:off x="4953000" y="152400"/>
            <a:ext cx="3733800" cy="1541463"/>
          </a:xfrm>
          <a:prstGeom prst="rect">
            <a:avLst/>
          </a:prstGeom>
          <a:noFill/>
          <a:ln w="9525">
            <a:noFill/>
            <a:miter lim="800000"/>
            <a:headEnd/>
            <a:tailEnd/>
          </a:ln>
        </p:spPr>
      </p:pic>
      <p:sp>
        <p:nvSpPr>
          <p:cNvPr id="8" name="Slide Number Placeholder 7"/>
          <p:cNvSpPr>
            <a:spLocks noGrp="1"/>
          </p:cNvSpPr>
          <p:nvPr>
            <p:ph type="sldNum" sz="quarter" idx="10"/>
          </p:nvPr>
        </p:nvSpPr>
        <p:spPr/>
        <p:txBody>
          <a:bodyPr/>
          <a:lstStyle/>
          <a:p>
            <a:pPr>
              <a:defRPr/>
            </a:pPr>
            <a:fld id="{1CEA47A1-F5BC-5144-AF50-152D9235C59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ln/>
        </p:spPr>
        <p:txBody>
          <a:bodyPr/>
          <a:lstStyle/>
          <a:p>
            <a:r>
              <a:rPr lang="en-US" dirty="0" smtClean="0"/>
              <a:t>HADES </a:t>
            </a:r>
            <a:endParaRPr lang="en-US" dirty="0"/>
          </a:p>
        </p:txBody>
      </p:sp>
      <p:sp>
        <p:nvSpPr>
          <p:cNvPr id="7" name="Content Placeholder 6"/>
          <p:cNvSpPr>
            <a:spLocks noGrp="1"/>
          </p:cNvSpPr>
          <p:nvPr>
            <p:ph sz="quarter"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AFE3EB0-C447-7147-92DC-4F90507DC103}" type="slidenum">
              <a:rPr lang="en-US" smtClean="0"/>
              <a:pPr>
                <a:defRPr/>
              </a:pPr>
              <a:t>40</a:t>
            </a:fld>
            <a:endParaRPr lang="en-US"/>
          </a:p>
        </p:txBody>
      </p:sp>
      <p:pic>
        <p:nvPicPr>
          <p:cNvPr id="41987" name="Picture 3"/>
          <p:cNvPicPr>
            <a:picLocks noChangeAspect="1" noChangeArrowheads="1"/>
          </p:cNvPicPr>
          <p:nvPr/>
        </p:nvPicPr>
        <p:blipFill>
          <a:blip r:embed="rId2"/>
          <a:srcRect/>
          <a:stretch>
            <a:fillRect/>
          </a:stretch>
        </p:blipFill>
        <p:spPr bwMode="auto">
          <a:xfrm>
            <a:off x="304800" y="1600200"/>
            <a:ext cx="3950208" cy="3429000"/>
          </a:xfrm>
          <a:prstGeom prst="rect">
            <a:avLst/>
          </a:prstGeom>
          <a:noFill/>
          <a:ln w="12700" cap="rnd">
            <a:noFill/>
            <a:round/>
            <a:headEnd/>
            <a:tailEnd/>
          </a:ln>
        </p:spPr>
      </p:pic>
      <p:pic>
        <p:nvPicPr>
          <p:cNvPr id="41988" name="Picture 4"/>
          <p:cNvPicPr>
            <a:picLocks noChangeAspect="1" noChangeArrowheads="1"/>
          </p:cNvPicPr>
          <p:nvPr/>
        </p:nvPicPr>
        <p:blipFill>
          <a:blip r:embed="rId3"/>
          <a:srcRect l="11703" r="14726"/>
          <a:stretch>
            <a:fillRect/>
          </a:stretch>
        </p:blipFill>
        <p:spPr bwMode="auto">
          <a:xfrm>
            <a:off x="4648200" y="1524000"/>
            <a:ext cx="4206875" cy="4398747"/>
          </a:xfrm>
          <a:prstGeom prst="rect">
            <a:avLst/>
          </a:prstGeom>
          <a:noFill/>
          <a:ln w="12700" cap="rnd">
            <a:noFill/>
            <a:round/>
            <a:headEnd/>
            <a:tailEnd/>
          </a:ln>
        </p:spPr>
      </p:pic>
      <p:pic>
        <p:nvPicPr>
          <p:cNvPr id="8" name="Picture 13"/>
          <p:cNvPicPr>
            <a:picLocks noChangeAspect="1" noChangeArrowheads="1"/>
          </p:cNvPicPr>
          <p:nvPr/>
        </p:nvPicPr>
        <p:blipFill>
          <a:blip r:embed="rId4"/>
          <a:srcRect l="12186" t="12250" r="9485" b="11494"/>
          <a:stretch>
            <a:fillRect/>
          </a:stretch>
        </p:blipFill>
        <p:spPr bwMode="auto">
          <a:xfrm>
            <a:off x="1219200" y="1447800"/>
            <a:ext cx="6553200" cy="4519657"/>
          </a:xfrm>
          <a:prstGeom prst="rect">
            <a:avLst/>
          </a:prstGeom>
          <a:noFill/>
          <a:ln w="12700" cap="rnd">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1"/>
          <p:cNvSpPr>
            <a:spLocks/>
          </p:cNvSpPr>
          <p:nvPr/>
        </p:nvSpPr>
        <p:spPr bwMode="auto">
          <a:xfrm>
            <a:off x="152400" y="152400"/>
            <a:ext cx="8845550" cy="3048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7106" name="Rectangle 2"/>
          <p:cNvSpPr>
            <a:spLocks/>
          </p:cNvSpPr>
          <p:nvPr/>
        </p:nvSpPr>
        <p:spPr bwMode="auto">
          <a:xfrm>
            <a:off x="0" y="6705600"/>
            <a:ext cx="9156700" cy="152400"/>
          </a:xfrm>
          <a:prstGeom prst="rect">
            <a:avLst/>
          </a:prstGeom>
          <a:solidFill>
            <a:srgbClr val="FFFFFF"/>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7107" name="Rectangle 3"/>
          <p:cNvSpPr>
            <a:spLocks/>
          </p:cNvSpPr>
          <p:nvPr/>
        </p:nvSpPr>
        <p:spPr bwMode="auto">
          <a:xfrm>
            <a:off x="8991600" y="0"/>
            <a:ext cx="165100" cy="6858000"/>
          </a:xfrm>
          <a:prstGeom prst="rect">
            <a:avLst/>
          </a:prstGeom>
          <a:solidFill>
            <a:srgbClr val="FFFFFF"/>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7108" name="Rectangle 4"/>
          <p:cNvSpPr>
            <a:spLocks/>
          </p:cNvSpPr>
          <p:nvPr/>
        </p:nvSpPr>
        <p:spPr bwMode="auto">
          <a:xfrm>
            <a:off x="0" y="0"/>
            <a:ext cx="9156700" cy="119063"/>
          </a:xfrm>
          <a:prstGeom prst="rect">
            <a:avLst/>
          </a:prstGeom>
          <a:solidFill>
            <a:srgbClr val="FFFFFF"/>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7109" name="Rectangle 5"/>
          <p:cNvSpPr>
            <a:spLocks/>
          </p:cNvSpPr>
          <p:nvPr/>
        </p:nvSpPr>
        <p:spPr bwMode="auto">
          <a:xfrm>
            <a:off x="0" y="0"/>
            <a:ext cx="165100" cy="6858000"/>
          </a:xfrm>
          <a:prstGeom prst="rect">
            <a:avLst/>
          </a:prstGeom>
          <a:solidFill>
            <a:srgbClr val="FFFFFF"/>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7110" name="Rectangle 6"/>
          <p:cNvSpPr>
            <a:spLocks/>
          </p:cNvSpPr>
          <p:nvPr/>
        </p:nvSpPr>
        <p:spPr bwMode="auto">
          <a:xfrm>
            <a:off x="152400" y="609600"/>
            <a:ext cx="2755900" cy="5867400"/>
          </a:xfrm>
          <a:prstGeom prst="rect">
            <a:avLst/>
          </a:prstGeom>
          <a:solidFill>
            <a:srgbClr val="D34817"/>
          </a:solidFill>
          <a:ln w="15875" cap="rnd">
            <a:noFill/>
            <a:round/>
            <a:headEnd type="none" w="med" len="med"/>
            <a:tailEnd type="none" w="med" len="med"/>
          </a:ln>
        </p:spPr>
        <p:txBody>
          <a:bodyPr lIns="0" tIns="0" rIns="0" bIns="0">
            <a:prstTxWarp prst="textNoShape">
              <a:avLst/>
            </a:prstTxWarp>
          </a:bodyPr>
          <a:lstStyle/>
          <a:p>
            <a:endParaRPr lang="en-US"/>
          </a:p>
        </p:txBody>
      </p:sp>
      <p:sp>
        <p:nvSpPr>
          <p:cNvPr id="47111" name="Rectangle 7"/>
          <p:cNvSpPr>
            <a:spLocks/>
          </p:cNvSpPr>
          <p:nvPr/>
        </p:nvSpPr>
        <p:spPr bwMode="auto">
          <a:xfrm>
            <a:off x="152400" y="152400"/>
            <a:ext cx="8845550" cy="6546850"/>
          </a:xfrm>
          <a:prstGeom prst="rect">
            <a:avLst/>
          </a:prstGeom>
          <a:noFill/>
          <a:ln w="9525" cap="flat">
            <a:solidFill>
              <a:srgbClr val="8E7C5D"/>
            </a:solidFill>
            <a:prstDash val="solid"/>
            <a:miter lim="800000"/>
            <a:headEnd type="none" w="med" len="med"/>
            <a:tailEnd type="none" w="med" len="med"/>
          </a:ln>
        </p:spPr>
        <p:txBody>
          <a:bodyPr wrap="none" lIns="0" tIns="0" rIns="0" bIns="0">
            <a:prstTxWarp prst="textNoShape">
              <a:avLst/>
            </a:prstTxWarp>
          </a:bodyPr>
          <a:lstStyle/>
          <a:p>
            <a:endParaRPr lang="en-US"/>
          </a:p>
        </p:txBody>
      </p:sp>
      <p:sp>
        <p:nvSpPr>
          <p:cNvPr id="47112" name="Line 8"/>
          <p:cNvSpPr>
            <a:spLocks noChangeShapeType="1"/>
          </p:cNvSpPr>
          <p:nvPr/>
        </p:nvSpPr>
        <p:spPr bwMode="auto">
          <a:xfrm>
            <a:off x="152400" y="533400"/>
            <a:ext cx="8832850" cy="0"/>
          </a:xfrm>
          <a:prstGeom prst="line">
            <a:avLst/>
          </a:prstGeom>
          <a:noFill/>
          <a:ln w="11430" cap="flat">
            <a:solidFill>
              <a:srgbClr val="8E7C5D"/>
            </a:solidFill>
            <a:prstDash val="dash"/>
            <a:round/>
            <a:headEnd type="none" w="med" len="med"/>
            <a:tailEnd type="none" w="med" len="med"/>
          </a:ln>
        </p:spPr>
        <p:txBody>
          <a:bodyPr lIns="0" tIns="0" rIns="0" bIns="0">
            <a:prstTxWarp prst="textNoShape">
              <a:avLst/>
            </a:prstTxWarp>
          </a:bodyPr>
          <a:lstStyle/>
          <a:p>
            <a:endParaRPr lang="en-US"/>
          </a:p>
        </p:txBody>
      </p:sp>
      <p:sp>
        <p:nvSpPr>
          <p:cNvPr id="47113" name="Oval 9"/>
          <p:cNvSpPr>
            <a:spLocks/>
          </p:cNvSpPr>
          <p:nvPr/>
        </p:nvSpPr>
        <p:spPr bwMode="auto">
          <a:xfrm>
            <a:off x="1295400" y="228600"/>
            <a:ext cx="609600" cy="609600"/>
          </a:xfrm>
          <a:prstGeom prst="ellipse">
            <a:avLst/>
          </a:prstGeom>
          <a:solidFill>
            <a:srgbClr val="FFFFFF"/>
          </a:solidFill>
          <a:ln w="15875" cap="rnd">
            <a:noFill/>
            <a:round/>
            <a:headEnd type="none" w="med" len="med"/>
            <a:tailEnd type="none" w="med" len="med"/>
          </a:ln>
        </p:spPr>
        <p:txBody>
          <a:bodyPr lIns="0" tIns="0" rIns="0" bIns="0">
            <a:prstTxWarp prst="textNoShape">
              <a:avLst/>
            </a:prstTxWarp>
          </a:bodyPr>
          <a:lstStyle/>
          <a:p>
            <a:endParaRPr lang="en-US"/>
          </a:p>
        </p:txBody>
      </p:sp>
      <p:sp>
        <p:nvSpPr>
          <p:cNvPr id="47114" name="Oval 10"/>
          <p:cNvSpPr>
            <a:spLocks/>
          </p:cNvSpPr>
          <p:nvPr/>
        </p:nvSpPr>
        <p:spPr bwMode="auto">
          <a:xfrm>
            <a:off x="1390650" y="323850"/>
            <a:ext cx="419100" cy="419100"/>
          </a:xfrm>
          <a:prstGeom prst="ellipse">
            <a:avLst/>
          </a:prstGeom>
          <a:solidFill>
            <a:srgbClr val="FFFFFF"/>
          </a:solidFill>
          <a:ln w="50800" cap="rnd">
            <a:solidFill>
              <a:srgbClr val="8E7C5D"/>
            </a:solidFill>
            <a:prstDash val="solid"/>
            <a:round/>
            <a:headEnd type="none" w="med" len="med"/>
            <a:tailEnd type="none" w="med" len="med"/>
          </a:ln>
        </p:spPr>
        <p:txBody>
          <a:bodyPr lIns="0" tIns="0" rIns="0" bIns="0">
            <a:prstTxWarp prst="textNoShape">
              <a:avLst/>
            </a:prstTxWarp>
          </a:bodyPr>
          <a:lstStyle/>
          <a:p>
            <a:endParaRPr lang="en-US"/>
          </a:p>
        </p:txBody>
      </p:sp>
      <p:sp>
        <p:nvSpPr>
          <p:cNvPr id="47115" name="Rectangle 11"/>
          <p:cNvSpPr>
            <a:spLocks/>
          </p:cNvSpPr>
          <p:nvPr/>
        </p:nvSpPr>
        <p:spPr bwMode="auto">
          <a:xfrm>
            <a:off x="149225" y="6386513"/>
            <a:ext cx="8845550" cy="31115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7116" name="Rectangle 12"/>
          <p:cNvSpPr>
            <a:spLocks/>
          </p:cNvSpPr>
          <p:nvPr/>
        </p:nvSpPr>
        <p:spPr bwMode="auto">
          <a:xfrm>
            <a:off x="5788025" y="6405563"/>
            <a:ext cx="3060700" cy="2667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47117" name="Rectangle 13"/>
          <p:cNvSpPr>
            <a:spLocks/>
          </p:cNvSpPr>
          <p:nvPr/>
        </p:nvSpPr>
        <p:spPr bwMode="auto">
          <a:xfrm>
            <a:off x="301625" y="6410325"/>
            <a:ext cx="3390900" cy="2540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47118" name="Rectangle 14"/>
          <p:cNvSpPr>
            <a:spLocks noGrp="1" noChangeArrowheads="1"/>
          </p:cNvSpPr>
          <p:nvPr>
            <p:ph type="title"/>
          </p:nvPr>
        </p:nvSpPr>
        <p:spPr>
          <a:xfrm>
            <a:off x="190500" y="749300"/>
            <a:ext cx="2679700" cy="965200"/>
          </a:xfrm>
          <a:ln/>
        </p:spPr>
        <p:txBody>
          <a:bodyPr/>
          <a:lstStyle/>
          <a:p>
            <a:r>
              <a:rPr lang="en-US" sz="2400" dirty="0">
                <a:solidFill>
                  <a:schemeClr val="bg2"/>
                </a:solidFill>
              </a:rPr>
              <a:t>Track Propagation (Time per event)</a:t>
            </a:r>
          </a:p>
        </p:txBody>
      </p:sp>
      <p:sp>
        <p:nvSpPr>
          <p:cNvPr id="47119" name="Rectangle 15"/>
          <p:cNvSpPr>
            <a:spLocks noGrp="1" noChangeArrowheads="1"/>
          </p:cNvSpPr>
          <p:nvPr>
            <p:ph type="body" idx="1"/>
          </p:nvPr>
        </p:nvSpPr>
        <p:spPr>
          <a:xfrm>
            <a:off x="190500" y="1979613"/>
            <a:ext cx="2679700" cy="4878387"/>
          </a:xfrm>
          <a:ln/>
        </p:spPr>
        <p:txBody>
          <a:bodyPr/>
          <a:lstStyle/>
          <a:p>
            <a:r>
              <a:rPr lang="en-US" sz="2400"/>
              <a:t>In HADES case the number of Tracks here should be taken as the number of propagations per events</a:t>
            </a:r>
          </a:p>
          <a:p>
            <a:endParaRPr lang="en-US" sz="2400"/>
          </a:p>
        </p:txBody>
      </p:sp>
      <p:sp>
        <p:nvSpPr>
          <p:cNvPr id="47120" name="Text Box 16"/>
          <p:cNvSpPr txBox="1">
            <a:spLocks noChangeArrowheads="1"/>
          </p:cNvSpPr>
          <p:nvPr/>
        </p:nvSpPr>
        <p:spPr bwMode="auto">
          <a:xfrm>
            <a:off x="1454150" y="461963"/>
            <a:ext cx="292100" cy="292100"/>
          </a:xfrm>
          <a:prstGeom prst="rect">
            <a:avLst/>
          </a:prstGeom>
          <a:noFill/>
          <a:ln w="12700">
            <a:noFill/>
            <a:miter lim="800000"/>
            <a:headEnd/>
            <a:tailEnd/>
          </a:ln>
        </p:spPr>
        <p:txBody>
          <a:bodyPr wrap="none" anchor="ctr">
            <a:prstTxWarp prst="textNoShape">
              <a:avLst/>
            </a:prstTxWarp>
          </a:bodyPr>
          <a:lstStyle/>
          <a:p>
            <a:fld id="{108CA8B0-6637-9046-B8AC-F46C0DFCBBDA}" type="slidenum">
              <a:rPr lang="en-US" sz="1600">
                <a:solidFill>
                  <a:srgbClr val="8E7C5D"/>
                </a:solidFill>
                <a:latin typeface="Times New Roman" charset="0"/>
                <a:ea typeface="Times New Roman" charset="0"/>
                <a:cs typeface="Times New Roman" charset="0"/>
                <a:sym typeface="Times New Roman" charset="0"/>
              </a:rPr>
              <a:pPr/>
              <a:t>41</a:t>
            </a:fld>
            <a:endParaRPr lang="en-US" sz="1600">
              <a:solidFill>
                <a:srgbClr val="8E7C5D"/>
              </a:solidFill>
              <a:latin typeface="Times New Roman" charset="0"/>
              <a:ea typeface="Times New Roman" charset="0"/>
              <a:cs typeface="Times New Roman" charset="0"/>
              <a:sym typeface="Times New Roman" charset="0"/>
            </a:endParaRPr>
          </a:p>
        </p:txBody>
      </p:sp>
      <p:graphicFrame>
        <p:nvGraphicFramePr>
          <p:cNvPr id="47121" name="Group 17"/>
          <p:cNvGraphicFramePr>
            <a:graphicFrameLocks noGrp="1"/>
          </p:cNvGraphicFramePr>
          <p:nvPr/>
        </p:nvGraphicFramePr>
        <p:xfrm>
          <a:off x="3328988" y="1116013"/>
          <a:ext cx="5319712" cy="3914778"/>
        </p:xfrm>
        <a:graphic>
          <a:graphicData uri="http://schemas.openxmlformats.org/drawingml/2006/table">
            <a:tbl>
              <a:tblPr/>
              <a:tblGrid>
                <a:gridCol w="1385887"/>
                <a:gridCol w="1258888"/>
                <a:gridCol w="1258887"/>
                <a:gridCol w="1416050"/>
              </a:tblGrid>
              <a:tr h="12192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400" b="0" i="0" u="none" strike="noStrike" cap="none" normalizeH="0" baseline="0" dirty="0" err="1">
                          <a:ln>
                            <a:noFill/>
                          </a:ln>
                          <a:solidFill>
                            <a:srgbClr val="FFFFFF"/>
                          </a:solidFill>
                          <a:effectLst/>
                          <a:latin typeface="Calibri" charset="0"/>
                          <a:ea typeface="ヒラギノ角ゴ ProN W3" charset="-128"/>
                          <a:cs typeface="ヒラギノ角ゴ ProN W3" charset="-128"/>
                          <a:sym typeface="Calibri" charset="0"/>
                        </a:rPr>
                        <a:t>Trk</a:t>
                      </a:r>
                      <a:r>
                        <a:rPr kumimoji="0" lang="en-US" sz="14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/Event</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14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CPU</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914400" algn="l"/>
                          <a:tab pos="914400" algn="l"/>
                          <a:tab pos="914400" algn="l"/>
                        </a:tabLst>
                      </a:pPr>
                      <a:r>
                        <a:rPr kumimoji="0" lang="en-US" sz="14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GPU</a:t>
                      </a:r>
                      <a:endPar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914400" algn="l"/>
                          <a:tab pos="914400" algn="l"/>
                          <a:tab pos="914400" algn="l"/>
                        </a:tabLst>
                      </a:pPr>
                      <a:r>
                        <a:rPr kumimoji="0" lang="en-US" sz="14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emu</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914400" algn="l"/>
                          <a:tab pos="914400" algn="l"/>
                          <a:tab pos="914400" algn="l"/>
                          <a:tab pos="914400" algn="l"/>
                          <a:tab pos="914400" algn="l"/>
                          <a:tab pos="914400" algn="l"/>
                          <a:tab pos="914400" algn="l"/>
                          <a:tab pos="914400" algn="l"/>
                        </a:tabLst>
                      </a:pPr>
                      <a:r>
                        <a:rPr kumimoji="0" lang="en-US" sz="14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Tesla</a:t>
                      </a:r>
                      <a:endPar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914400" algn="l"/>
                          <a:tab pos="914400" algn="l"/>
                          <a:tab pos="914400" algn="l"/>
                          <a:tab pos="914400" algn="l"/>
                          <a:tab pos="914400" algn="l"/>
                          <a:tab pos="914400" algn="l"/>
                          <a:tab pos="914400" algn="l"/>
                          <a:tab pos="914400" algn="l"/>
                        </a:tabLst>
                      </a:pPr>
                      <a:r>
                        <a:rPr kumimoji="0" lang="en-US" sz="14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C1060</a:t>
                      </a:r>
                      <a:endPar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914400" algn="l"/>
                          <a:tab pos="914400" algn="l"/>
                          <a:tab pos="914400" algn="l"/>
                          <a:tab pos="914400" algn="l"/>
                          <a:tab pos="914400" algn="l"/>
                          <a:tab pos="914400" algn="l"/>
                          <a:tab pos="914400" algn="l"/>
                          <a:tab pos="914400" algn="l"/>
                        </a:tabLst>
                      </a:pPr>
                      <a:r>
                        <a:rPr kumimoji="0" lang="en-US" sz="14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(240)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4817"/>
                    </a:solidFill>
                  </a:tcPr>
                </a:tc>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0.35</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0.09</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2.8</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1.54</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0.18</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5.2</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2.97</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0.35</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6.15</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0.42</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22.6</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16.7</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0.66</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r>
              <a:tr h="4492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700</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30.3</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22.4</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r>
                        <a:rPr kumimoji="0" lang="en-US" sz="24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0.74</a:t>
                      </a:r>
                    </a:p>
                  </a:txBody>
                  <a:tcPr marL="38100" marR="38100" marT="38100" marB="3810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5D9CE"/>
                    </a:solidFill>
                  </a:tcPr>
                </a:tc>
              </a:tr>
            </a:tbl>
          </a:graphicData>
        </a:graphic>
      </p:graphicFrame>
      <p:sp>
        <p:nvSpPr>
          <p:cNvPr id="47217" name="Rectangle 113"/>
          <p:cNvSpPr>
            <a:spLocks/>
          </p:cNvSpPr>
          <p:nvPr/>
        </p:nvSpPr>
        <p:spPr bwMode="auto">
          <a:xfrm>
            <a:off x="3270250" y="5143500"/>
            <a:ext cx="6007100" cy="1524000"/>
          </a:xfrm>
          <a:prstGeom prst="rect">
            <a:avLst/>
          </a:prstGeom>
          <a:noFill/>
          <a:ln w="12700" cap="flat">
            <a:noFill/>
            <a:miter lim="800000"/>
            <a:headEnd type="none" w="med" len="med"/>
            <a:tailEnd type="none" w="med" len="med"/>
          </a:ln>
        </p:spPr>
        <p:txBody>
          <a:bodyPr lIns="0" tIns="0" rIns="0" bIns="0">
            <a:prstTxWarp prst="textNoShape">
              <a:avLst/>
            </a:prstTxWarp>
          </a:bodyPr>
          <a:lstStyle/>
          <a:p>
            <a:pPr algn="l">
              <a:spcBef>
                <a:spcPts val="1000"/>
              </a:spcBef>
            </a:pPr>
            <a:r>
              <a:rPr lang="en-US" sz="2400">
                <a:solidFill>
                  <a:srgbClr val="070A02"/>
                </a:solidFill>
                <a:latin typeface="Calibri" charset="0"/>
                <a:ea typeface="Calibri" charset="0"/>
                <a:cs typeface="Calibri" charset="0"/>
                <a:sym typeface="Calibri" charset="0"/>
              </a:rPr>
              <a:t>(In HADES fitting each Track is propagated 6 times for each iteration in the fit)</a:t>
            </a:r>
          </a:p>
          <a:p>
            <a:pPr>
              <a:spcBef>
                <a:spcPts val="1000"/>
              </a:spcBef>
            </a:pPr>
            <a:endParaRPr lang="en-US">
              <a:solidFill>
                <a:srgbClr val="070A02"/>
              </a:solidFill>
              <a:latin typeface="Times New Roman" charset="0"/>
              <a:ea typeface="Times New Roman" charset="0"/>
              <a:cs typeface="Times New Roman" charset="0"/>
              <a:sym typeface="Times New Roman" charset="0"/>
            </a:endParaRPr>
          </a:p>
        </p:txBody>
      </p:sp>
    </p:spTree>
  </p:cSld>
  <p:clrMapOvr>
    <a:masterClrMapping/>
  </p:clrMapOvr>
  <mc:AlternateContent xmlns:mp="http://schemas.microsoft.com/office/mac/powerpoint/2008/main">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1"/>
          <p:cNvSpPr>
            <a:spLocks/>
          </p:cNvSpPr>
          <p:nvPr/>
        </p:nvSpPr>
        <p:spPr bwMode="auto">
          <a:xfrm>
            <a:off x="0" y="6705600"/>
            <a:ext cx="9169400" cy="1524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8130" name="Rectangle 2"/>
          <p:cNvSpPr>
            <a:spLocks/>
          </p:cNvSpPr>
          <p:nvPr/>
        </p:nvSpPr>
        <p:spPr bwMode="auto">
          <a:xfrm>
            <a:off x="0" y="0"/>
            <a:ext cx="9169400" cy="1393825"/>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8131" name="Rectangle 3"/>
          <p:cNvSpPr>
            <a:spLocks/>
          </p:cNvSpPr>
          <p:nvPr/>
        </p:nvSpPr>
        <p:spPr bwMode="auto">
          <a:xfrm>
            <a:off x="0" y="0"/>
            <a:ext cx="177800" cy="68580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8132" name="Rectangle 4"/>
          <p:cNvSpPr>
            <a:spLocks/>
          </p:cNvSpPr>
          <p:nvPr/>
        </p:nvSpPr>
        <p:spPr bwMode="auto">
          <a:xfrm>
            <a:off x="8991600" y="0"/>
            <a:ext cx="177800" cy="68580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8133" name="Rectangle 5"/>
          <p:cNvSpPr>
            <a:spLocks/>
          </p:cNvSpPr>
          <p:nvPr/>
        </p:nvSpPr>
        <p:spPr bwMode="auto">
          <a:xfrm>
            <a:off x="149225" y="6386513"/>
            <a:ext cx="8858250" cy="311150"/>
          </a:xfrm>
          <a:prstGeom prst="rect">
            <a:avLst/>
          </a:prstGeom>
          <a:solidFill>
            <a:srgbClr val="A28E6A"/>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8134" name="Rectangle 6"/>
          <p:cNvSpPr>
            <a:spLocks/>
          </p:cNvSpPr>
          <p:nvPr/>
        </p:nvSpPr>
        <p:spPr bwMode="auto">
          <a:xfrm>
            <a:off x="152400" y="155575"/>
            <a:ext cx="8858250" cy="6546850"/>
          </a:xfrm>
          <a:prstGeom prst="rect">
            <a:avLst/>
          </a:prstGeom>
          <a:noFill/>
          <a:ln w="9525" cap="flat">
            <a:solidFill>
              <a:srgbClr val="8E7C5D"/>
            </a:solidFill>
            <a:prstDash val="solid"/>
            <a:miter lim="800000"/>
            <a:headEnd type="none" w="med" len="med"/>
            <a:tailEnd type="none" w="med" len="med"/>
          </a:ln>
        </p:spPr>
        <p:txBody>
          <a:bodyPr wrap="none" lIns="0" tIns="0" rIns="0" bIns="0">
            <a:prstTxWarp prst="textNoShape">
              <a:avLst/>
            </a:prstTxWarp>
          </a:bodyPr>
          <a:lstStyle/>
          <a:p>
            <a:endParaRPr lang="en-US"/>
          </a:p>
        </p:txBody>
      </p:sp>
      <p:sp>
        <p:nvSpPr>
          <p:cNvPr id="48135" name="Line 7"/>
          <p:cNvSpPr>
            <a:spLocks noChangeShapeType="1"/>
          </p:cNvSpPr>
          <p:nvPr/>
        </p:nvSpPr>
        <p:spPr bwMode="auto">
          <a:xfrm>
            <a:off x="152400" y="1276350"/>
            <a:ext cx="8832850" cy="0"/>
          </a:xfrm>
          <a:prstGeom prst="line">
            <a:avLst/>
          </a:prstGeom>
          <a:noFill/>
          <a:ln w="9525" cap="flat">
            <a:solidFill>
              <a:srgbClr val="8E7C5D"/>
            </a:solidFill>
            <a:prstDash val="dash"/>
            <a:round/>
            <a:headEnd type="none" w="med" len="med"/>
            <a:tailEnd type="none" w="med" len="med"/>
          </a:ln>
        </p:spPr>
        <p:txBody>
          <a:bodyPr lIns="0" tIns="0" rIns="0" bIns="0">
            <a:prstTxWarp prst="textNoShape">
              <a:avLst/>
            </a:prstTxWarp>
          </a:bodyPr>
          <a:lstStyle/>
          <a:p>
            <a:endParaRPr lang="en-US"/>
          </a:p>
        </p:txBody>
      </p:sp>
      <p:sp>
        <p:nvSpPr>
          <p:cNvPr id="48136" name="Oval 8"/>
          <p:cNvSpPr>
            <a:spLocks/>
          </p:cNvSpPr>
          <p:nvPr/>
        </p:nvSpPr>
        <p:spPr bwMode="auto">
          <a:xfrm>
            <a:off x="4267200" y="955675"/>
            <a:ext cx="609600" cy="609600"/>
          </a:xfrm>
          <a:prstGeom prst="ellipse">
            <a:avLst/>
          </a:prstGeom>
          <a:solidFill>
            <a:schemeClr val="accent1"/>
          </a:solidFill>
          <a:ln w="15875" cap="rnd">
            <a:noFill/>
            <a:round/>
            <a:headEnd type="none" w="med" len="med"/>
            <a:tailEnd type="none" w="med" len="med"/>
          </a:ln>
        </p:spPr>
        <p:txBody>
          <a:bodyPr lIns="0" tIns="0" rIns="0" bIns="0">
            <a:prstTxWarp prst="textNoShape">
              <a:avLst/>
            </a:prstTxWarp>
          </a:bodyPr>
          <a:lstStyle/>
          <a:p>
            <a:endParaRPr lang="en-US"/>
          </a:p>
        </p:txBody>
      </p:sp>
      <p:sp>
        <p:nvSpPr>
          <p:cNvPr id="48137" name="Oval 9"/>
          <p:cNvSpPr>
            <a:spLocks/>
          </p:cNvSpPr>
          <p:nvPr/>
        </p:nvSpPr>
        <p:spPr bwMode="auto">
          <a:xfrm>
            <a:off x="4362450" y="1050925"/>
            <a:ext cx="419100" cy="420688"/>
          </a:xfrm>
          <a:prstGeom prst="ellipse">
            <a:avLst/>
          </a:prstGeom>
          <a:solidFill>
            <a:schemeClr val="accent1"/>
          </a:solidFill>
          <a:ln w="50800" cap="rnd">
            <a:solidFill>
              <a:srgbClr val="8E7C5D"/>
            </a:solidFill>
            <a:prstDash val="solid"/>
            <a:round/>
            <a:headEnd type="none" w="med" len="med"/>
            <a:tailEnd type="none" w="med" len="med"/>
          </a:ln>
        </p:spPr>
        <p:txBody>
          <a:bodyPr lIns="0" tIns="0" rIns="0" bIns="0">
            <a:prstTxWarp prst="textNoShape">
              <a:avLst/>
            </a:prstTxWarp>
          </a:bodyPr>
          <a:lstStyle/>
          <a:p>
            <a:endParaRPr lang="en-US"/>
          </a:p>
        </p:txBody>
      </p:sp>
      <p:sp>
        <p:nvSpPr>
          <p:cNvPr id="48138" name="Rectangle 10"/>
          <p:cNvSpPr>
            <a:spLocks/>
          </p:cNvSpPr>
          <p:nvPr/>
        </p:nvSpPr>
        <p:spPr bwMode="auto">
          <a:xfrm>
            <a:off x="5788025" y="6405563"/>
            <a:ext cx="3073400" cy="2667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48139" name="Rectangle 11"/>
          <p:cNvSpPr>
            <a:spLocks/>
          </p:cNvSpPr>
          <p:nvPr/>
        </p:nvSpPr>
        <p:spPr bwMode="auto">
          <a:xfrm>
            <a:off x="304800" y="6410325"/>
            <a:ext cx="3606800" cy="2540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48140" name="Rectangle 12"/>
          <p:cNvSpPr>
            <a:spLocks noGrp="1" noChangeArrowheads="1"/>
          </p:cNvSpPr>
          <p:nvPr>
            <p:ph type="title"/>
          </p:nvPr>
        </p:nvSpPr>
        <p:spPr>
          <a:ln/>
        </p:spPr>
        <p:txBody>
          <a:bodyPr/>
          <a:lstStyle/>
          <a:p>
            <a:r>
              <a:rPr lang="en-US" dirty="0"/>
              <a:t>Track Propagation </a:t>
            </a:r>
            <a:r>
              <a:rPr lang="en-US" sz="3200" dirty="0">
                <a:solidFill>
                  <a:srgbClr val="696464"/>
                </a:solidFill>
                <a:latin typeface="Times New Roman" charset="0"/>
                <a:ea typeface="Times New Roman" charset="0"/>
                <a:cs typeface="Times New Roman" charset="0"/>
                <a:sym typeface="Times New Roman" charset="0"/>
              </a:rPr>
              <a:t>( </a:t>
            </a:r>
            <a:r>
              <a:rPr lang="en-US" sz="3200" dirty="0" err="1">
                <a:solidFill>
                  <a:srgbClr val="696464"/>
                </a:solidFill>
                <a:latin typeface="Times New Roman" charset="0"/>
                <a:ea typeface="Times New Roman" charset="0"/>
                <a:cs typeface="Times New Roman" charset="0"/>
                <a:sym typeface="Times New Roman" charset="0"/>
              </a:rPr>
              <a:t>μs</a:t>
            </a:r>
            <a:r>
              <a:rPr lang="en-US" sz="3200" dirty="0">
                <a:solidFill>
                  <a:srgbClr val="696464"/>
                </a:solidFill>
                <a:latin typeface="Times New Roman" charset="0"/>
                <a:ea typeface="Times New Roman" charset="0"/>
                <a:cs typeface="Times New Roman" charset="0"/>
                <a:sym typeface="Times New Roman" charset="0"/>
              </a:rPr>
              <a:t>/propagation)</a:t>
            </a:r>
            <a:endParaRPr lang="en-US" sz="3200" dirty="0">
              <a:solidFill>
                <a:srgbClr val="696464"/>
              </a:solidFill>
              <a:latin typeface="Times New Roman" charset="0"/>
              <a:ea typeface="ヒラギノ明朝 ProN W3" charset="-128"/>
              <a:cs typeface="ヒラギノ明朝 ProN W3" charset="-128"/>
              <a:sym typeface="Times New Roman" charset="0"/>
            </a:endParaRPr>
          </a:p>
        </p:txBody>
      </p:sp>
      <p:sp>
        <p:nvSpPr>
          <p:cNvPr id="26" name="Content Placeholder 25"/>
          <p:cNvSpPr>
            <a:spLocks noGrp="1"/>
          </p:cNvSpPr>
          <p:nvPr>
            <p:ph sz="half" idx="1"/>
          </p:nvPr>
        </p:nvSpPr>
        <p:spPr/>
        <p:txBody>
          <a:bodyPr/>
          <a:lstStyle/>
          <a:p>
            <a:pPr>
              <a:buNone/>
            </a:pPr>
            <a:r>
              <a:rPr lang="en-US" sz="2000" dirty="0" smtClean="0">
                <a:solidFill>
                  <a:srgbClr val="696464"/>
                </a:solidFill>
                <a:ea typeface="Times New Roman" charset="0"/>
                <a:cs typeface="Times New Roman" charset="0"/>
                <a:sym typeface="Times New Roman" charset="0"/>
              </a:rPr>
              <a:t>Time in </a:t>
            </a:r>
            <a:r>
              <a:rPr lang="en-US" sz="2000" dirty="0" err="1" smtClean="0">
                <a:solidFill>
                  <a:srgbClr val="696464"/>
                </a:solidFill>
                <a:ea typeface="Times New Roman" charset="0"/>
                <a:cs typeface="Times New Roman" charset="0"/>
                <a:sym typeface="Times New Roman" charset="0"/>
              </a:rPr>
              <a:t>μs</a:t>
            </a:r>
            <a:r>
              <a:rPr lang="en-US" sz="2000" dirty="0" smtClean="0">
                <a:solidFill>
                  <a:srgbClr val="696464"/>
                </a:solidFill>
                <a:ea typeface="Times New Roman" charset="0"/>
                <a:cs typeface="Times New Roman" charset="0"/>
                <a:sym typeface="Times New Roman" charset="0"/>
              </a:rPr>
              <a:t> needed to propagate one</a:t>
            </a:r>
          </a:p>
          <a:p>
            <a:pPr>
              <a:buNone/>
            </a:pPr>
            <a:r>
              <a:rPr lang="en-US" sz="2000" dirty="0" smtClean="0">
                <a:solidFill>
                  <a:srgbClr val="696464"/>
                </a:solidFill>
                <a:ea typeface="Times New Roman" charset="0"/>
                <a:cs typeface="Times New Roman" charset="0"/>
                <a:sym typeface="Times New Roman" charset="0"/>
              </a:rPr>
              <a:t>track from MDC1 layer1 to </a:t>
            </a:r>
          </a:p>
          <a:p>
            <a:pPr>
              <a:buNone/>
            </a:pPr>
            <a:r>
              <a:rPr lang="en-US" sz="2000" dirty="0" smtClean="0">
                <a:solidFill>
                  <a:srgbClr val="696464"/>
                </a:solidFill>
                <a:ea typeface="Times New Roman" charset="0"/>
                <a:cs typeface="Times New Roman" charset="0"/>
                <a:sym typeface="Times New Roman" charset="0"/>
              </a:rPr>
              <a:t>MDC 4 layer 6</a:t>
            </a:r>
          </a:p>
          <a:p>
            <a:endParaRPr lang="en-US" dirty="0"/>
          </a:p>
        </p:txBody>
      </p:sp>
      <p:sp>
        <p:nvSpPr>
          <p:cNvPr id="27" name="Content Placeholder 26"/>
          <p:cNvSpPr>
            <a:spLocks noGrp="1"/>
          </p:cNvSpPr>
          <p:nvPr>
            <p:ph sz="half" idx="2"/>
          </p:nvPr>
        </p:nvSpPr>
        <p:spPr/>
        <p:txBody>
          <a:bodyPr/>
          <a:lstStyle/>
          <a:p>
            <a:pPr>
              <a:buNone/>
            </a:pPr>
            <a:r>
              <a:rPr lang="en-US" dirty="0" smtClean="0">
                <a:solidFill>
                  <a:schemeClr val="accent3">
                    <a:lumMod val="50000"/>
                  </a:schemeClr>
                </a:solidFill>
              </a:rPr>
              <a:t>Speedup factors</a:t>
            </a:r>
            <a:endParaRPr lang="en-US" dirty="0">
              <a:solidFill>
                <a:schemeClr val="accent3">
                  <a:lumMod val="50000"/>
                </a:schemeClr>
              </a:solidFill>
            </a:endParaRPr>
          </a:p>
        </p:txBody>
      </p:sp>
      <p:sp>
        <p:nvSpPr>
          <p:cNvPr id="17" name="Slide Number Placeholder 16"/>
          <p:cNvSpPr>
            <a:spLocks noGrp="1"/>
          </p:cNvSpPr>
          <p:nvPr>
            <p:ph type="sldNum" sz="quarter" idx="10"/>
          </p:nvPr>
        </p:nvSpPr>
        <p:spPr/>
        <p:txBody>
          <a:bodyPr/>
          <a:lstStyle/>
          <a:p>
            <a:pPr>
              <a:defRPr/>
            </a:pPr>
            <a:fld id="{2AFE3EB0-C447-7147-92DC-4F90507DC103}" type="slidenum">
              <a:rPr lang="en-US" smtClean="0"/>
              <a:pPr>
                <a:defRPr/>
              </a:pPr>
              <a:t>42</a:t>
            </a:fld>
            <a:endParaRPr lang="en-US" dirty="0"/>
          </a:p>
        </p:txBody>
      </p:sp>
      <p:sp>
        <p:nvSpPr>
          <p:cNvPr id="48142" name="Rectangle 14"/>
          <p:cNvSpPr>
            <a:spLocks/>
          </p:cNvSpPr>
          <p:nvPr/>
        </p:nvSpPr>
        <p:spPr bwMode="auto">
          <a:xfrm>
            <a:off x="228600" y="5181600"/>
            <a:ext cx="4190999" cy="10033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endParaRPr lang="en-US" sz="2400" dirty="0">
              <a:solidFill>
                <a:srgbClr val="696464"/>
              </a:solidFill>
              <a:latin typeface="Times New Roman" charset="0"/>
              <a:ea typeface="Times New Roman" charset="0"/>
              <a:cs typeface="Times New Roman" charset="0"/>
              <a:sym typeface="Times New Roman" charset="0"/>
            </a:endParaRPr>
          </a:p>
        </p:txBody>
      </p:sp>
      <p:graphicFrame>
        <p:nvGraphicFramePr>
          <p:cNvPr id="48143" name="Group 15"/>
          <p:cNvGraphicFramePr>
            <a:graphicFrameLocks noGrp="1"/>
          </p:cNvGraphicFramePr>
          <p:nvPr/>
        </p:nvGraphicFramePr>
        <p:xfrm>
          <a:off x="838200" y="2743200"/>
          <a:ext cx="3124199" cy="3459480"/>
        </p:xfrm>
        <a:graphic>
          <a:graphicData uri="http://schemas.openxmlformats.org/drawingml/2006/table">
            <a:tbl>
              <a:tblPr/>
              <a:tblGrid>
                <a:gridCol w="813136"/>
                <a:gridCol w="739294"/>
                <a:gridCol w="741052"/>
                <a:gridCol w="830717"/>
              </a:tblGrid>
              <a:tr h="74723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dirty="0" err="1">
                          <a:ln>
                            <a:noFill/>
                          </a:ln>
                          <a:solidFill>
                            <a:srgbClr val="FFFFFF"/>
                          </a:solidFill>
                          <a:effectLst/>
                          <a:latin typeface="Calibri" charset="0"/>
                          <a:ea typeface="ヒラギノ角ゴ ProN W3" charset="-128"/>
                          <a:cs typeface="ヒラギノ角ゴ ProN W3" charset="-128"/>
                          <a:sym typeface="Calibri" charset="0"/>
                        </a:rPr>
                        <a:t>Trk</a:t>
                      </a:r>
                      <a:r>
                        <a:rPr kumimoji="0" lang="en-US" sz="16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/Event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CPU</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 pos="914400" algn="l"/>
                        </a:tabLst>
                      </a:pPr>
                      <a:r>
                        <a:rPr kumimoji="0" lang="en-US" sz="16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GPU</a:t>
                      </a:r>
                      <a:endParaRPr kumimoji="0" lang="en-US" sz="18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 pos="914400" algn="l"/>
                        </a:tabLst>
                      </a:pPr>
                      <a:r>
                        <a:rPr kumimoji="0" lang="en-US" sz="16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emu</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 pos="914400" algn="l"/>
                          <a:tab pos="914400" algn="l"/>
                          <a:tab pos="914400" algn="l"/>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Tesla</a:t>
                      </a:r>
                      <a:endPar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 pos="914400" algn="l"/>
                          <a:tab pos="914400" algn="l"/>
                          <a:tab pos="914400" algn="l"/>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C1060</a:t>
                      </a:r>
                      <a:endPar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 pos="914400" algn="l"/>
                          <a:tab pos="914400" algn="l"/>
                          <a:tab pos="914400" algn="l"/>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(240)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r>
              <a:tr h="408862">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9.0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08862">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08862">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30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08862">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08862">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45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408862">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700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43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32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1.1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bl>
          </a:graphicData>
        </a:graphic>
      </p:graphicFrame>
      <p:graphicFrame>
        <p:nvGraphicFramePr>
          <p:cNvPr id="19" name="Group 14"/>
          <p:cNvGraphicFramePr>
            <a:graphicFrameLocks noGrp="1"/>
          </p:cNvGraphicFramePr>
          <p:nvPr/>
        </p:nvGraphicFramePr>
        <p:xfrm>
          <a:off x="4876800" y="2286000"/>
          <a:ext cx="3200400" cy="3604260"/>
        </p:xfrm>
        <a:graphic>
          <a:graphicData uri="http://schemas.openxmlformats.org/drawingml/2006/table">
            <a:tbl>
              <a:tblPr/>
              <a:tblGrid>
                <a:gridCol w="1032629"/>
                <a:gridCol w="995124"/>
                <a:gridCol w="1172647"/>
              </a:tblGrid>
              <a:tr h="9525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dirty="0" err="1">
                          <a:ln>
                            <a:noFill/>
                          </a:ln>
                          <a:solidFill>
                            <a:srgbClr val="FFFFFF"/>
                          </a:solidFill>
                          <a:effectLst/>
                          <a:latin typeface="Calibri" charset="0"/>
                          <a:ea typeface="ヒラギノ角ゴ ProN W3" charset="-128"/>
                          <a:cs typeface="ヒラギノ角ゴ ProN W3" charset="-128"/>
                          <a:sym typeface="Calibri" charset="0"/>
                        </a:rPr>
                        <a:t>Trk</a:t>
                      </a:r>
                      <a:r>
                        <a:rPr kumimoji="0" lang="en-US" sz="24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/Event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 pos="914400" algn="l"/>
                        </a:tabLst>
                      </a:pPr>
                      <a:r>
                        <a:rPr kumimoji="0" lang="en-US" sz="24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GPU</a:t>
                      </a:r>
                      <a:endParaRPr kumimoji="0" lang="en-US" sz="24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 pos="914400" algn="l"/>
                        </a:tabLst>
                      </a:pPr>
                      <a:r>
                        <a:rPr kumimoji="0" lang="en-US" sz="24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rPr>
                        <a:t>emu</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119959"/>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dirty="0" smtClean="0">
                          <a:ln>
                            <a:noFill/>
                          </a:ln>
                          <a:solidFill>
                            <a:srgbClr val="FFFFFF"/>
                          </a:solidFill>
                          <a:effectLst/>
                          <a:latin typeface="Calibri" charset="0"/>
                          <a:ea typeface="ヒラギノ角ゴ ProN W3" charset="-128"/>
                          <a:cs typeface="ヒラギノ角ゴ ProN W3" charset="-128"/>
                          <a:sym typeface="Calibri" charset="0"/>
                        </a:rPr>
                        <a:t>Tesla</a:t>
                      </a:r>
                      <a:endParaRPr kumimoji="0" lang="en-US" sz="2400" b="0" i="0" u="none" strike="noStrike" cap="none" normalizeH="0" baseline="0" dirty="0">
                        <a:ln>
                          <a:noFill/>
                        </a:ln>
                        <a:solidFill>
                          <a:srgbClr val="FFFFFF"/>
                        </a:solidFill>
                        <a:effectLst/>
                        <a:latin typeface="Calibri" charset="0"/>
                        <a:ea typeface="ヒラギノ角ゴ ProN W3" charset="-128"/>
                        <a:cs typeface="ヒラギノ角ゴ ProN W3" charset="-128"/>
                        <a:sym typeface="Calibri" charset="0"/>
                      </a:endParaRP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0000FF"/>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2.9</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19959"/>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rgbClr val="FFFFFF"/>
                          </a:solidFill>
                          <a:effectLst/>
                          <a:latin typeface="Verdana" charset="0"/>
                          <a:ea typeface="Verdana" charset="0"/>
                          <a:cs typeface="Verdana" charset="0"/>
                          <a:sym typeface="Verdana" charset="0"/>
                        </a:rPr>
                        <a:t>11</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00FF"/>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Verdana" charset="0"/>
                          <a:ea typeface="Verdana" charset="0"/>
                          <a:cs typeface="Verdana" charset="0"/>
                          <a:sym typeface="Verdana" charset="0"/>
                        </a:rPr>
                        <a:t>1.9</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19959"/>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rgbClr val="FFFFFF"/>
                          </a:solidFill>
                          <a:effectLst/>
                          <a:latin typeface="Verdana" charset="0"/>
                          <a:ea typeface="Verdana" charset="0"/>
                          <a:cs typeface="Verdana" charset="0"/>
                          <a:sym typeface="Verdana" charset="0"/>
                        </a:rPr>
                        <a:t>15</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00FF"/>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Verdana" charset="0"/>
                          <a:ea typeface="Verdana" charset="0"/>
                          <a:cs typeface="Verdana" charset="0"/>
                          <a:sym typeface="Verdana" charset="0"/>
                        </a:rPr>
                        <a:t>1.8</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19959"/>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15</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00FF"/>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Verdana" charset="0"/>
                          <a:ea typeface="Verdana" charset="0"/>
                          <a:cs typeface="Verdana" charset="0"/>
                          <a:sym typeface="Verdana" charset="0"/>
                        </a:rPr>
                        <a:t>1.6</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19959"/>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rgbClr val="FFFFFF"/>
                          </a:solidFill>
                          <a:effectLst/>
                          <a:latin typeface="Verdana" charset="0"/>
                          <a:ea typeface="Verdana" charset="0"/>
                          <a:cs typeface="Verdana" charset="0"/>
                          <a:sym typeface="Verdana" charset="0"/>
                        </a:rPr>
                        <a:t>24</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00FF"/>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Verdana" charset="0"/>
                          <a:ea typeface="Verdana" charset="0"/>
                          <a:cs typeface="Verdana" charset="0"/>
                          <a:sym typeface="Verdana" charset="0"/>
                        </a:rPr>
                        <a:t>1.4</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19959"/>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rgbClr val="FFFFFF"/>
                          </a:solidFill>
                          <a:effectLst/>
                          <a:latin typeface="Verdana" charset="0"/>
                          <a:ea typeface="Verdana" charset="0"/>
                          <a:cs typeface="Verdana" charset="0"/>
                          <a:sym typeface="Verdana" charset="0"/>
                        </a:rPr>
                        <a:t>34</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00FF"/>
                    </a:solidFill>
                  </a:tcPr>
                </a:tc>
              </a:tr>
              <a:tr h="43497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700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a:ln>
                            <a:noFill/>
                          </a:ln>
                          <a:solidFill>
                            <a:schemeClr val="tx1"/>
                          </a:solidFill>
                          <a:effectLst/>
                          <a:latin typeface="Verdana" charset="0"/>
                          <a:ea typeface="Verdana" charset="0"/>
                          <a:cs typeface="Verdana" charset="0"/>
                          <a:sym typeface="Verdana" charset="0"/>
                        </a:rPr>
                        <a:t>1.4</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19959"/>
                    </a:solidFill>
                  </a:tcPr>
                </a:tc>
                <a:tc>
                  <a:txBody>
                    <a:bodyPr/>
                    <a:lstStyle/>
                    <a:p>
                      <a:pPr marL="0" marR="0" lvl="0" indent="0" algn="r"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2400" b="0" i="0" u="none" strike="noStrike" cap="none" normalizeH="0" baseline="0" dirty="0">
                          <a:ln>
                            <a:noFill/>
                          </a:ln>
                          <a:solidFill>
                            <a:srgbClr val="FFFFFF"/>
                          </a:solidFill>
                          <a:effectLst/>
                          <a:latin typeface="Verdana" charset="0"/>
                          <a:ea typeface="Verdana" charset="0"/>
                          <a:cs typeface="Verdana" charset="0"/>
                          <a:sym typeface="Verdana" charset="0"/>
                        </a:rPr>
                        <a:t>41</a:t>
                      </a:r>
                    </a:p>
                  </a:txBody>
                  <a:tcPr marL="0" marR="0" marT="0" marB="0" anchor="b"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00FF"/>
                    </a:solid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1075" name="Rectangle 2"/>
          <p:cNvSpPr>
            <a:spLocks/>
          </p:cNvSpPr>
          <p:nvPr/>
        </p:nvSpPr>
        <p:spPr bwMode="auto">
          <a:xfrm>
            <a:off x="8991600" y="3175"/>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1076"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1077" name="Rectangle 4"/>
          <p:cNvSpPr>
            <a:spLocks/>
          </p:cNvSpPr>
          <p:nvPr/>
        </p:nvSpPr>
        <p:spPr bwMode="auto">
          <a:xfrm>
            <a:off x="0" y="0"/>
            <a:ext cx="9156700" cy="25146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1078" name="Rectangle 5"/>
          <p:cNvSpPr>
            <a:spLocks/>
          </p:cNvSpPr>
          <p:nvPr/>
        </p:nvSpPr>
        <p:spPr bwMode="auto">
          <a:xfrm>
            <a:off x="146050" y="6389688"/>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1079" name="Line 6"/>
          <p:cNvSpPr>
            <a:spLocks noChangeShapeType="1"/>
          </p:cNvSpPr>
          <p:nvPr/>
        </p:nvSpPr>
        <p:spPr bwMode="auto">
          <a:xfrm>
            <a:off x="155575" y="241935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131080"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1081" name="Oval 8"/>
          <p:cNvSpPr>
            <a:spLocks/>
          </p:cNvSpPr>
          <p:nvPr/>
        </p:nvSpPr>
        <p:spPr bwMode="auto">
          <a:xfrm>
            <a:off x="4267200" y="2114550"/>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1082" name="Oval 9"/>
          <p:cNvSpPr>
            <a:spLocks/>
          </p:cNvSpPr>
          <p:nvPr/>
        </p:nvSpPr>
        <p:spPr bwMode="auto">
          <a:xfrm>
            <a:off x="4362450" y="2209800"/>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31083" name="Text Box 10"/>
          <p:cNvSpPr txBox="1">
            <a:spLocks noChangeArrowheads="1"/>
          </p:cNvSpPr>
          <p:nvPr/>
        </p:nvSpPr>
        <p:spPr bwMode="auto">
          <a:xfrm>
            <a:off x="4425950" y="2347913"/>
            <a:ext cx="292100" cy="292100"/>
          </a:xfrm>
          <a:prstGeom prst="rect">
            <a:avLst/>
          </a:prstGeom>
          <a:noFill/>
          <a:ln w="12700">
            <a:noFill/>
            <a:miter lim="800000"/>
            <a:headEnd/>
            <a:tailEnd/>
          </a:ln>
        </p:spPr>
        <p:txBody>
          <a:bodyPr wrap="none" anchor="ctr">
            <a:prstTxWarp prst="textNoShape">
              <a:avLst/>
            </a:prstTxWarp>
          </a:bodyPr>
          <a:lstStyle/>
          <a:p>
            <a:fld id="{B4E8EFAA-B751-D04C-A31C-4235D6B4F66B}" type="slidenum">
              <a:rPr lang="en-US" sz="1600">
                <a:solidFill>
                  <a:srgbClr val="8E7C5D"/>
                </a:solidFill>
                <a:latin typeface="Times New Roman" charset="0"/>
                <a:ea typeface="Times New Roman" charset="0"/>
                <a:cs typeface="Times New Roman" charset="0"/>
                <a:sym typeface="Times New Roman" charset="0"/>
              </a:rPr>
              <a:pPr/>
              <a:t>43</a:t>
            </a:fld>
            <a:endParaRPr lang="en-US" sz="1600">
              <a:solidFill>
                <a:srgbClr val="8E7C5D"/>
              </a:solidFill>
              <a:latin typeface="Times New Roman" charset="0"/>
              <a:ea typeface="Times New Roman" charset="0"/>
              <a:cs typeface="Times New Roman" charset="0"/>
              <a:sym typeface="Times New Roman" charset="0"/>
            </a:endParaRPr>
          </a:p>
        </p:txBody>
      </p:sp>
      <p:sp>
        <p:nvSpPr>
          <p:cNvPr id="131084" name="Rectangle 11"/>
          <p:cNvSpPr>
            <a:spLocks noGrp="1" noChangeArrowheads="1"/>
          </p:cNvSpPr>
          <p:nvPr>
            <p:ph type="body" idx="1"/>
          </p:nvPr>
        </p:nvSpPr>
        <p:spPr/>
        <p:txBody>
          <a:bodyPr/>
          <a:lstStyle/>
          <a:p>
            <a:pPr marL="0" indent="0" eaLnBrk="1" hangingPunct="1">
              <a:spcBef>
                <a:spcPct val="0"/>
              </a:spcBef>
            </a:pPr>
            <a:r>
              <a:rPr lang="en-US">
                <a:latin typeface="Calibri" charset="0"/>
                <a:ea typeface="Calibri" charset="0"/>
                <a:cs typeface="Calibri" charset="0"/>
                <a:sym typeface="Calibri" charset="0"/>
              </a:rPr>
              <a:t>Using the pinned (paged-locked) memory to make the data available to the GPU</a:t>
            </a:r>
            <a:endParaRPr lang="en-US">
              <a:latin typeface="Calibri" charset="0"/>
              <a:ea typeface="ヒラギノ角ゴ ProN W3" charset="-128"/>
              <a:cs typeface="ヒラギノ角ゴ ProN W3" charset="-128"/>
              <a:sym typeface="Calibri" charset="0"/>
            </a:endParaRPr>
          </a:p>
        </p:txBody>
      </p:sp>
      <p:sp>
        <p:nvSpPr>
          <p:cNvPr id="131085" name="Rectangle 12"/>
          <p:cNvSpPr>
            <a:spLocks noGrp="1" noChangeArrowheads="1"/>
          </p:cNvSpPr>
          <p:nvPr>
            <p:ph type="title"/>
          </p:nvPr>
        </p:nvSpPr>
        <p:spPr/>
        <p:txBody>
          <a:bodyPr/>
          <a:lstStyle/>
          <a:p>
            <a:pPr eaLnBrk="1" hangingPunct="1"/>
            <a:r>
              <a:rPr lang="en-US"/>
              <a:t>Example (Zero Copy)</a:t>
            </a:r>
          </a:p>
        </p:txBody>
      </p:sp>
      <p:sp>
        <p:nvSpPr>
          <p:cNvPr id="14" name="Slide Number Placeholder 13"/>
          <p:cNvSpPr>
            <a:spLocks noGrp="1"/>
          </p:cNvSpPr>
          <p:nvPr>
            <p:ph type="sldNum" sz="quarter" idx="10"/>
          </p:nvPr>
        </p:nvSpPr>
        <p:spPr/>
        <p:txBody>
          <a:bodyPr/>
          <a:lstStyle/>
          <a:p>
            <a:pPr>
              <a:defRPr/>
            </a:pPr>
            <a:fld id="{88BC203C-FED5-2B43-B1F4-C35211023B3A}" type="slidenum">
              <a:rPr lang="en-US" smtClean="0"/>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9"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2100"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2101"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2102"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2103"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2104"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2105"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32106"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2107"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32108"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32109"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2110" name="Rectangle 12"/>
          <p:cNvSpPr>
            <a:spLocks noGrp="1" noChangeArrowheads="1"/>
          </p:cNvSpPr>
          <p:nvPr>
            <p:ph type="title"/>
          </p:nvPr>
        </p:nvSpPr>
        <p:spPr/>
        <p:txBody>
          <a:bodyPr/>
          <a:lstStyle/>
          <a:p>
            <a:pPr eaLnBrk="1" hangingPunct="1"/>
            <a:r>
              <a:rPr lang="en-US"/>
              <a:t> Zero Copy</a:t>
            </a:r>
          </a:p>
        </p:txBody>
      </p:sp>
      <p:sp>
        <p:nvSpPr>
          <p:cNvPr id="132111" name="Rectangle 13"/>
          <p:cNvSpPr>
            <a:spLocks noGrp="1" noChangeArrowheads="1"/>
          </p:cNvSpPr>
          <p:nvPr>
            <p:ph type="body" idx="1"/>
          </p:nvPr>
        </p:nvSpPr>
        <p:spPr/>
        <p:txBody>
          <a:bodyPr/>
          <a:lstStyle/>
          <a:p>
            <a:pPr marL="234950" indent="-234950" eaLnBrk="1" hangingPunct="1">
              <a:spcBef>
                <a:spcPct val="0"/>
              </a:spcBef>
            </a:pPr>
            <a:r>
              <a:rPr lang="en-US"/>
              <a:t>Zero copy was introduced in CUDA Toolkit 2.2 </a:t>
            </a:r>
          </a:p>
          <a:p>
            <a:pPr marL="234950" indent="-234950" eaLnBrk="1" hangingPunct="1"/>
            <a:endParaRPr lang="en-US"/>
          </a:p>
          <a:p>
            <a:pPr marL="234950" indent="-234950" eaLnBrk="1" hangingPunct="1"/>
            <a:r>
              <a:rPr lang="en-US"/>
              <a:t>It enables GPU threads to directly access host memory, and it requires mapped pinned (non-pageable) memory</a:t>
            </a:r>
          </a:p>
          <a:p>
            <a:pPr marL="234950" indent="-234950" eaLnBrk="1" hangingPunct="1"/>
            <a:endParaRPr lang="en-US"/>
          </a:p>
          <a:p>
            <a:pPr marL="234950" indent="-234950" eaLnBrk="1" hangingPunct="1"/>
            <a:r>
              <a:rPr lang="en-US"/>
              <a:t>Zero copy can be used </a:t>
            </a:r>
            <a:r>
              <a:rPr lang="en-US">
                <a:solidFill>
                  <a:srgbClr val="FF0000"/>
                </a:solidFill>
              </a:rPr>
              <a:t>in place of streams because kernel-originated data transfers automatically overlap kernel execution without the overhead </a:t>
            </a:r>
            <a:r>
              <a:rPr lang="en-US"/>
              <a:t>of setting up and determining the optimal number of streams</a:t>
            </a:r>
          </a:p>
        </p:txBody>
      </p:sp>
      <p:sp>
        <p:nvSpPr>
          <p:cNvPr id="132112"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3B9103AF-0C27-3D46-A0B1-E16727367A43}" type="slidenum">
              <a:rPr lang="en-US" sz="1600">
                <a:solidFill>
                  <a:srgbClr val="8E7C5D"/>
                </a:solidFill>
                <a:latin typeface="Times New Roman" charset="0"/>
                <a:ea typeface="Times New Roman" charset="0"/>
                <a:cs typeface="Times New Roman" charset="0"/>
                <a:sym typeface="Times New Roman" charset="0"/>
              </a:rPr>
              <a:pPr/>
              <a:t>44</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44</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8"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4149"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4150"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4151"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4152"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4153"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4154"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34155"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4156"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graphicFrame>
        <p:nvGraphicFramePr>
          <p:cNvPr id="134146" name="Object 2"/>
          <p:cNvGraphicFramePr>
            <a:graphicFrameLocks/>
          </p:cNvGraphicFramePr>
          <p:nvPr/>
        </p:nvGraphicFramePr>
        <p:xfrm>
          <a:off x="5556250" y="1716088"/>
          <a:ext cx="3074988" cy="2298700"/>
        </p:xfrm>
        <a:graphic>
          <a:graphicData uri="http://schemas.openxmlformats.org/presentationml/2006/ole">
            <p:oleObj spid="_x0000_s134146" name="Chart" r:id="rId3" imgW="4319493" imgH="3230120" progId="MSGraph.Chart.8">
              <p:embed/>
            </p:oleObj>
          </a:graphicData>
        </a:graphic>
      </p:graphicFrame>
      <p:sp>
        <p:nvSpPr>
          <p:cNvPr id="134159" name="Rectangle 13"/>
          <p:cNvSpPr>
            <a:spLocks noGrp="1" noChangeArrowheads="1"/>
          </p:cNvSpPr>
          <p:nvPr>
            <p:ph type="title"/>
          </p:nvPr>
        </p:nvSpPr>
        <p:spPr>
          <a:xfrm>
            <a:off x="1143000" y="0"/>
            <a:ext cx="6934200" cy="990600"/>
          </a:xfrm>
        </p:spPr>
        <p:txBody>
          <a:bodyPr/>
          <a:lstStyle/>
          <a:p>
            <a:pPr eaLnBrk="1" hangingPunct="1"/>
            <a:r>
              <a:rPr lang="en-US" sz="2800" dirty="0"/>
              <a:t>Track + vertex fitting on CPU and GPU</a:t>
            </a:r>
          </a:p>
        </p:txBody>
      </p:sp>
      <p:sp>
        <p:nvSpPr>
          <p:cNvPr id="134160" name="Text Box 14"/>
          <p:cNvSpPr txBox="1">
            <a:spLocks noChangeArrowheads="1"/>
          </p:cNvSpPr>
          <p:nvPr/>
        </p:nvSpPr>
        <p:spPr bwMode="auto">
          <a:xfrm>
            <a:off x="4419600" y="1066800"/>
            <a:ext cx="292100" cy="292100"/>
          </a:xfrm>
          <a:prstGeom prst="rect">
            <a:avLst/>
          </a:prstGeom>
          <a:noFill/>
          <a:ln w="12700">
            <a:noFill/>
            <a:miter lim="800000"/>
            <a:headEnd/>
            <a:tailEnd/>
          </a:ln>
        </p:spPr>
        <p:txBody>
          <a:bodyPr wrap="none" anchor="ctr">
            <a:prstTxWarp prst="textNoShape">
              <a:avLst/>
            </a:prstTxWarp>
          </a:bodyPr>
          <a:lstStyle/>
          <a:p>
            <a:fld id="{F841B247-7F71-0B48-9408-799673BD1D33}" type="slidenum">
              <a:rPr lang="en-US" sz="1600">
                <a:solidFill>
                  <a:srgbClr val="8E7C5D"/>
                </a:solidFill>
                <a:latin typeface="Georgia" charset="0"/>
                <a:ea typeface="Georgia" charset="0"/>
                <a:cs typeface="Georgia" charset="0"/>
                <a:sym typeface="Georgia" charset="0"/>
              </a:rPr>
              <a:pPr/>
              <a:t>45</a:t>
            </a:fld>
            <a:endParaRPr lang="en-US" sz="1600" dirty="0">
              <a:solidFill>
                <a:srgbClr val="8E7C5D"/>
              </a:solidFill>
              <a:latin typeface="Georgia" charset="0"/>
              <a:ea typeface="Georgia" charset="0"/>
              <a:cs typeface="Georgia" charset="0"/>
              <a:sym typeface="Georgia" charset="0"/>
            </a:endParaRPr>
          </a:p>
        </p:txBody>
      </p:sp>
      <p:graphicFrame>
        <p:nvGraphicFramePr>
          <p:cNvPr id="55311" name="Group 15"/>
          <p:cNvGraphicFramePr>
            <a:graphicFrameLocks noGrp="1"/>
          </p:cNvGraphicFramePr>
          <p:nvPr/>
        </p:nvGraphicFramePr>
        <p:xfrm>
          <a:off x="304800" y="4419600"/>
          <a:ext cx="4953001" cy="1460500"/>
        </p:xfrm>
        <a:graphic>
          <a:graphicData uri="http://schemas.openxmlformats.org/drawingml/2006/table">
            <a:tbl>
              <a:tblPr/>
              <a:tblGrid>
                <a:gridCol w="1841500"/>
                <a:gridCol w="825500"/>
                <a:gridCol w="571500"/>
                <a:gridCol w="762001"/>
                <a:gridCol w="952500"/>
              </a:tblGrid>
              <a:tr h="36512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endPar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endParaRP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r>
              <a:tr h="36512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CPU</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120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220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r>
              <a:tr h="36512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GPU </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1.2</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6.5</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12.5</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r>
              <a:tr h="36512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GPU (Zero Copy)</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0.2</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0.4</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5.4</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dirty="0">
                          <a:ln>
                            <a:noFill/>
                          </a:ln>
                          <a:solidFill>
                            <a:schemeClr val="tx1"/>
                          </a:solidFill>
                          <a:effectLst/>
                          <a:latin typeface="Calibri" charset="0"/>
                          <a:ea typeface="ヒラギノ角ゴ ProN W3" charset="-128"/>
                          <a:cs typeface="ヒラギノ角ゴ ProN W3" charset="-128"/>
                          <a:sym typeface="Calibri" charset="0"/>
                        </a:rPr>
                        <a:t>10.5</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r>
            </a:tbl>
          </a:graphicData>
        </a:graphic>
      </p:graphicFrame>
      <p:graphicFrame>
        <p:nvGraphicFramePr>
          <p:cNvPr id="55381" name="Group 85"/>
          <p:cNvGraphicFramePr>
            <a:graphicFrameLocks noGrp="1"/>
          </p:cNvGraphicFramePr>
          <p:nvPr/>
        </p:nvGraphicFramePr>
        <p:xfrm>
          <a:off x="304800" y="2057400"/>
          <a:ext cx="4370388" cy="1082040"/>
        </p:xfrm>
        <a:graphic>
          <a:graphicData uri="http://schemas.openxmlformats.org/drawingml/2006/table">
            <a:tbl>
              <a:tblPr/>
              <a:tblGrid>
                <a:gridCol w="1871663"/>
                <a:gridCol w="600075"/>
                <a:gridCol w="523875"/>
                <a:gridCol w="673100"/>
                <a:gridCol w="701675"/>
              </a:tblGrid>
              <a:tr h="303213">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Track/Event</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r>
              <a:tr h="3810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GPU </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4.2</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18</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18</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r>
              <a:tr h="3810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GPU (Zero Copy)</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15</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13</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22</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a:t>
                      </a:r>
                    </a:p>
                  </a:txBody>
                  <a:tcPr marL="38100" marR="38100" marT="38100" marB="38100" horzOverflow="overflow">
                    <a:lnL w="9525" cap="flat" cmpd="sng" algn="ctr">
                      <a:solidFill>
                        <a:srgbClr val="D24411"/>
                      </a:solidFill>
                      <a:prstDash val="solid"/>
                      <a:round/>
                      <a:headEnd type="none" w="med" len="med"/>
                      <a:tailEnd type="none" w="med" len="med"/>
                    </a:lnL>
                    <a:lnR w="9525" cap="flat" cmpd="sng" algn="ctr">
                      <a:solidFill>
                        <a:srgbClr val="D24411"/>
                      </a:solidFill>
                      <a:prstDash val="solid"/>
                      <a:round/>
                      <a:headEnd type="none" w="med" len="med"/>
                      <a:tailEnd type="none" w="med" len="med"/>
                    </a:lnR>
                    <a:lnT w="9525" cap="flat" cmpd="sng" algn="ctr">
                      <a:solidFill>
                        <a:srgbClr val="D24411"/>
                      </a:solidFill>
                      <a:prstDash val="solid"/>
                      <a:round/>
                      <a:headEnd type="none" w="med" len="med"/>
                      <a:tailEnd type="none" w="med" len="med"/>
                    </a:lnT>
                    <a:lnB w="9525" cap="flat" cmpd="sng" algn="ctr">
                      <a:solidFill>
                        <a:srgbClr val="D24411"/>
                      </a:solidFill>
                      <a:prstDash val="solid"/>
                      <a:round/>
                      <a:headEnd type="none" w="med" len="med"/>
                      <a:tailEnd type="none" w="med" len="med"/>
                    </a:lnB>
                    <a:lnTlToBr>
                      <a:noFill/>
                    </a:lnTlToBr>
                    <a:lnBlToTr>
                      <a:noFill/>
                    </a:lnBlToTr>
                    <a:gradFill rotWithShape="0">
                      <a:gsLst>
                        <a:gs pos="0">
                          <a:srgbClr val="FFF0EB"/>
                        </a:gs>
                        <a:gs pos="65001">
                          <a:srgbClr val="FFD8CA"/>
                        </a:gs>
                        <a:gs pos="100000">
                          <a:srgbClr val="FFC7B4"/>
                        </a:gs>
                      </a:gsLst>
                      <a:lin ang="5400000" scaled="1"/>
                    </a:gradFill>
                  </a:tcPr>
                </a:tc>
              </a:tr>
            </a:tbl>
          </a:graphicData>
        </a:graphic>
      </p:graphicFrame>
      <p:sp>
        <p:nvSpPr>
          <p:cNvPr id="134219" name="Rectangle 139"/>
          <p:cNvSpPr>
            <a:spLocks/>
          </p:cNvSpPr>
          <p:nvPr/>
        </p:nvSpPr>
        <p:spPr bwMode="auto">
          <a:xfrm>
            <a:off x="301625" y="3810000"/>
            <a:ext cx="4065588" cy="469900"/>
          </a:xfrm>
          <a:prstGeom prst="rect">
            <a:avLst/>
          </a:prstGeom>
          <a:noFill/>
          <a:ln w="12700" cap="rnd">
            <a:noFill/>
            <a:round/>
            <a:headEnd/>
            <a:tailEnd/>
          </a:ln>
        </p:spPr>
        <p:txBody>
          <a:bodyPr wrap="none" lIns="38100" tIns="38100" rIns="38100" bIns="38100">
            <a:prstTxWarp prst="textNoShape">
              <a:avLst/>
            </a:prstTxWarp>
            <a:spAutoFit/>
          </a:bodyPr>
          <a:lstStyle/>
          <a:p>
            <a:r>
              <a:rPr lang="en-US" sz="2800">
                <a:solidFill>
                  <a:schemeClr val="tx1"/>
                </a:solidFill>
                <a:latin typeface="Times New Roman" charset="0"/>
                <a:ea typeface="Times New Roman" charset="0"/>
                <a:cs typeface="Times New Roman" charset="0"/>
                <a:sym typeface="Times New Roman" charset="0"/>
              </a:rPr>
              <a:t>Time needed per event (ms)</a:t>
            </a:r>
          </a:p>
        </p:txBody>
      </p:sp>
      <p:sp>
        <p:nvSpPr>
          <p:cNvPr id="134220" name="Rectangle 140"/>
          <p:cNvSpPr>
            <a:spLocks/>
          </p:cNvSpPr>
          <p:nvPr/>
        </p:nvSpPr>
        <p:spPr bwMode="auto">
          <a:xfrm>
            <a:off x="449263" y="1447800"/>
            <a:ext cx="3232150" cy="469900"/>
          </a:xfrm>
          <a:prstGeom prst="rect">
            <a:avLst/>
          </a:prstGeom>
          <a:noFill/>
          <a:ln w="12700" cap="rnd">
            <a:noFill/>
            <a:round/>
            <a:headEnd/>
            <a:tailEnd/>
          </a:ln>
        </p:spPr>
        <p:txBody>
          <a:bodyPr wrap="none" lIns="38100" tIns="38100" rIns="38100" bIns="38100">
            <a:prstTxWarp prst="textNoShape">
              <a:avLst/>
            </a:prstTxWarp>
            <a:spAutoFit/>
          </a:bodyPr>
          <a:lstStyle/>
          <a:p>
            <a:r>
              <a:rPr lang="en-US" sz="2800" dirty="0">
                <a:solidFill>
                  <a:schemeClr val="tx1"/>
                </a:solidFill>
                <a:latin typeface="Times New Roman" charset="0"/>
                <a:ea typeface="Times New Roman" charset="0"/>
                <a:cs typeface="Times New Roman" charset="0"/>
                <a:sym typeface="Times New Roman" charset="0"/>
              </a:rPr>
              <a:t>CPU Time/GPU Time</a:t>
            </a:r>
          </a:p>
        </p:txBody>
      </p:sp>
      <p:pic>
        <p:nvPicPr>
          <p:cNvPr id="20" name="Content Placeholder 12" descr="Screen shot 2010-04-15 at 5.05.23 PM.png"/>
          <p:cNvPicPr>
            <a:picLocks noGrp="1" noChangeAspect="1"/>
          </p:cNvPicPr>
          <p:nvPr>
            <p:ph sz="half" idx="4294967295"/>
          </p:nvPr>
        </p:nvPicPr>
        <p:blipFill>
          <a:blip r:embed="rId4"/>
          <a:srcRect t="-2925" b="2245"/>
          <a:stretch>
            <a:fillRect/>
          </a:stretch>
        </p:blipFill>
        <p:spPr>
          <a:xfrm>
            <a:off x="5638800" y="4267200"/>
            <a:ext cx="2952750" cy="1559936"/>
          </a:xfrm>
        </p:spPr>
      </p:pic>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5171" name="Rectangle 2"/>
          <p:cNvSpPr>
            <a:spLocks/>
          </p:cNvSpPr>
          <p:nvPr/>
        </p:nvSpPr>
        <p:spPr bwMode="auto">
          <a:xfrm>
            <a:off x="8991600" y="3175"/>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5172"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5173" name="Rectangle 4"/>
          <p:cNvSpPr>
            <a:spLocks/>
          </p:cNvSpPr>
          <p:nvPr/>
        </p:nvSpPr>
        <p:spPr bwMode="auto">
          <a:xfrm>
            <a:off x="0" y="0"/>
            <a:ext cx="9156700" cy="25146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5174" name="Rectangle 5"/>
          <p:cNvSpPr>
            <a:spLocks/>
          </p:cNvSpPr>
          <p:nvPr/>
        </p:nvSpPr>
        <p:spPr bwMode="auto">
          <a:xfrm>
            <a:off x="146050" y="6389688"/>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5175" name="Line 6"/>
          <p:cNvSpPr>
            <a:spLocks noChangeShapeType="1"/>
          </p:cNvSpPr>
          <p:nvPr/>
        </p:nvSpPr>
        <p:spPr bwMode="auto">
          <a:xfrm>
            <a:off x="155575" y="241935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135176"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5177" name="Oval 8"/>
          <p:cNvSpPr>
            <a:spLocks/>
          </p:cNvSpPr>
          <p:nvPr/>
        </p:nvSpPr>
        <p:spPr bwMode="auto">
          <a:xfrm>
            <a:off x="4267200" y="2114550"/>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5178" name="Oval 9"/>
          <p:cNvSpPr>
            <a:spLocks/>
          </p:cNvSpPr>
          <p:nvPr/>
        </p:nvSpPr>
        <p:spPr bwMode="auto">
          <a:xfrm>
            <a:off x="4362450" y="2209800"/>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35179" name="Text Box 10"/>
          <p:cNvSpPr txBox="1">
            <a:spLocks noChangeArrowheads="1"/>
          </p:cNvSpPr>
          <p:nvPr/>
        </p:nvSpPr>
        <p:spPr bwMode="auto">
          <a:xfrm>
            <a:off x="4425950" y="2347913"/>
            <a:ext cx="292100" cy="292100"/>
          </a:xfrm>
          <a:prstGeom prst="rect">
            <a:avLst/>
          </a:prstGeom>
          <a:noFill/>
          <a:ln w="12700">
            <a:noFill/>
            <a:miter lim="800000"/>
            <a:headEnd/>
            <a:tailEnd/>
          </a:ln>
        </p:spPr>
        <p:txBody>
          <a:bodyPr wrap="none" anchor="ctr">
            <a:prstTxWarp prst="textNoShape">
              <a:avLst/>
            </a:prstTxWarp>
          </a:bodyPr>
          <a:lstStyle/>
          <a:p>
            <a:fld id="{D3958656-E4AD-0640-A8AA-30B4F9EA0F4D}" type="slidenum">
              <a:rPr lang="en-US" sz="1600">
                <a:solidFill>
                  <a:srgbClr val="8E7C5D"/>
                </a:solidFill>
                <a:latin typeface="Times New Roman" charset="0"/>
                <a:ea typeface="Times New Roman" charset="0"/>
                <a:cs typeface="Times New Roman" charset="0"/>
                <a:sym typeface="Times New Roman" charset="0"/>
              </a:rPr>
              <a:pPr/>
              <a:t>46</a:t>
            </a:fld>
            <a:endParaRPr lang="en-US" sz="1600">
              <a:solidFill>
                <a:srgbClr val="8E7C5D"/>
              </a:solidFill>
              <a:latin typeface="Times New Roman" charset="0"/>
              <a:ea typeface="Times New Roman" charset="0"/>
              <a:cs typeface="Times New Roman" charset="0"/>
              <a:sym typeface="Times New Roman" charset="0"/>
            </a:endParaRPr>
          </a:p>
        </p:txBody>
      </p:sp>
      <p:sp>
        <p:nvSpPr>
          <p:cNvPr id="135180" name="Rectangle 11"/>
          <p:cNvSpPr>
            <a:spLocks noGrp="1" noChangeArrowheads="1"/>
          </p:cNvSpPr>
          <p:nvPr>
            <p:ph type="body" idx="1"/>
          </p:nvPr>
        </p:nvSpPr>
        <p:spPr>
          <a:xfrm>
            <a:off x="1371600" y="2819400"/>
            <a:ext cx="6400800" cy="1752600"/>
          </a:xfrm>
        </p:spPr>
        <p:txBody>
          <a:bodyPr/>
          <a:lstStyle/>
          <a:p>
            <a:pPr marL="0" indent="0" eaLnBrk="1" hangingPunct="1">
              <a:spcBef>
                <a:spcPct val="0"/>
              </a:spcBef>
            </a:pPr>
            <a:r>
              <a:rPr lang="en-US" sz="4800">
                <a:latin typeface="Calibri" charset="0"/>
                <a:ea typeface="Calibri" charset="0"/>
                <a:cs typeface="Calibri" charset="0"/>
                <a:sym typeface="Calibri" charset="0"/>
              </a:rPr>
              <a:t>FERMI</a:t>
            </a:r>
            <a:r>
              <a:rPr lang="en-US" sz="2800">
                <a:latin typeface="Calibri" charset="0"/>
                <a:ea typeface="Calibri" charset="0"/>
                <a:cs typeface="Calibri" charset="0"/>
                <a:sym typeface="Calibri" charset="0"/>
              </a:rPr>
              <a:t> </a:t>
            </a:r>
            <a:endParaRPr lang="en-US" sz="2800">
              <a:latin typeface="Calibri" charset="0"/>
              <a:ea typeface="ヒラギノ角ゴ ProN W3" charset="-128"/>
              <a:cs typeface="ヒラギノ角ゴ ProN W3" charset="-128"/>
              <a:sym typeface="Calibri" charset="0"/>
            </a:endParaRPr>
          </a:p>
        </p:txBody>
      </p:sp>
      <p:sp>
        <p:nvSpPr>
          <p:cNvPr id="135181" name="Rectangle 12"/>
          <p:cNvSpPr>
            <a:spLocks noGrp="1" noChangeArrowheads="1"/>
          </p:cNvSpPr>
          <p:nvPr>
            <p:ph type="title"/>
          </p:nvPr>
        </p:nvSpPr>
        <p:spPr>
          <a:xfrm>
            <a:off x="762000" y="609600"/>
            <a:ext cx="7772400" cy="1752600"/>
          </a:xfrm>
        </p:spPr>
        <p:txBody>
          <a:bodyPr/>
          <a:lstStyle/>
          <a:p>
            <a:pPr eaLnBrk="1" hangingPunct="1"/>
            <a:r>
              <a:rPr lang="en-US" sz="3700"/>
              <a:t>NVIDIA’s Next Generation CUDA Architecture</a:t>
            </a:r>
            <a:br>
              <a:rPr lang="en-US" sz="3700"/>
            </a:br>
            <a:endParaRPr lang="en-US" sz="3700"/>
          </a:p>
        </p:txBody>
      </p:sp>
      <p:sp>
        <p:nvSpPr>
          <p:cNvPr id="14" name="Slide Number Placeholder 13"/>
          <p:cNvSpPr>
            <a:spLocks noGrp="1"/>
          </p:cNvSpPr>
          <p:nvPr>
            <p:ph type="sldNum" sz="quarter" idx="10"/>
          </p:nvPr>
        </p:nvSpPr>
        <p:spPr/>
        <p:txBody>
          <a:bodyPr/>
          <a:lstStyle/>
          <a:p>
            <a:pPr>
              <a:defRPr/>
            </a:pPr>
            <a:fld id="{88BC203C-FED5-2B43-B1F4-C35211023B3A}" type="slidenum">
              <a:rPr lang="en-US" smtClean="0"/>
              <a:pPr>
                <a:defRPr/>
              </a:pPr>
              <a:t>46</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5" name="Rectangle 1"/>
          <p:cNvSpPr>
            <a:spLocks/>
          </p:cNvSpPr>
          <p:nvPr/>
        </p:nvSpPr>
        <p:spPr bwMode="auto">
          <a:xfrm>
            <a:off x="152400" y="152400"/>
            <a:ext cx="8845550" cy="304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6196" name="Rectangle 2"/>
          <p:cNvSpPr>
            <a:spLocks/>
          </p:cNvSpPr>
          <p:nvPr/>
        </p:nvSpPr>
        <p:spPr bwMode="auto">
          <a:xfrm>
            <a:off x="0" y="6705600"/>
            <a:ext cx="9156700" cy="1524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6197" name="Rectangle 3"/>
          <p:cNvSpPr>
            <a:spLocks/>
          </p:cNvSpPr>
          <p:nvPr/>
        </p:nvSpPr>
        <p:spPr bwMode="auto">
          <a:xfrm>
            <a:off x="8991600" y="0"/>
            <a:ext cx="165100" cy="68580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6198" name="Rectangle 4"/>
          <p:cNvSpPr>
            <a:spLocks/>
          </p:cNvSpPr>
          <p:nvPr/>
        </p:nvSpPr>
        <p:spPr bwMode="auto">
          <a:xfrm>
            <a:off x="0" y="0"/>
            <a:ext cx="9156700" cy="119063"/>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6199" name="Rectangle 5"/>
          <p:cNvSpPr>
            <a:spLocks/>
          </p:cNvSpPr>
          <p:nvPr/>
        </p:nvSpPr>
        <p:spPr bwMode="auto">
          <a:xfrm>
            <a:off x="0" y="0"/>
            <a:ext cx="165100" cy="68580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6200" name="Rectangle 6"/>
          <p:cNvSpPr>
            <a:spLocks/>
          </p:cNvSpPr>
          <p:nvPr/>
        </p:nvSpPr>
        <p:spPr bwMode="auto">
          <a:xfrm>
            <a:off x="152400" y="609600"/>
            <a:ext cx="2755900" cy="5867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136201"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6202" name="Line 8"/>
          <p:cNvSpPr>
            <a:spLocks noChangeShapeType="1"/>
          </p:cNvSpPr>
          <p:nvPr/>
        </p:nvSpPr>
        <p:spPr bwMode="auto">
          <a:xfrm>
            <a:off x="152400" y="53340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136203" name="Oval 9"/>
          <p:cNvSpPr>
            <a:spLocks/>
          </p:cNvSpPr>
          <p:nvPr/>
        </p:nvSpPr>
        <p:spPr bwMode="auto">
          <a:xfrm>
            <a:off x="1295400" y="228600"/>
            <a:ext cx="609600" cy="609600"/>
          </a:xfrm>
          <a:prstGeom prst="ellipse">
            <a:avLst/>
          </a:prstGeom>
          <a:solidFill>
            <a:srgbClr val="FFFFFF"/>
          </a:solidFill>
          <a:ln w="15875" cap="rnd">
            <a:noFill/>
            <a:round/>
            <a:headEnd/>
            <a:tailEnd/>
          </a:ln>
        </p:spPr>
        <p:txBody>
          <a:bodyPr lIns="0" tIns="0" rIns="0" bIns="0">
            <a:prstTxWarp prst="textNoShape">
              <a:avLst/>
            </a:prstTxWarp>
          </a:bodyPr>
          <a:lstStyle/>
          <a:p>
            <a:endParaRPr lang="en-US"/>
          </a:p>
        </p:txBody>
      </p:sp>
      <p:sp>
        <p:nvSpPr>
          <p:cNvPr id="136204" name="Oval 10"/>
          <p:cNvSpPr>
            <a:spLocks/>
          </p:cNvSpPr>
          <p:nvPr/>
        </p:nvSpPr>
        <p:spPr bwMode="auto">
          <a:xfrm>
            <a:off x="1390650" y="323850"/>
            <a:ext cx="419100" cy="419100"/>
          </a:xfrm>
          <a:prstGeom prst="ellipse">
            <a:avLst/>
          </a:prstGeom>
          <a:solidFill>
            <a:srgbClr val="FFFFFF"/>
          </a:solidFill>
          <a:ln w="50800" cap="rnd">
            <a:solidFill>
              <a:srgbClr val="8E7C5D"/>
            </a:solidFill>
            <a:round/>
            <a:headEnd/>
            <a:tailEnd/>
          </a:ln>
        </p:spPr>
        <p:txBody>
          <a:bodyPr lIns="0" tIns="0" rIns="0" bIns="0">
            <a:prstTxWarp prst="textNoShape">
              <a:avLst/>
            </a:prstTxWarp>
          </a:bodyPr>
          <a:lstStyle/>
          <a:p>
            <a:endParaRPr lang="en-US"/>
          </a:p>
        </p:txBody>
      </p:sp>
      <p:sp>
        <p:nvSpPr>
          <p:cNvPr id="136205" name="Rectangle 11"/>
          <p:cNvSpPr>
            <a:spLocks/>
          </p:cNvSpPr>
          <p:nvPr/>
        </p:nvSpPr>
        <p:spPr bwMode="auto">
          <a:xfrm>
            <a:off x="149225" y="6386513"/>
            <a:ext cx="8845550" cy="31115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6206"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36207" name="Rectangle 13"/>
          <p:cNvSpPr>
            <a:spLocks/>
          </p:cNvSpPr>
          <p:nvPr/>
        </p:nvSpPr>
        <p:spPr bwMode="auto">
          <a:xfrm>
            <a:off x="301625" y="6410325"/>
            <a:ext cx="33909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6208" name="Rectangle 14"/>
          <p:cNvSpPr>
            <a:spLocks noGrp="1" noChangeArrowheads="1"/>
          </p:cNvSpPr>
          <p:nvPr>
            <p:ph type="title"/>
          </p:nvPr>
        </p:nvSpPr>
        <p:spPr>
          <a:xfrm>
            <a:off x="228600" y="0"/>
            <a:ext cx="2362200" cy="1295400"/>
          </a:xfrm>
        </p:spPr>
        <p:txBody>
          <a:bodyPr/>
          <a:lstStyle/>
          <a:p>
            <a:pPr eaLnBrk="1" hangingPunct="1"/>
            <a:r>
              <a:rPr lang="en-US">
                <a:ea typeface="Calibri" charset="0"/>
                <a:cs typeface="Calibri" charset="0"/>
              </a:rPr>
              <a:t>Features:</a:t>
            </a:r>
            <a:endParaRPr lang="en-US"/>
          </a:p>
        </p:txBody>
      </p:sp>
      <p:sp>
        <p:nvSpPr>
          <p:cNvPr id="136209" name="Rectangle 15"/>
          <p:cNvSpPr>
            <a:spLocks noGrp="1" noChangeArrowheads="1"/>
          </p:cNvSpPr>
          <p:nvPr>
            <p:ph type="body" idx="1"/>
          </p:nvPr>
        </p:nvSpPr>
        <p:spPr>
          <a:xfrm>
            <a:off x="152400" y="1371600"/>
            <a:ext cx="2743200" cy="4648200"/>
          </a:xfrm>
        </p:spPr>
        <p:txBody>
          <a:bodyPr/>
          <a:lstStyle/>
          <a:p>
            <a:pPr marL="0" indent="0" eaLnBrk="1" hangingPunct="1">
              <a:spcBef>
                <a:spcPct val="0"/>
              </a:spcBef>
            </a:pPr>
            <a:r>
              <a:rPr lang="en-US" sz="2000"/>
              <a:t>Support a true cache hierarchy in combination with on-chip shared memory </a:t>
            </a:r>
            <a:endParaRPr lang="en-US"/>
          </a:p>
          <a:p>
            <a:pPr marL="0" indent="0" eaLnBrk="1" hangingPunct="1"/>
            <a:r>
              <a:rPr lang="en-US" sz="2000"/>
              <a:t>Improves bandwidth and reduces latency through L1 cache’s configurable shared memory</a:t>
            </a:r>
            <a:endParaRPr lang="en-US"/>
          </a:p>
          <a:p>
            <a:pPr marL="0" indent="0" eaLnBrk="1" hangingPunct="1"/>
            <a:r>
              <a:rPr lang="en-US" sz="2000"/>
              <a:t>Fast, coherent data sharing across the GPU through unified L2 cache</a:t>
            </a:r>
          </a:p>
        </p:txBody>
      </p:sp>
      <p:sp>
        <p:nvSpPr>
          <p:cNvPr id="136210" name="Text Box 16"/>
          <p:cNvSpPr txBox="1">
            <a:spLocks noChangeArrowheads="1"/>
          </p:cNvSpPr>
          <p:nvPr/>
        </p:nvSpPr>
        <p:spPr bwMode="auto">
          <a:xfrm>
            <a:off x="8616950" y="6429375"/>
            <a:ext cx="292100" cy="292100"/>
          </a:xfrm>
          <a:prstGeom prst="rect">
            <a:avLst/>
          </a:prstGeom>
          <a:noFill/>
          <a:ln w="12700">
            <a:noFill/>
            <a:miter lim="800000"/>
            <a:headEnd/>
            <a:tailEnd/>
          </a:ln>
        </p:spPr>
        <p:txBody>
          <a:bodyPr wrap="none" anchor="ctr">
            <a:prstTxWarp prst="textNoShape">
              <a:avLst/>
            </a:prstTxWarp>
          </a:bodyPr>
          <a:lstStyle/>
          <a:p>
            <a:fld id="{969F45CF-98A0-354D-A539-FF0589684A04}" type="slidenum">
              <a:rPr lang="en-US" sz="1600">
                <a:solidFill>
                  <a:srgbClr val="8E7C5D"/>
                </a:solidFill>
                <a:latin typeface="Times New Roman" charset="0"/>
                <a:ea typeface="Times New Roman" charset="0"/>
                <a:cs typeface="Times New Roman" charset="0"/>
                <a:sym typeface="Times New Roman" charset="0"/>
              </a:rPr>
              <a:pPr/>
              <a:t>47</a:t>
            </a:fld>
            <a:endParaRPr lang="en-US" sz="1600">
              <a:solidFill>
                <a:srgbClr val="8E7C5D"/>
              </a:solidFill>
              <a:latin typeface="Times New Roman" charset="0"/>
              <a:ea typeface="Times New Roman" charset="0"/>
              <a:cs typeface="Times New Roman" charset="0"/>
              <a:sym typeface="Times New Roman" charset="0"/>
            </a:endParaRPr>
          </a:p>
        </p:txBody>
      </p:sp>
      <p:sp>
        <p:nvSpPr>
          <p:cNvPr id="136211" name="Rectangle 17"/>
          <p:cNvSpPr>
            <a:spLocks/>
          </p:cNvSpPr>
          <p:nvPr/>
        </p:nvSpPr>
        <p:spPr bwMode="auto">
          <a:xfrm>
            <a:off x="3028950" y="5649913"/>
            <a:ext cx="5816600" cy="355600"/>
          </a:xfrm>
          <a:prstGeom prst="rect">
            <a:avLst/>
          </a:prstGeom>
          <a:noFill/>
          <a:ln w="12700" cap="rnd">
            <a:noFill/>
            <a:round/>
            <a:headEnd/>
            <a:tailEnd/>
          </a:ln>
        </p:spPr>
        <p:txBody>
          <a:bodyPr lIns="38100" tIns="38100" rIns="38100" bIns="38100">
            <a:prstTxWarp prst="textNoShape">
              <a:avLst/>
            </a:prstTxWarp>
          </a:bodyPr>
          <a:lstStyle/>
          <a:p>
            <a:r>
              <a:rPr lang="en-US" sz="2000">
                <a:solidFill>
                  <a:schemeClr val="tx1"/>
                </a:solidFill>
                <a:latin typeface="Times New Roman" charset="0"/>
                <a:ea typeface="Times New Roman" charset="0"/>
                <a:cs typeface="Times New Roman" charset="0"/>
                <a:sym typeface="Times New Roman" charset="0"/>
              </a:rPr>
              <a:t>http://www.behardware.com/art/imprimer/772/</a:t>
            </a:r>
          </a:p>
        </p:txBody>
      </p:sp>
      <p:pic>
        <p:nvPicPr>
          <p:cNvPr id="136212" name="Picture 18"/>
          <p:cNvPicPr>
            <a:picLocks noChangeAspect="1" noChangeArrowheads="1"/>
          </p:cNvPicPr>
          <p:nvPr/>
        </p:nvPicPr>
        <p:blipFill>
          <a:blip r:embed="rId2"/>
          <a:srcRect/>
          <a:stretch>
            <a:fillRect/>
          </a:stretch>
        </p:blipFill>
        <p:spPr bwMode="auto">
          <a:xfrm>
            <a:off x="6477000" y="1755775"/>
            <a:ext cx="1905000" cy="2847975"/>
          </a:xfrm>
          <a:prstGeom prst="rect">
            <a:avLst/>
          </a:prstGeom>
          <a:noFill/>
          <a:ln w="12700" cap="rnd">
            <a:noFill/>
            <a:round/>
            <a:headEnd/>
            <a:tailEnd/>
          </a:ln>
        </p:spPr>
      </p:pic>
      <p:pic>
        <p:nvPicPr>
          <p:cNvPr id="136213" name="Picture 19"/>
          <p:cNvPicPr>
            <a:picLocks noChangeAspect="1" noChangeArrowheads="1"/>
          </p:cNvPicPr>
          <p:nvPr/>
        </p:nvPicPr>
        <p:blipFill>
          <a:blip r:embed="rId3"/>
          <a:srcRect/>
          <a:stretch>
            <a:fillRect/>
          </a:stretch>
        </p:blipFill>
        <p:spPr bwMode="auto">
          <a:xfrm>
            <a:off x="4210050" y="1790700"/>
            <a:ext cx="1881188" cy="2813050"/>
          </a:xfrm>
          <a:prstGeom prst="rect">
            <a:avLst/>
          </a:prstGeom>
          <a:noFill/>
          <a:ln w="9525">
            <a:noFill/>
            <a:miter lim="800000"/>
            <a:headEnd/>
            <a:tailEnd/>
          </a:ln>
        </p:spPr>
      </p:pic>
      <p:sp>
        <p:nvSpPr>
          <p:cNvPr id="136214" name="Rectangle 20"/>
          <p:cNvSpPr>
            <a:spLocks/>
          </p:cNvSpPr>
          <p:nvPr/>
        </p:nvSpPr>
        <p:spPr bwMode="auto">
          <a:xfrm>
            <a:off x="4629150" y="4673600"/>
            <a:ext cx="1362075" cy="660400"/>
          </a:xfrm>
          <a:prstGeom prst="rect">
            <a:avLst/>
          </a:prstGeom>
          <a:noFill/>
          <a:ln w="12700" cap="rnd">
            <a:noFill/>
            <a:round/>
            <a:headEnd/>
            <a:tailEnd/>
          </a:ln>
        </p:spPr>
        <p:txBody>
          <a:bodyPr wrap="none" lIns="38100" tIns="38100" rIns="38100" bIns="38100">
            <a:prstTxWarp prst="textNoShape">
              <a:avLst/>
            </a:prstTxWarp>
            <a:spAutoFit/>
          </a:bodyPr>
          <a:lstStyle/>
          <a:p>
            <a:r>
              <a:rPr lang="en-US">
                <a:solidFill>
                  <a:schemeClr val="tx1"/>
                </a:solidFill>
                <a:latin typeface="Times New Roman" charset="0"/>
                <a:ea typeface="Times New Roman" charset="0"/>
                <a:cs typeface="Times New Roman" charset="0"/>
                <a:sym typeface="Times New Roman" charset="0"/>
              </a:rPr>
              <a:t>Fermi</a:t>
            </a:r>
          </a:p>
        </p:txBody>
      </p:sp>
      <p:sp>
        <p:nvSpPr>
          <p:cNvPr id="136215" name="Rectangle 21"/>
          <p:cNvSpPr>
            <a:spLocks/>
          </p:cNvSpPr>
          <p:nvPr/>
        </p:nvSpPr>
        <p:spPr bwMode="auto">
          <a:xfrm>
            <a:off x="6862763" y="4673600"/>
            <a:ext cx="1206500" cy="660400"/>
          </a:xfrm>
          <a:prstGeom prst="rect">
            <a:avLst/>
          </a:prstGeom>
          <a:noFill/>
          <a:ln w="12700" cap="rnd">
            <a:noFill/>
            <a:round/>
            <a:headEnd/>
            <a:tailEnd/>
          </a:ln>
        </p:spPr>
        <p:txBody>
          <a:bodyPr wrap="none" lIns="38100" tIns="38100" rIns="38100" bIns="38100">
            <a:prstTxWarp prst="textNoShape">
              <a:avLst/>
            </a:prstTxWarp>
            <a:spAutoFit/>
          </a:bodyPr>
          <a:lstStyle/>
          <a:p>
            <a:r>
              <a:rPr lang="en-US">
                <a:solidFill>
                  <a:schemeClr val="tx1"/>
                </a:solidFill>
                <a:latin typeface="Times New Roman" charset="0"/>
                <a:ea typeface="Times New Roman" charset="0"/>
                <a:cs typeface="Times New Roman" charset="0"/>
                <a:sym typeface="Times New Roman" charset="0"/>
              </a:rPr>
              <a:t>Tesla</a:t>
            </a:r>
          </a:p>
        </p:txBody>
      </p:sp>
      <p:sp>
        <p:nvSpPr>
          <p:cNvPr id="23" name="Slide Number Placeholder 22"/>
          <p:cNvSpPr>
            <a:spLocks noGrp="1"/>
          </p:cNvSpPr>
          <p:nvPr>
            <p:ph type="sldNum" sz="quarter" idx="10"/>
          </p:nvPr>
        </p:nvSpPr>
        <p:spPr/>
        <p:txBody>
          <a:bodyPr/>
          <a:lstStyle/>
          <a:p>
            <a:pPr>
              <a:defRPr/>
            </a:pPr>
            <a:fld id="{945C088E-CCF7-0B41-AA76-2723D7A2C44B}" type="slidenum">
              <a:rPr lang="en-US" smtClean="0"/>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9" name="Rectangle 1"/>
          <p:cNvSpPr>
            <a:spLocks/>
          </p:cNvSpPr>
          <p:nvPr/>
        </p:nvSpPr>
        <p:spPr bwMode="auto">
          <a:xfrm>
            <a:off x="152400" y="152400"/>
            <a:ext cx="8845550" cy="304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7220" name="Rectangle 2"/>
          <p:cNvSpPr>
            <a:spLocks/>
          </p:cNvSpPr>
          <p:nvPr/>
        </p:nvSpPr>
        <p:spPr bwMode="auto">
          <a:xfrm>
            <a:off x="0" y="6705600"/>
            <a:ext cx="9156700" cy="1524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7221" name="Rectangle 3"/>
          <p:cNvSpPr>
            <a:spLocks/>
          </p:cNvSpPr>
          <p:nvPr/>
        </p:nvSpPr>
        <p:spPr bwMode="auto">
          <a:xfrm>
            <a:off x="8991600" y="0"/>
            <a:ext cx="165100" cy="68580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7222" name="Rectangle 4"/>
          <p:cNvSpPr>
            <a:spLocks/>
          </p:cNvSpPr>
          <p:nvPr/>
        </p:nvSpPr>
        <p:spPr bwMode="auto">
          <a:xfrm>
            <a:off x="0" y="0"/>
            <a:ext cx="9156700" cy="119063"/>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7223" name="Rectangle 5"/>
          <p:cNvSpPr>
            <a:spLocks/>
          </p:cNvSpPr>
          <p:nvPr/>
        </p:nvSpPr>
        <p:spPr bwMode="auto">
          <a:xfrm>
            <a:off x="0" y="0"/>
            <a:ext cx="165100" cy="6858000"/>
          </a:xfrm>
          <a:prstGeom prst="rect">
            <a:avLst/>
          </a:prstGeom>
          <a:solidFill>
            <a:srgbClr val="FFFFFF"/>
          </a:solidFill>
          <a:ln w="9525">
            <a:noFill/>
            <a:miter lim="800000"/>
            <a:headEnd/>
            <a:tailEnd/>
          </a:ln>
        </p:spPr>
        <p:txBody>
          <a:bodyPr wrap="none" lIns="0" tIns="0" rIns="0" bIns="0">
            <a:prstTxWarp prst="textNoShape">
              <a:avLst/>
            </a:prstTxWarp>
          </a:bodyPr>
          <a:lstStyle/>
          <a:p>
            <a:endParaRPr lang="en-US"/>
          </a:p>
        </p:txBody>
      </p:sp>
      <p:sp>
        <p:nvSpPr>
          <p:cNvPr id="137224" name="Rectangle 6"/>
          <p:cNvSpPr>
            <a:spLocks/>
          </p:cNvSpPr>
          <p:nvPr/>
        </p:nvSpPr>
        <p:spPr bwMode="auto">
          <a:xfrm>
            <a:off x="152400" y="609600"/>
            <a:ext cx="2755900" cy="5867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137225"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7226" name="Line 8"/>
          <p:cNvSpPr>
            <a:spLocks noChangeShapeType="1"/>
          </p:cNvSpPr>
          <p:nvPr/>
        </p:nvSpPr>
        <p:spPr bwMode="auto">
          <a:xfrm>
            <a:off x="152400" y="53340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137227" name="Oval 9"/>
          <p:cNvSpPr>
            <a:spLocks/>
          </p:cNvSpPr>
          <p:nvPr/>
        </p:nvSpPr>
        <p:spPr bwMode="auto">
          <a:xfrm>
            <a:off x="1295400" y="228600"/>
            <a:ext cx="609600" cy="609600"/>
          </a:xfrm>
          <a:prstGeom prst="ellipse">
            <a:avLst/>
          </a:prstGeom>
          <a:solidFill>
            <a:srgbClr val="FFFFFF"/>
          </a:solidFill>
          <a:ln w="15875" cap="rnd">
            <a:noFill/>
            <a:round/>
            <a:headEnd/>
            <a:tailEnd/>
          </a:ln>
        </p:spPr>
        <p:txBody>
          <a:bodyPr lIns="0" tIns="0" rIns="0" bIns="0">
            <a:prstTxWarp prst="textNoShape">
              <a:avLst/>
            </a:prstTxWarp>
          </a:bodyPr>
          <a:lstStyle/>
          <a:p>
            <a:endParaRPr lang="en-US"/>
          </a:p>
        </p:txBody>
      </p:sp>
      <p:sp>
        <p:nvSpPr>
          <p:cNvPr id="137228" name="Oval 10"/>
          <p:cNvSpPr>
            <a:spLocks/>
          </p:cNvSpPr>
          <p:nvPr/>
        </p:nvSpPr>
        <p:spPr bwMode="auto">
          <a:xfrm>
            <a:off x="1390650" y="323850"/>
            <a:ext cx="419100" cy="419100"/>
          </a:xfrm>
          <a:prstGeom prst="ellipse">
            <a:avLst/>
          </a:prstGeom>
          <a:solidFill>
            <a:srgbClr val="FFFFFF"/>
          </a:solidFill>
          <a:ln w="50800" cap="rnd">
            <a:solidFill>
              <a:srgbClr val="8E7C5D"/>
            </a:solidFill>
            <a:round/>
            <a:headEnd/>
            <a:tailEnd/>
          </a:ln>
        </p:spPr>
        <p:txBody>
          <a:bodyPr lIns="0" tIns="0" rIns="0" bIns="0">
            <a:prstTxWarp prst="textNoShape">
              <a:avLst/>
            </a:prstTxWarp>
          </a:bodyPr>
          <a:lstStyle/>
          <a:p>
            <a:endParaRPr lang="en-US"/>
          </a:p>
        </p:txBody>
      </p:sp>
      <p:sp>
        <p:nvSpPr>
          <p:cNvPr id="137229" name="Rectangle 11"/>
          <p:cNvSpPr>
            <a:spLocks/>
          </p:cNvSpPr>
          <p:nvPr/>
        </p:nvSpPr>
        <p:spPr bwMode="auto">
          <a:xfrm>
            <a:off x="149225" y="6386513"/>
            <a:ext cx="8845550" cy="31115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7230"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37231" name="Rectangle 13"/>
          <p:cNvSpPr>
            <a:spLocks/>
          </p:cNvSpPr>
          <p:nvPr/>
        </p:nvSpPr>
        <p:spPr bwMode="auto">
          <a:xfrm>
            <a:off x="301625" y="6410325"/>
            <a:ext cx="33909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7232" name="Rectangle 14"/>
          <p:cNvSpPr>
            <a:spLocks noGrp="1" noChangeArrowheads="1"/>
          </p:cNvSpPr>
          <p:nvPr>
            <p:ph type="title"/>
          </p:nvPr>
        </p:nvSpPr>
        <p:spPr>
          <a:xfrm>
            <a:off x="228600" y="914400"/>
            <a:ext cx="2362200" cy="990600"/>
          </a:xfrm>
        </p:spPr>
        <p:txBody>
          <a:bodyPr/>
          <a:lstStyle/>
          <a:p>
            <a:pPr eaLnBrk="1" hangingPunct="1"/>
            <a:r>
              <a:rPr lang="en-US" sz="1800">
                <a:ea typeface="Calibri" charset="0"/>
                <a:cs typeface="Calibri" charset="0"/>
              </a:rPr>
              <a:t>NVIDIA GigaThread™ Engine</a:t>
            </a:r>
            <a:r>
              <a:rPr lang="en-US" sz="1800"/>
              <a:t>	</a:t>
            </a:r>
          </a:p>
        </p:txBody>
      </p:sp>
      <p:sp>
        <p:nvSpPr>
          <p:cNvPr id="137233" name="Rectangle 15"/>
          <p:cNvSpPr>
            <a:spLocks noGrp="1" noChangeArrowheads="1"/>
          </p:cNvSpPr>
          <p:nvPr>
            <p:ph type="body" idx="1"/>
          </p:nvPr>
        </p:nvSpPr>
        <p:spPr>
          <a:xfrm>
            <a:off x="152400" y="1979613"/>
            <a:ext cx="2743200" cy="4878387"/>
          </a:xfrm>
        </p:spPr>
        <p:txBody>
          <a:bodyPr/>
          <a:lstStyle/>
          <a:p>
            <a:pPr marL="0" indent="0" eaLnBrk="1" hangingPunct="1">
              <a:spcBef>
                <a:spcPct val="0"/>
              </a:spcBef>
            </a:pPr>
            <a:r>
              <a:rPr lang="en-US" sz="1800"/>
              <a:t>Increased efficiency with concurrent kernel execution</a:t>
            </a:r>
            <a:endParaRPr lang="en-US"/>
          </a:p>
          <a:p>
            <a:pPr marL="0" indent="0" eaLnBrk="1" hangingPunct="1"/>
            <a:r>
              <a:rPr lang="en-US" sz="1800"/>
              <a:t>Dedicated, bi-directional data transfer engines</a:t>
            </a:r>
            <a:endParaRPr lang="en-US"/>
          </a:p>
          <a:p>
            <a:pPr marL="0" indent="0" eaLnBrk="1" hangingPunct="1"/>
            <a:r>
              <a:rPr lang="en-US" sz="1800"/>
              <a:t>Intelligently manage tens of thousands of threads</a:t>
            </a:r>
          </a:p>
        </p:txBody>
      </p:sp>
      <p:pic>
        <p:nvPicPr>
          <p:cNvPr id="137234" name="Picture 16"/>
          <p:cNvPicPr>
            <a:picLocks noChangeAspect="1" noChangeArrowheads="1"/>
          </p:cNvPicPr>
          <p:nvPr/>
        </p:nvPicPr>
        <p:blipFill>
          <a:blip r:embed="rId2"/>
          <a:srcRect/>
          <a:stretch>
            <a:fillRect/>
          </a:stretch>
        </p:blipFill>
        <p:spPr bwMode="auto">
          <a:xfrm>
            <a:off x="2887663" y="1446213"/>
            <a:ext cx="6037262" cy="2897187"/>
          </a:xfrm>
          <a:prstGeom prst="rect">
            <a:avLst/>
          </a:prstGeom>
          <a:noFill/>
          <a:ln w="9525">
            <a:noFill/>
            <a:miter lim="800000"/>
            <a:headEnd/>
            <a:tailEnd/>
          </a:ln>
        </p:spPr>
      </p:pic>
      <p:sp>
        <p:nvSpPr>
          <p:cNvPr id="137235" name="Text Box 17"/>
          <p:cNvSpPr txBox="1">
            <a:spLocks noChangeArrowheads="1"/>
          </p:cNvSpPr>
          <p:nvPr/>
        </p:nvSpPr>
        <p:spPr bwMode="auto">
          <a:xfrm>
            <a:off x="8616950" y="6429375"/>
            <a:ext cx="292100" cy="292100"/>
          </a:xfrm>
          <a:prstGeom prst="rect">
            <a:avLst/>
          </a:prstGeom>
          <a:noFill/>
          <a:ln w="12700">
            <a:noFill/>
            <a:miter lim="800000"/>
            <a:headEnd/>
            <a:tailEnd/>
          </a:ln>
        </p:spPr>
        <p:txBody>
          <a:bodyPr wrap="none" anchor="ctr">
            <a:prstTxWarp prst="textNoShape">
              <a:avLst/>
            </a:prstTxWarp>
          </a:bodyPr>
          <a:lstStyle/>
          <a:p>
            <a:fld id="{CFAED871-40B9-4D4E-85DF-D3487C9A6EA0}" type="slidenum">
              <a:rPr lang="en-US" sz="1600">
                <a:solidFill>
                  <a:srgbClr val="8E7C5D"/>
                </a:solidFill>
                <a:latin typeface="Times New Roman" charset="0"/>
                <a:ea typeface="Times New Roman" charset="0"/>
                <a:cs typeface="Times New Roman" charset="0"/>
                <a:sym typeface="Times New Roman" charset="0"/>
              </a:rPr>
              <a:pPr/>
              <a:t>48</a:t>
            </a:fld>
            <a:endParaRPr lang="en-US" sz="1600">
              <a:solidFill>
                <a:srgbClr val="8E7C5D"/>
              </a:solidFill>
              <a:latin typeface="Times New Roman" charset="0"/>
              <a:ea typeface="Times New Roman" charset="0"/>
              <a:cs typeface="Times New Roman" charset="0"/>
              <a:sym typeface="Times New Roman" charset="0"/>
            </a:endParaRPr>
          </a:p>
        </p:txBody>
      </p:sp>
      <p:sp>
        <p:nvSpPr>
          <p:cNvPr id="137236" name="Rectangle 18"/>
          <p:cNvSpPr>
            <a:spLocks/>
          </p:cNvSpPr>
          <p:nvPr/>
        </p:nvSpPr>
        <p:spPr bwMode="auto">
          <a:xfrm>
            <a:off x="3028950" y="5649913"/>
            <a:ext cx="5816600" cy="355600"/>
          </a:xfrm>
          <a:prstGeom prst="rect">
            <a:avLst/>
          </a:prstGeom>
          <a:noFill/>
          <a:ln w="12700" cap="rnd">
            <a:noFill/>
            <a:round/>
            <a:headEnd/>
            <a:tailEnd/>
          </a:ln>
        </p:spPr>
        <p:txBody>
          <a:bodyPr lIns="38100" tIns="38100" rIns="38100" bIns="38100">
            <a:prstTxWarp prst="textNoShape">
              <a:avLst/>
            </a:prstTxWarp>
          </a:bodyPr>
          <a:lstStyle/>
          <a:p>
            <a:r>
              <a:rPr lang="en-US" sz="2000">
                <a:solidFill>
                  <a:schemeClr val="tx1"/>
                </a:solidFill>
                <a:latin typeface="Times New Roman" charset="0"/>
                <a:ea typeface="Times New Roman" charset="0"/>
                <a:cs typeface="Times New Roman" charset="0"/>
                <a:sym typeface="Times New Roman" charset="0"/>
              </a:rPr>
              <a:t>http://www.behardware.com/art/imprimer/772/</a:t>
            </a:r>
          </a:p>
        </p:txBody>
      </p:sp>
      <p:sp>
        <p:nvSpPr>
          <p:cNvPr id="20" name="Slide Number Placeholder 19"/>
          <p:cNvSpPr>
            <a:spLocks noGrp="1"/>
          </p:cNvSpPr>
          <p:nvPr>
            <p:ph type="sldNum" sz="quarter" idx="10"/>
          </p:nvPr>
        </p:nvSpPr>
        <p:spPr/>
        <p:txBody>
          <a:bodyPr/>
          <a:lstStyle/>
          <a:p>
            <a:pPr>
              <a:defRPr/>
            </a:pPr>
            <a:fld id="{945C088E-CCF7-0B41-AA76-2723D7A2C44B}" type="slidenum">
              <a:rPr lang="en-US" smtClean="0"/>
              <a:pPr>
                <a:defRPr/>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824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824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824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824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824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824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3825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825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38252"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38253"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8254" name="Rectangle 12"/>
          <p:cNvSpPr>
            <a:spLocks noGrp="1" noChangeArrowheads="1"/>
          </p:cNvSpPr>
          <p:nvPr>
            <p:ph type="title"/>
          </p:nvPr>
        </p:nvSpPr>
        <p:spPr/>
        <p:txBody>
          <a:bodyPr/>
          <a:lstStyle/>
          <a:p>
            <a:pPr eaLnBrk="1" hangingPunct="1"/>
            <a:r>
              <a:rPr lang="en-US"/>
              <a:t>ECC Support</a:t>
            </a:r>
          </a:p>
        </p:txBody>
      </p:sp>
      <p:sp>
        <p:nvSpPr>
          <p:cNvPr id="138255" name="Text Box 13"/>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F2697CD8-C996-3246-8D32-A70A7DAA7C4E}" type="slidenum">
              <a:rPr lang="en-US" sz="1600">
                <a:solidFill>
                  <a:srgbClr val="8E7C5D"/>
                </a:solidFill>
                <a:latin typeface="Times New Roman" charset="0"/>
                <a:ea typeface="Times New Roman" charset="0"/>
                <a:cs typeface="Times New Roman" charset="0"/>
                <a:sym typeface="Times New Roman" charset="0"/>
              </a:rPr>
              <a:pPr/>
              <a:t>49</a:t>
            </a:fld>
            <a:endParaRPr lang="en-US" sz="1600">
              <a:solidFill>
                <a:srgbClr val="8E7C5D"/>
              </a:solidFill>
              <a:latin typeface="Times New Roman" charset="0"/>
              <a:ea typeface="Times New Roman" charset="0"/>
              <a:cs typeface="Times New Roman" charset="0"/>
              <a:sym typeface="Times New Roman" charset="0"/>
            </a:endParaRPr>
          </a:p>
        </p:txBody>
      </p:sp>
      <p:sp>
        <p:nvSpPr>
          <p:cNvPr id="138256" name="Rectangle 14"/>
          <p:cNvSpPr>
            <a:spLocks noGrp="1" noChangeArrowheads="1"/>
          </p:cNvSpPr>
          <p:nvPr>
            <p:ph type="body" idx="1"/>
          </p:nvPr>
        </p:nvSpPr>
        <p:spPr/>
        <p:txBody>
          <a:bodyPr/>
          <a:lstStyle/>
          <a:p>
            <a:pPr marL="234950" indent="-234950" eaLnBrk="1" hangingPunct="1">
              <a:spcBef>
                <a:spcPct val="0"/>
              </a:spcBef>
            </a:pPr>
            <a:r>
              <a:rPr lang="en-US"/>
              <a:t>First GPU architecture to support ECC</a:t>
            </a:r>
          </a:p>
          <a:p>
            <a:pPr marL="234950" indent="-234950" eaLnBrk="1" hangingPunct="1"/>
            <a:endParaRPr lang="en-US"/>
          </a:p>
          <a:p>
            <a:pPr marL="234950" indent="-234950" eaLnBrk="1" hangingPunct="1"/>
            <a:r>
              <a:rPr lang="en-US"/>
              <a:t>Detects and corrects errors before system is affected</a:t>
            </a:r>
          </a:p>
          <a:p>
            <a:pPr marL="234950" indent="-234950" eaLnBrk="1" hangingPunct="1"/>
            <a:endParaRPr lang="en-US"/>
          </a:p>
          <a:p>
            <a:pPr marL="234950" indent="-234950" eaLnBrk="1" hangingPunct="1"/>
            <a:r>
              <a:rPr lang="en-US"/>
              <a:t>Protects register files, shared memories, L1 and L2 cache, and DRAM</a:t>
            </a: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5" name="Line 1"/>
          <p:cNvSpPr>
            <a:spLocks noChangeShapeType="1"/>
          </p:cNvSpPr>
          <p:nvPr/>
        </p:nvSpPr>
        <p:spPr bwMode="auto">
          <a:xfrm rot="10800000" flipH="1">
            <a:off x="4572000" y="2200275"/>
            <a:ext cx="0" cy="4187825"/>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90116" name="Rectangle 2"/>
          <p:cNvSpPr>
            <a:spLocks/>
          </p:cNvSpPr>
          <p:nvPr/>
        </p:nvSpPr>
        <p:spPr bwMode="auto">
          <a:xfrm>
            <a:off x="0" y="0"/>
            <a:ext cx="9156700" cy="1447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0117" name="Rectangle 3"/>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0118" name="Rectangle 4"/>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0119" name="Rectangle 5"/>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0120" name="Rectangle 6"/>
          <p:cNvSpPr>
            <a:spLocks/>
          </p:cNvSpPr>
          <p:nvPr/>
        </p:nvSpPr>
        <p:spPr bwMode="auto">
          <a:xfrm>
            <a:off x="152400" y="1371600"/>
            <a:ext cx="8845550" cy="914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90121" name="Rectangle 7"/>
          <p:cNvSpPr>
            <a:spLocks/>
          </p:cNvSpPr>
          <p:nvPr/>
        </p:nvSpPr>
        <p:spPr bwMode="auto">
          <a:xfrm>
            <a:off x="146050" y="6391275"/>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0122" name="Line 8"/>
          <p:cNvSpPr>
            <a:spLocks noChangeShapeType="1"/>
          </p:cNvSpPr>
          <p:nvPr/>
        </p:nvSpPr>
        <p:spPr bwMode="auto">
          <a:xfrm>
            <a:off x="152400" y="1279525"/>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90123" name="Rectangle 9"/>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0124" name="Oval 10"/>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0125" name="Oval 11"/>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0126"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0127" name="Rectangle 13"/>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1278" name="Rectangle 14"/>
          <p:cNvSpPr>
            <a:spLocks noGrp="1" noChangeArrowheads="1"/>
          </p:cNvSpPr>
          <p:nvPr>
            <p:ph type="body" idx="1"/>
          </p:nvPr>
        </p:nvSpPr>
        <p:spPr/>
        <p:txBody>
          <a:bodyPr/>
          <a:lstStyle/>
          <a:p>
            <a:pPr marL="0" indent="0" eaLnBrk="1" hangingPunct="1">
              <a:spcBef>
                <a:spcPct val="0"/>
              </a:spcBef>
              <a:defRPr/>
            </a:pPr>
            <a:r>
              <a:rPr lang="en-US" dirty="0">
                <a:latin typeface="Calibri" charset="0"/>
                <a:ea typeface="Calibri" charset="0"/>
                <a:cs typeface="Calibri" charset="0"/>
                <a:sym typeface="Calibri" charset="0"/>
              </a:rPr>
              <a:t>CPU</a:t>
            </a:r>
            <a:endParaRPr lang="en-US" dirty="0">
              <a:latin typeface="Calibri" charset="0"/>
              <a:ea typeface="ヒラギノ角ゴ ProN W3" charset="-128"/>
              <a:cs typeface="ヒラギノ角ゴ ProN W3" charset="-128"/>
              <a:sym typeface="Calibri" charset="0"/>
            </a:endParaRPr>
          </a:p>
        </p:txBody>
      </p:sp>
      <p:sp>
        <p:nvSpPr>
          <p:cNvPr id="11279" name="Rectangle 15"/>
          <p:cNvSpPr>
            <a:spLocks/>
          </p:cNvSpPr>
          <p:nvPr/>
        </p:nvSpPr>
        <p:spPr bwMode="auto">
          <a:xfrm>
            <a:off x="4791075" y="1524000"/>
            <a:ext cx="4041775" cy="730250"/>
          </a:xfrm>
          <a:prstGeom prst="rect">
            <a:avLst/>
          </a:prstGeom>
          <a:noFill/>
          <a:ln w="15875" cap="rnd">
            <a:noFill/>
            <a:round/>
            <a:headEnd type="none" w="med" len="med"/>
            <a:tailEnd type="none" w="med" len="med"/>
          </a:ln>
          <a:effectLst>
            <a:outerShdw blurRad="50800" dist="25399" dir="5400000" algn="ctr" rotWithShape="0">
              <a:schemeClr val="bg2">
                <a:alpha val="34999"/>
              </a:schemeClr>
            </a:outerShdw>
          </a:effectLst>
        </p:spPr>
        <p:txBody>
          <a:bodyPr lIns="38100" tIns="38100" rIns="38100" bIns="38100" anchor="ctr">
            <a:prstTxWarp prst="textNoShape">
              <a:avLst/>
            </a:prstTxWarp>
          </a:bodyPr>
          <a:lstStyle/>
          <a:p>
            <a:pPr algn="l">
              <a:spcBef>
                <a:spcPts val="525"/>
              </a:spcBef>
              <a:defRPr/>
            </a:pPr>
            <a:r>
              <a:rPr lang="en-US" sz="2200">
                <a:solidFill>
                  <a:srgbClr val="FFFFFF"/>
                </a:solidFill>
                <a:latin typeface="Calibri" charset="0"/>
                <a:ea typeface="Calibri" charset="0"/>
                <a:cs typeface="Calibri" charset="0"/>
                <a:sym typeface="Calibri" charset="0"/>
              </a:rPr>
              <a:t>GPU</a:t>
            </a:r>
          </a:p>
        </p:txBody>
      </p:sp>
      <p:sp>
        <p:nvSpPr>
          <p:cNvPr id="11280" name="Rectangle 16"/>
          <p:cNvSpPr>
            <a:spLocks/>
          </p:cNvSpPr>
          <p:nvPr/>
        </p:nvSpPr>
        <p:spPr bwMode="auto">
          <a:xfrm>
            <a:off x="152400" y="2284413"/>
            <a:ext cx="4419600" cy="4005262"/>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CPU  is designed to execute </a:t>
            </a:r>
            <a:r>
              <a:rPr lang="en-US" sz="2400" dirty="0">
                <a:solidFill>
                  <a:srgbClr val="FF0000"/>
                </a:solidFill>
                <a:latin typeface="Calibri" charset="0"/>
                <a:ea typeface="Calibri" charset="0"/>
                <a:cs typeface="Calibri" charset="0"/>
                <a:sym typeface="Calibri" charset="0"/>
              </a:rPr>
              <a:t>one stream</a:t>
            </a:r>
            <a:r>
              <a:rPr lang="en-US" sz="2400" dirty="0">
                <a:solidFill>
                  <a:schemeClr val="tx1"/>
                </a:solidFill>
                <a:latin typeface="Calibri" charset="0"/>
                <a:ea typeface="Calibri" charset="0"/>
                <a:cs typeface="Calibri" charset="0"/>
                <a:sym typeface="Calibri" charset="0"/>
              </a:rPr>
              <a:t> of instructions as fast as possible. </a:t>
            </a:r>
            <a:endParaRPr lang="en-US" sz="27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endParaRPr lang="en-US" sz="24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The CPU spends transistors on hardware features like instruction reorder buffers, reservation stations, branch prediction hardware, and large on-die cache. </a:t>
            </a:r>
          </a:p>
        </p:txBody>
      </p:sp>
      <p:sp>
        <p:nvSpPr>
          <p:cNvPr id="11281" name="Rectangle 17"/>
          <p:cNvSpPr>
            <a:spLocks/>
          </p:cNvSpPr>
          <p:nvPr/>
        </p:nvSpPr>
        <p:spPr bwMode="auto">
          <a:xfrm>
            <a:off x="4572000" y="2286000"/>
            <a:ext cx="4419600" cy="4006850"/>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GPU is designed to execute </a:t>
            </a:r>
            <a:r>
              <a:rPr lang="en-US" sz="2400" dirty="0">
                <a:solidFill>
                  <a:srgbClr val="FF0000"/>
                </a:solidFill>
                <a:latin typeface="Calibri" charset="0"/>
                <a:ea typeface="Calibri" charset="0"/>
                <a:cs typeface="Calibri" charset="0"/>
                <a:sym typeface="Calibri" charset="0"/>
              </a:rPr>
              <a:t>many parallel streams </a:t>
            </a:r>
            <a:r>
              <a:rPr lang="en-US" sz="2400" dirty="0">
                <a:solidFill>
                  <a:schemeClr val="tx1"/>
                </a:solidFill>
                <a:latin typeface="Calibri" charset="0"/>
                <a:ea typeface="Calibri" charset="0"/>
                <a:cs typeface="Calibri" charset="0"/>
                <a:sym typeface="Calibri" charset="0"/>
              </a:rPr>
              <a:t>of instructions as fast as possible.</a:t>
            </a:r>
            <a:endParaRPr lang="en-US" sz="27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endParaRPr lang="en-US" sz="24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The GPU spends transistors in processor arrays, multithreading hardware, shared memory, and multiple memory controllers.</a:t>
            </a:r>
          </a:p>
        </p:txBody>
      </p:sp>
      <p:sp>
        <p:nvSpPr>
          <p:cNvPr id="90132" name="Rectangle 18"/>
          <p:cNvSpPr>
            <a:spLocks noGrp="1" noChangeArrowheads="1"/>
          </p:cNvSpPr>
          <p:nvPr>
            <p:ph type="title"/>
          </p:nvPr>
        </p:nvSpPr>
        <p:spPr/>
        <p:txBody>
          <a:bodyPr/>
          <a:lstStyle/>
          <a:p>
            <a:pPr eaLnBrk="1" hangingPunct="1"/>
            <a:r>
              <a:rPr lang="en-US" dirty="0">
                <a:solidFill>
                  <a:srgbClr val="A18B8B"/>
                </a:solidFill>
                <a:latin typeface="Calibri Bold" charset="0"/>
                <a:ea typeface="Calibri Bold" charset="0"/>
                <a:cs typeface="Calibri Bold" charset="0"/>
                <a:sym typeface="Calibri Bold" charset="0"/>
              </a:rPr>
              <a:t>CPU vs. GPU</a:t>
            </a:r>
            <a:endParaRPr lang="en-US" dirty="0">
              <a:solidFill>
                <a:srgbClr val="A18B8B"/>
              </a:solidFill>
              <a:latin typeface="Calibri Bold" charset="0"/>
              <a:ea typeface="ヒラギノ角ゴ ProN W6" charset="-128"/>
              <a:cs typeface="ヒラギノ角ゴ ProN W6" charset="-128"/>
              <a:sym typeface="Calibri Bold" charset="0"/>
            </a:endParaRPr>
          </a:p>
        </p:txBody>
      </p:sp>
      <p:sp>
        <p:nvSpPr>
          <p:cNvPr id="90133" name="Text Box 19"/>
          <p:cNvSpPr txBox="1">
            <a:spLocks noChangeArrowheads="1"/>
          </p:cNvSpPr>
          <p:nvPr/>
        </p:nvSpPr>
        <p:spPr bwMode="auto">
          <a:xfrm>
            <a:off x="4425950" y="1192213"/>
            <a:ext cx="292100" cy="292100"/>
          </a:xfrm>
          <a:prstGeom prst="rect">
            <a:avLst/>
          </a:prstGeom>
          <a:noFill/>
          <a:ln w="12700">
            <a:noFill/>
            <a:miter lim="800000"/>
            <a:headEnd/>
            <a:tailEnd/>
          </a:ln>
        </p:spPr>
        <p:txBody>
          <a:bodyPr wrap="none" anchor="ctr">
            <a:prstTxWarp prst="textNoShape">
              <a:avLst/>
            </a:prstTxWarp>
          </a:bodyPr>
          <a:lstStyle/>
          <a:p>
            <a:fld id="{913D0CB5-DA3B-344E-9DE3-AE809F003FD7}" type="slidenum">
              <a:rPr lang="en-US" sz="1600">
                <a:solidFill>
                  <a:srgbClr val="8E7C5D"/>
                </a:solidFill>
                <a:latin typeface="Times New Roman" charset="0"/>
                <a:ea typeface="Times New Roman" charset="0"/>
                <a:cs typeface="Times New Roman" charset="0"/>
                <a:sym typeface="Times New Roman" charset="0"/>
              </a:rPr>
              <a:pPr/>
              <a:t>5</a:t>
            </a:fld>
            <a:endParaRPr lang="en-US" sz="1600">
              <a:solidFill>
                <a:srgbClr val="8E7C5D"/>
              </a:solidFill>
              <a:latin typeface="Times New Roman" charset="0"/>
              <a:ea typeface="Times New Roman" charset="0"/>
              <a:cs typeface="Times New Roman" charset="0"/>
              <a:sym typeface="Times New Roman" charset="0"/>
            </a:endParaRPr>
          </a:p>
        </p:txBody>
      </p:sp>
      <p:sp>
        <p:nvSpPr>
          <p:cNvPr id="21" name="Slide Number Placeholder 20"/>
          <p:cNvSpPr>
            <a:spLocks noGrp="1"/>
          </p:cNvSpPr>
          <p:nvPr>
            <p:ph type="sldNum" sz="quarter" idx="10"/>
          </p:nvPr>
        </p:nvSpPr>
        <p:spPr/>
        <p:txBody>
          <a:bodyPr/>
          <a:lstStyle/>
          <a:p>
            <a:pPr>
              <a:defRPr/>
            </a:pPr>
            <a:fld id="{5178A866-4AD1-084C-95CC-C7F743FEB543}" type="slidenum">
              <a:rPr lang="en-US" smtClean="0"/>
              <a:pPr>
                <a:defRPr/>
              </a:pPr>
              <a:t>5</a:t>
            </a:fld>
            <a:endParaRPr lang="en-US"/>
          </a:p>
        </p:txBody>
      </p:sp>
    </p:spTree>
  </p:cSld>
  <p:clrMapOvr>
    <a:masterClrMapping/>
  </p:clrMapOvr>
  <mc:AlternateContent xmlns:mp="http://schemas.microsoft.com/office/mac/powerpoint/2008/main">
    <mc:Choice Requires="mp">
      <mp:transition>
        <mp:cube dir="u"/>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1449856" presetClass="entr" presetSubtype="0" fill="hold" grpId="0" nodeType="clickEffect">
                                  <p:stCondLst>
                                    <p:cond delay="0"/>
                                  </p:stCondLst>
                                  <p:childTnLst>
                                    <p:set>
                                      <p:cBhvr>
                                        <p:cTn id="6" dur="1" fill="hold">
                                          <p:stCondLst>
                                            <p:cond delay="499"/>
                                          </p:stCondLst>
                                        </p:cTn>
                                        <p:tgtEl>
                                          <p:spTgt spid="11280">
                                            <p:txEl>
                                              <p:pRg st="0" end="0"/>
                                            </p:txEl>
                                          </p:spTgt>
                                        </p:tgtEl>
                                        <p:attrNameLst>
                                          <p:attrName>style.visibility</p:attrName>
                                        </p:attrNameLst>
                                      </p:cBhvr>
                                      <p:to>
                                        <p:strVal val="visible"/>
                                      </p:to>
                                    </p:set>
                                  </p:childTnLst>
                                </p:cTn>
                              </p:par>
                              <p:par>
                                <p:cTn id="7" presetID="311449856" presetClass="entr" presetSubtype="0" fill="hold" grpId="0" nodeType="withEffect">
                                  <p:stCondLst>
                                    <p:cond delay="0"/>
                                  </p:stCondLst>
                                  <p:childTnLst>
                                    <p:set>
                                      <p:cBhvr>
                                        <p:cTn id="8" dur="1" fill="hold">
                                          <p:stCondLst>
                                            <p:cond delay="499"/>
                                          </p:stCondLst>
                                        </p:cTn>
                                        <p:tgtEl>
                                          <p:spTgt spid="112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1449856" presetClass="entr" presetSubtype="0" fill="hold" grpId="0" nodeType="clickEffect">
                                  <p:stCondLst>
                                    <p:cond delay="0"/>
                                  </p:stCondLst>
                                  <p:childTnLst>
                                    <p:set>
                                      <p:cBhvr>
                                        <p:cTn id="12" dur="1" fill="hold">
                                          <p:stCondLst>
                                            <p:cond delay="499"/>
                                          </p:stCondLst>
                                        </p:cTn>
                                        <p:tgtEl>
                                          <p:spTgt spid="11280">
                                            <p:txEl>
                                              <p:pRg st="2" end="2"/>
                                            </p:txEl>
                                          </p:spTgt>
                                        </p:tgtEl>
                                        <p:attrNameLst>
                                          <p:attrName>style.visibility</p:attrName>
                                        </p:attrNameLst>
                                      </p:cBhvr>
                                      <p:to>
                                        <p:strVal val="visible"/>
                                      </p:to>
                                    </p:set>
                                  </p:childTnLst>
                                </p:cTn>
                              </p:par>
                              <p:par>
                                <p:cTn id="13" presetID="311449856" presetClass="entr" presetSubtype="0" fill="hold" grpId="0" nodeType="withEffect">
                                  <p:stCondLst>
                                    <p:cond delay="0"/>
                                  </p:stCondLst>
                                  <p:childTnLst>
                                    <p:set>
                                      <p:cBhvr>
                                        <p:cTn id="14" dur="1" fill="hold">
                                          <p:stCondLst>
                                            <p:cond delay="499"/>
                                          </p:stCondLst>
                                        </p:cTn>
                                        <p:tgtEl>
                                          <p:spTgt spid="112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uiExpand="1" build="p" autoUpdateAnimBg="0" advAuto="0"/>
      <p:bldP spid="11281" grpId="0" uiExpand="1" build="p" autoUpdateAnimBg="0" advAuto="100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926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926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927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927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927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927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3927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927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39276" name="Line 10"/>
          <p:cNvSpPr>
            <a:spLocks noChangeShapeType="1"/>
          </p:cNvSpPr>
          <p:nvPr/>
        </p:nvSpPr>
        <p:spPr bwMode="auto">
          <a:xfrm rot="10800000" flipH="1">
            <a:off x="4562475" y="1576388"/>
            <a:ext cx="9525" cy="4818062"/>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139277" name="Rectangle 11"/>
          <p:cNvSpPr>
            <a:spLocks/>
          </p:cNvSpPr>
          <p:nvPr/>
        </p:nvSpPr>
        <p:spPr bwMode="auto">
          <a:xfrm>
            <a:off x="5788025" y="6410325"/>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39278" name="Rectangle 12"/>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9279" name="Rectangle 13"/>
          <p:cNvSpPr>
            <a:spLocks noGrp="1" noChangeArrowheads="1"/>
          </p:cNvSpPr>
          <p:nvPr>
            <p:ph type="title"/>
          </p:nvPr>
        </p:nvSpPr>
        <p:spPr/>
        <p:txBody>
          <a:bodyPr/>
          <a:lstStyle/>
          <a:p>
            <a:pPr eaLnBrk="1" hangingPunct="1"/>
            <a:r>
              <a:rPr lang="en-US" sz="3600"/>
              <a:t>Unified address space</a:t>
            </a:r>
          </a:p>
        </p:txBody>
      </p:sp>
      <p:sp>
        <p:nvSpPr>
          <p:cNvPr id="139280" name="Text Box 14"/>
          <p:cNvSpPr txBox="1">
            <a:spLocks noChangeArrowheads="1"/>
          </p:cNvSpPr>
          <p:nvPr/>
        </p:nvSpPr>
        <p:spPr bwMode="auto">
          <a:xfrm>
            <a:off x="4425950" y="1189038"/>
            <a:ext cx="292100" cy="292100"/>
          </a:xfrm>
          <a:prstGeom prst="rect">
            <a:avLst/>
          </a:prstGeom>
          <a:noFill/>
          <a:ln w="12700">
            <a:noFill/>
            <a:miter lim="800000"/>
            <a:headEnd/>
            <a:tailEnd/>
          </a:ln>
        </p:spPr>
        <p:txBody>
          <a:bodyPr wrap="none" anchor="ctr">
            <a:prstTxWarp prst="textNoShape">
              <a:avLst/>
            </a:prstTxWarp>
          </a:bodyPr>
          <a:lstStyle/>
          <a:p>
            <a:fld id="{3AA1035C-A2D1-3B4A-8ACA-98AF9C5AFC76}" type="slidenum">
              <a:rPr lang="en-US" sz="1600">
                <a:solidFill>
                  <a:srgbClr val="8E7C5D"/>
                </a:solidFill>
                <a:latin typeface="Times New Roman" charset="0"/>
                <a:ea typeface="Times New Roman" charset="0"/>
                <a:cs typeface="Times New Roman" charset="0"/>
                <a:sym typeface="Times New Roman" charset="0"/>
              </a:rPr>
              <a:pPr/>
              <a:t>50</a:t>
            </a:fld>
            <a:endParaRPr lang="en-US" sz="1600">
              <a:solidFill>
                <a:srgbClr val="8E7C5D"/>
              </a:solidFill>
              <a:latin typeface="Times New Roman" charset="0"/>
              <a:ea typeface="Times New Roman" charset="0"/>
              <a:cs typeface="Times New Roman" charset="0"/>
              <a:sym typeface="Times New Roman" charset="0"/>
            </a:endParaRPr>
          </a:p>
        </p:txBody>
      </p:sp>
      <p:pic>
        <p:nvPicPr>
          <p:cNvPr id="139281" name="Picture 15"/>
          <p:cNvPicPr>
            <a:picLocks noChangeAspect="1" noChangeArrowheads="1"/>
          </p:cNvPicPr>
          <p:nvPr/>
        </p:nvPicPr>
        <p:blipFill>
          <a:blip r:embed="rId2"/>
          <a:srcRect/>
          <a:stretch>
            <a:fillRect/>
          </a:stretch>
        </p:blipFill>
        <p:spPr bwMode="auto">
          <a:xfrm>
            <a:off x="4876800" y="2249488"/>
            <a:ext cx="3810000" cy="2811462"/>
          </a:xfrm>
          <a:prstGeom prst="rect">
            <a:avLst/>
          </a:prstGeom>
          <a:noFill/>
          <a:ln w="9525">
            <a:noFill/>
            <a:miter lim="800000"/>
            <a:headEnd/>
            <a:tailEnd/>
          </a:ln>
        </p:spPr>
      </p:pic>
      <p:sp>
        <p:nvSpPr>
          <p:cNvPr id="139282" name="Rectangle 16"/>
          <p:cNvSpPr>
            <a:spLocks/>
          </p:cNvSpPr>
          <p:nvPr/>
        </p:nvSpPr>
        <p:spPr bwMode="auto">
          <a:xfrm>
            <a:off x="152400" y="1371600"/>
            <a:ext cx="4432300" cy="2806700"/>
          </a:xfrm>
          <a:prstGeom prst="rect">
            <a:avLst/>
          </a:prstGeom>
          <a:noFill/>
          <a:ln w="12700" cap="rnd">
            <a:noFill/>
            <a:round/>
            <a:headEnd/>
            <a:tailEnd/>
          </a:ln>
        </p:spPr>
        <p:txBody>
          <a:bodyPr lIns="38100" tIns="38100" rIns="38100" bIns="38100">
            <a:prstTxWarp prst="textNoShape">
              <a:avLst/>
            </a:prstTxWarp>
          </a:bodyPr>
          <a:lstStyle/>
          <a:p>
            <a:pPr marL="50800" algn="l">
              <a:spcBef>
                <a:spcPts val="600"/>
              </a:spcBef>
            </a:pPr>
            <a:r>
              <a:rPr lang="en-US" sz="2400">
                <a:solidFill>
                  <a:srgbClr val="696464"/>
                </a:solidFill>
                <a:latin typeface="Times New Roman" charset="0"/>
                <a:ea typeface="Times New Roman" charset="0"/>
                <a:cs typeface="Times New Roman" charset="0"/>
                <a:sym typeface="Times New Roman" charset="0"/>
              </a:rPr>
              <a:t>Groups local, shared and global memory in the same address space. </a:t>
            </a:r>
            <a:endParaRPr lang="en-US">
              <a:solidFill>
                <a:schemeClr val="tx1"/>
              </a:solidFill>
              <a:latin typeface="Times New Roman" charset="0"/>
              <a:ea typeface="Times" charset="0"/>
              <a:cs typeface="Times" charset="0"/>
              <a:sym typeface="Times New Roman" charset="0"/>
            </a:endParaRPr>
          </a:p>
          <a:p>
            <a:pPr marL="50800" algn="l"/>
            <a:endParaRPr lang="en-US" sz="2400">
              <a:solidFill>
                <a:srgbClr val="696464"/>
              </a:solidFill>
              <a:latin typeface="Times New Roman" charset="0"/>
              <a:ea typeface="Times" charset="0"/>
              <a:cs typeface="Times" charset="0"/>
              <a:sym typeface="Times New Roman" charset="0"/>
            </a:endParaRPr>
          </a:p>
          <a:p>
            <a:pPr marL="50800" algn="l"/>
            <a:r>
              <a:rPr lang="en-US" sz="2400">
                <a:solidFill>
                  <a:srgbClr val="696464"/>
                </a:solidFill>
                <a:latin typeface="Times New Roman" charset="0"/>
                <a:ea typeface="Times New Roman" charset="0"/>
                <a:cs typeface="Times New Roman" charset="0"/>
                <a:sym typeface="Times New Roman" charset="0"/>
              </a:rPr>
              <a:t>This unified address space means support for pointers and object references that are necessary for high-level languages such as C++.</a:t>
            </a:r>
          </a:p>
        </p:txBody>
      </p:sp>
      <p:sp>
        <p:nvSpPr>
          <p:cNvPr id="139283" name="Rectangle 17"/>
          <p:cNvSpPr>
            <a:spLocks/>
          </p:cNvSpPr>
          <p:nvPr/>
        </p:nvSpPr>
        <p:spPr bwMode="auto">
          <a:xfrm>
            <a:off x="4343400" y="5465763"/>
            <a:ext cx="4813300" cy="292100"/>
          </a:xfrm>
          <a:prstGeom prst="rect">
            <a:avLst/>
          </a:prstGeom>
          <a:noFill/>
          <a:ln w="12700" cap="rnd">
            <a:noFill/>
            <a:round/>
            <a:headEnd/>
            <a:tailEnd/>
          </a:ln>
        </p:spPr>
        <p:txBody>
          <a:bodyPr lIns="38100" tIns="38100" rIns="38100" bIns="38100">
            <a:prstTxWarp prst="textNoShape">
              <a:avLst/>
            </a:prstTxWarp>
          </a:bodyPr>
          <a:lstStyle/>
          <a:p>
            <a:r>
              <a:rPr lang="en-US" sz="1600">
                <a:solidFill>
                  <a:schemeClr val="tx1"/>
                </a:solidFill>
                <a:latin typeface="Times New Roman" charset="0"/>
                <a:ea typeface="Times New Roman" charset="0"/>
                <a:cs typeface="Times New Roman" charset="0"/>
                <a:sym typeface="Times New Roman" charset="0"/>
              </a:rPr>
              <a:t>http://www.behardware.com/art/imprimer/772/</a:t>
            </a:r>
          </a:p>
        </p:txBody>
      </p:sp>
      <p:sp>
        <p:nvSpPr>
          <p:cNvPr id="19" name="Slide Number Placeholder 18"/>
          <p:cNvSpPr>
            <a:spLocks noGrp="1"/>
          </p:cNvSpPr>
          <p:nvPr>
            <p:ph type="sldNum" sz="quarter" idx="10"/>
          </p:nvPr>
        </p:nvSpPr>
        <p:spPr/>
        <p:txBody>
          <a:bodyPr/>
          <a:lstStyle/>
          <a:p>
            <a:pPr>
              <a:defRPr/>
            </a:pPr>
            <a:fld id="{3CB0A838-D6AC-BB41-BFF4-45B5A6346B28}" type="slidenum">
              <a:rPr lang="en-US" smtClean="0"/>
              <a:pPr>
                <a:defRPr/>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01625" y="228600"/>
            <a:ext cx="8534400" cy="990600"/>
          </a:xfrm>
        </p:spPr>
        <p:txBody>
          <a:bodyPr/>
          <a:lstStyle/>
          <a:p>
            <a:r>
              <a:rPr lang="en-US" b="1" dirty="0" smtClean="0"/>
              <a:t>Comparison of NVIDIA’s three CUDA-capable GPU architectures</a:t>
            </a:r>
            <a:endParaRPr lang="en-US" dirty="0"/>
          </a:p>
        </p:txBody>
      </p:sp>
      <p:pic>
        <p:nvPicPr>
          <p:cNvPr id="6" name="Content Placeholder 5" descr="Screen shot 2010-04-15 at 5.33.33 PM.png"/>
          <p:cNvPicPr>
            <a:picLocks noGrp="1" noChangeAspect="1"/>
          </p:cNvPicPr>
          <p:nvPr>
            <p:ph sz="quarter" idx="1"/>
          </p:nvPr>
        </p:nvPicPr>
        <p:blipFill>
          <a:blip r:embed="rId2"/>
          <a:srcRect l="-968" r="-968"/>
          <a:stretch>
            <a:fillRect/>
          </a:stretch>
        </p:blipFill>
        <p:spPr>
          <a:xfrm>
            <a:off x="228600" y="1447800"/>
            <a:ext cx="8534400" cy="4588387"/>
          </a:xfrm>
        </p:spPr>
      </p:pic>
      <p:sp>
        <p:nvSpPr>
          <p:cNvPr id="8" name="Rectangle 7"/>
          <p:cNvSpPr/>
          <p:nvPr/>
        </p:nvSpPr>
        <p:spPr>
          <a:xfrm>
            <a:off x="304800" y="6019800"/>
            <a:ext cx="8534400" cy="338554"/>
          </a:xfrm>
          <a:prstGeom prst="rect">
            <a:avLst/>
          </a:prstGeom>
        </p:spPr>
        <p:txBody>
          <a:bodyPr wrap="square">
            <a:spAutoFit/>
          </a:bodyPr>
          <a:lstStyle/>
          <a:p>
            <a:r>
              <a:rPr lang="en-US" sz="1600" dirty="0" err="1" smtClean="0"/>
              <a:t>http://www.in-stat.com</a:t>
            </a:r>
            <a:endParaRPr lang="en-US" sz="1600" dirty="0"/>
          </a:p>
        </p:txBody>
      </p:sp>
      <p:sp>
        <p:nvSpPr>
          <p:cNvPr id="10" name="Date Placeholder 9"/>
          <p:cNvSpPr>
            <a:spLocks noGrp="1"/>
          </p:cNvSpPr>
          <p:nvPr>
            <p:ph type="dt" sz="half" idx="10"/>
          </p:nvPr>
        </p:nvSpPr>
        <p:spPr/>
        <p:txBody>
          <a:bodyPr/>
          <a:lstStyle/>
          <a:p>
            <a:pPr>
              <a:defRPr/>
            </a:pPr>
            <a:endParaRPr lang="en-US"/>
          </a:p>
        </p:txBody>
      </p:sp>
      <p:sp>
        <p:nvSpPr>
          <p:cNvPr id="11" name="Slide Number Placeholder 10"/>
          <p:cNvSpPr>
            <a:spLocks noGrp="1"/>
          </p:cNvSpPr>
          <p:nvPr>
            <p:ph type="sldNum" sz="quarter" idx="12"/>
          </p:nvPr>
        </p:nvSpPr>
        <p:spPr/>
        <p:txBody>
          <a:bodyPr/>
          <a:lstStyle/>
          <a:p>
            <a:pPr>
              <a:defRPr/>
            </a:pPr>
            <a:fld id="{CC1AAE43-0ED0-3049-AF2A-01B165E0DEA3}" type="slidenum">
              <a:rPr lang="en-US" smtClean="0"/>
              <a:pPr>
                <a:defRPr/>
              </a:pPr>
              <a:t>51</a:t>
            </a:fld>
            <a:endParaRPr lang="en-US"/>
          </a:p>
        </p:txBody>
      </p:sp>
      <p:sp>
        <p:nvSpPr>
          <p:cNvPr id="12" name="Footer Placeholder 11"/>
          <p:cNvSpPr>
            <a:spLocks noGrp="1"/>
          </p:cNvSpPr>
          <p:nvPr>
            <p:ph type="ftr" sz="quarter" idx="1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related to Online </a:t>
            </a:r>
            <a:endParaRPr lang="en-US" dirty="0"/>
          </a:p>
        </p:txBody>
      </p:sp>
      <p:sp>
        <p:nvSpPr>
          <p:cNvPr id="19" name="Content Placeholder 18"/>
          <p:cNvSpPr>
            <a:spLocks noGrp="1"/>
          </p:cNvSpPr>
          <p:nvPr>
            <p:ph sz="quarter" idx="1"/>
          </p:nvPr>
        </p:nvSpPr>
        <p:spPr/>
        <p:txBody>
          <a:bodyPr/>
          <a:lstStyle/>
          <a:p>
            <a:r>
              <a:rPr lang="en-US" dirty="0" smtClean="0"/>
              <a:t>In collaboration with the GSI EE, build a proto type </a:t>
            </a:r>
            <a:r>
              <a:rPr lang="en-US" dirty="0" smtClean="0"/>
              <a:t>for an </a:t>
            </a:r>
            <a:r>
              <a:rPr lang="en-US" dirty="0" smtClean="0"/>
              <a:t>online system</a:t>
            </a:r>
          </a:p>
          <a:p>
            <a:pPr lvl="1"/>
            <a:r>
              <a:rPr lang="en-US" dirty="0" smtClean="0"/>
              <a:t>Use the PEXOR card to get data to PC </a:t>
            </a:r>
          </a:p>
          <a:p>
            <a:pPr lvl="1"/>
            <a:r>
              <a:rPr lang="en-US" dirty="0" smtClean="0"/>
              <a:t>PEXOR driver allocate a buffer in PC memory and  write the data to it</a:t>
            </a:r>
          </a:p>
          <a:p>
            <a:pPr lvl="1"/>
            <a:r>
              <a:rPr lang="en-US" dirty="0" smtClean="0"/>
              <a:t>The GPU uses the Zero copy to access the Data, analyze it and write the results</a:t>
            </a:r>
          </a:p>
          <a:p>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1AAE43-0ED0-3049-AF2A-01B165E0DEA3}"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362200" cy="533400"/>
          </a:xfrm>
        </p:spPr>
        <p:txBody>
          <a:bodyPr/>
          <a:lstStyle/>
          <a:p>
            <a:r>
              <a:rPr lang="en-US" sz="3200" dirty="0" smtClean="0"/>
              <a:t>PEXOR</a:t>
            </a:r>
            <a:endParaRPr lang="en-US" sz="3200" dirty="0"/>
          </a:p>
        </p:txBody>
      </p:sp>
      <p:sp>
        <p:nvSpPr>
          <p:cNvPr id="24" name="Text Placeholder 23"/>
          <p:cNvSpPr>
            <a:spLocks noGrp="1"/>
          </p:cNvSpPr>
          <p:nvPr>
            <p:ph type="body" idx="2"/>
          </p:nvPr>
        </p:nvSpPr>
        <p:spPr>
          <a:xfrm>
            <a:off x="152400" y="1524000"/>
            <a:ext cx="2819400" cy="4602163"/>
          </a:xfrm>
        </p:spPr>
        <p:txBody>
          <a:bodyPr/>
          <a:lstStyle/>
          <a:p>
            <a:r>
              <a:rPr lang="en-US" sz="2000" dirty="0" smtClean="0"/>
              <a:t>The GSI PEXOR is a PCI express card provides a complete development platform for designing and verifying applications based on the Lattice SCM FPGA family. </a:t>
            </a:r>
          </a:p>
          <a:p>
            <a:r>
              <a:rPr lang="en-US" sz="2000" dirty="0" smtClean="0"/>
              <a:t>Serial gigabit transceiver interfaces (SERDES) provide connection to PCI Express x1 or x4 and four 2Gbit SFP optical transceivers</a:t>
            </a:r>
          </a:p>
          <a:p>
            <a:endParaRPr lang="en-US" sz="2000" dirty="0"/>
          </a:p>
        </p:txBody>
      </p:sp>
      <p:pic>
        <p:nvPicPr>
          <p:cNvPr id="10" name="Content Placeholder 9" descr="pexor_power_on_web.jpg"/>
          <p:cNvPicPr>
            <a:picLocks noGrp="1" noChangeAspect="1"/>
          </p:cNvPicPr>
          <p:nvPr>
            <p:ph sz="quarter" idx="1"/>
          </p:nvPr>
        </p:nvPicPr>
        <p:blipFill>
          <a:blip r:embed="rId3">
            <a:alphaModFix/>
          </a:blip>
          <a:srcRect t="20270" b="14865"/>
          <a:stretch>
            <a:fillRect/>
          </a:stretch>
        </p:blipFill>
        <p:spPr>
          <a:xfrm>
            <a:off x="3581400" y="3429000"/>
            <a:ext cx="5029200" cy="2446638"/>
          </a:xfrm>
        </p:spPr>
      </p:pic>
      <p:sp>
        <p:nvSpPr>
          <p:cNvPr id="4" name="Date Placeholder 3"/>
          <p:cNvSpPr>
            <a:spLocks noGrp="1"/>
          </p:cNvSpPr>
          <p:nvPr>
            <p:ph type="dt" sz="half" idx="11"/>
          </p:nvPr>
        </p:nvSpPr>
        <p:spPr/>
        <p:txBody>
          <a:bodyPr/>
          <a:lstStyle/>
          <a:p>
            <a:r>
              <a:rPr lang="en-US" dirty="0" smtClean="0"/>
              <a:t>16.04.2010</a:t>
            </a:r>
            <a:endParaRPr lang="en-US" dirty="0"/>
          </a:p>
        </p:txBody>
      </p:sp>
      <p:pic>
        <p:nvPicPr>
          <p:cNvPr id="7" name="Content Placeholder 6" descr="Screen shot 2010-04-14 at 10.53.16 PM.png"/>
          <p:cNvPicPr>
            <a:picLocks noGrp="1" noChangeAspect="1"/>
          </p:cNvPicPr>
          <p:nvPr>
            <p:ph sz="half" idx="4294967295"/>
          </p:nvPr>
        </p:nvPicPr>
        <p:blipFill>
          <a:blip r:embed="rId4"/>
          <a:srcRect t="-5567" b="-2642"/>
          <a:stretch>
            <a:fillRect/>
          </a:stretch>
        </p:blipFill>
        <p:spPr>
          <a:xfrm>
            <a:off x="3657600" y="609600"/>
            <a:ext cx="4469027" cy="2667000"/>
          </a:xfrm>
        </p:spPr>
      </p:pic>
      <p:sp>
        <p:nvSpPr>
          <p:cNvPr id="8" name="Footer Placeholder 7"/>
          <p:cNvSpPr>
            <a:spLocks noGrp="1"/>
          </p:cNvSpPr>
          <p:nvPr>
            <p:ph type="ftr" sz="quarter" idx="12"/>
          </p:nvPr>
        </p:nvSpPr>
        <p:spPr/>
        <p:txBody>
          <a:bodyPr/>
          <a:lstStyle/>
          <a:p>
            <a:pPr>
              <a:defRPr/>
            </a:pPr>
            <a:endParaRPr lang="en-US" dirty="0"/>
          </a:p>
        </p:txBody>
      </p:sp>
      <p:sp>
        <p:nvSpPr>
          <p:cNvPr id="11" name="Slide Number Placeholder 10"/>
          <p:cNvSpPr>
            <a:spLocks noGrp="1"/>
          </p:cNvSpPr>
          <p:nvPr>
            <p:ph type="sldNum" sz="quarter" idx="10"/>
          </p:nvPr>
        </p:nvSpPr>
        <p:spPr/>
        <p:txBody>
          <a:bodyPr/>
          <a:lstStyle/>
          <a:p>
            <a:pPr>
              <a:defRPr/>
            </a:pPr>
            <a:fld id="{54370FF8-175F-1B4E-BF25-B826F502A53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for test planned at the GSI</a:t>
            </a:r>
            <a:endParaRPr lang="en-US" dirty="0"/>
          </a:p>
        </p:txBody>
      </p:sp>
      <p:pic>
        <p:nvPicPr>
          <p:cNvPr id="4" name="Picture 3"/>
          <p:cNvPicPr>
            <a:picLocks noChangeAspect="1"/>
          </p:cNvPicPr>
          <p:nvPr/>
        </p:nvPicPr>
        <p:blipFill>
          <a:blip r:embed="rId2"/>
          <a:srcRect t="6557"/>
          <a:stretch>
            <a:fillRect/>
          </a:stretch>
        </p:blipFill>
        <p:spPr>
          <a:xfrm>
            <a:off x="228600" y="2057400"/>
            <a:ext cx="8575749" cy="4343400"/>
          </a:xfrm>
          <a:prstGeom prst="rect">
            <a:avLst/>
          </a:prstGeom>
        </p:spPr>
      </p:pic>
      <p:sp>
        <p:nvSpPr>
          <p:cNvPr id="5" name="Slide Number Placeholder 4"/>
          <p:cNvSpPr>
            <a:spLocks noGrp="1"/>
          </p:cNvSpPr>
          <p:nvPr>
            <p:ph type="sldNum" sz="quarter" idx="10"/>
          </p:nvPr>
        </p:nvSpPr>
        <p:spPr/>
        <p:txBody>
          <a:bodyPr/>
          <a:lstStyle/>
          <a:p>
            <a:pPr>
              <a:defRPr/>
            </a:pPr>
            <a:fld id="{2AFE3EB0-C447-7147-92DC-4F90507DC103}" type="slidenum">
              <a:rPr lang="en-US" smtClean="0"/>
              <a:pPr>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1315"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1316"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1317"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1318"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1319"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41320"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41321"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41322"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41323"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41324"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41325"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pic>
        <p:nvPicPr>
          <p:cNvPr id="141326" name="Picture 12"/>
          <p:cNvPicPr>
            <a:picLocks noChangeAspect="1" noChangeArrowheads="1"/>
          </p:cNvPicPr>
          <p:nvPr/>
        </p:nvPicPr>
        <p:blipFill>
          <a:blip r:embed="rId2">
            <a:alphaModFix amt="40000"/>
          </a:blip>
          <a:srcRect/>
          <a:stretch>
            <a:fillRect/>
          </a:stretch>
        </p:blipFill>
        <p:spPr bwMode="auto">
          <a:xfrm>
            <a:off x="1981200" y="1752600"/>
            <a:ext cx="6477000" cy="4148138"/>
          </a:xfrm>
          <a:prstGeom prst="rect">
            <a:avLst/>
          </a:prstGeom>
          <a:noFill/>
          <a:ln w="9525">
            <a:noFill/>
            <a:miter lim="800000"/>
            <a:headEnd/>
            <a:tailEnd/>
          </a:ln>
        </p:spPr>
      </p:pic>
      <p:sp>
        <p:nvSpPr>
          <p:cNvPr id="141327" name="Rectangle 13"/>
          <p:cNvSpPr>
            <a:spLocks noGrp="1" noChangeArrowheads="1"/>
          </p:cNvSpPr>
          <p:nvPr>
            <p:ph type="title"/>
          </p:nvPr>
        </p:nvSpPr>
        <p:spPr/>
        <p:txBody>
          <a:bodyPr/>
          <a:lstStyle/>
          <a:p>
            <a:pPr eaLnBrk="1" hangingPunct="1"/>
            <a:r>
              <a:rPr lang="en-US"/>
              <a:t>Summary	</a:t>
            </a:r>
          </a:p>
        </p:txBody>
      </p:sp>
      <p:sp>
        <p:nvSpPr>
          <p:cNvPr id="141328" name="Text Box 14"/>
          <p:cNvSpPr txBox="1">
            <a:spLocks noChangeArrowheads="1"/>
          </p:cNvSpPr>
          <p:nvPr/>
        </p:nvSpPr>
        <p:spPr bwMode="auto">
          <a:xfrm>
            <a:off x="4419600" y="1066800"/>
            <a:ext cx="292100" cy="292100"/>
          </a:xfrm>
          <a:prstGeom prst="rect">
            <a:avLst/>
          </a:prstGeom>
          <a:noFill/>
          <a:ln w="12700">
            <a:noFill/>
            <a:miter lim="800000"/>
            <a:headEnd/>
            <a:tailEnd/>
          </a:ln>
        </p:spPr>
        <p:txBody>
          <a:bodyPr wrap="none" anchor="ctr">
            <a:prstTxWarp prst="textNoShape">
              <a:avLst/>
            </a:prstTxWarp>
          </a:bodyPr>
          <a:lstStyle/>
          <a:p>
            <a:fld id="{B2D1F71B-E766-CF43-84F3-AC14FC20145C}" type="slidenum">
              <a:rPr lang="en-US" sz="1600">
                <a:solidFill>
                  <a:srgbClr val="8E7C5D"/>
                </a:solidFill>
                <a:latin typeface="Georgia" charset="0"/>
                <a:ea typeface="Georgia" charset="0"/>
                <a:cs typeface="Georgia" charset="0"/>
                <a:sym typeface="Georgia" charset="0"/>
              </a:rPr>
              <a:pPr/>
              <a:t>55</a:t>
            </a:fld>
            <a:endParaRPr lang="en-US" sz="1600" dirty="0">
              <a:solidFill>
                <a:srgbClr val="8E7C5D"/>
              </a:solidFill>
              <a:latin typeface="Georgia" charset="0"/>
              <a:ea typeface="Georgia" charset="0"/>
              <a:cs typeface="Georgia" charset="0"/>
              <a:sym typeface="Georgia" charset="0"/>
            </a:endParaRPr>
          </a:p>
        </p:txBody>
      </p:sp>
      <p:sp>
        <p:nvSpPr>
          <p:cNvPr id="62479" name="Rectangle 15"/>
          <p:cNvSpPr>
            <a:spLocks noGrp="1" noChangeArrowheads="1"/>
          </p:cNvSpPr>
          <p:nvPr>
            <p:ph type="body" idx="1"/>
          </p:nvPr>
        </p:nvSpPr>
        <p:spPr bwMode="auto">
          <a:xfrm>
            <a:off x="304800" y="1447800"/>
            <a:ext cx="8305800" cy="5105400"/>
          </a:xfrm>
          <a:noFill/>
          <a:ln>
            <a:miter lim="800000"/>
            <a:headEnd/>
            <a:tailEnd/>
          </a:ln>
        </p:spPr>
        <p:txBody>
          <a:bodyPr wrap="square" lIns="38100" tIns="38100" rIns="38100" bIns="38100" numCol="1" anchor="t" anchorCtr="0" compatLnSpc="1">
            <a:prstTxWarp prst="textNoShape">
              <a:avLst/>
            </a:prstTxWarp>
          </a:bodyPr>
          <a:lstStyle/>
          <a:p>
            <a:pPr marL="234950" indent="-234950" eaLnBrk="1" hangingPunct="1">
              <a:spcBef>
                <a:spcPct val="0"/>
              </a:spcBef>
            </a:pPr>
            <a:r>
              <a:rPr lang="en-US" sz="2400" dirty="0" err="1"/>
              <a:t>Cuda</a:t>
            </a:r>
            <a:r>
              <a:rPr lang="en-US" sz="2400" dirty="0"/>
              <a:t> is an easy to learn and to use tool.</a:t>
            </a:r>
          </a:p>
          <a:p>
            <a:pPr marL="234950" indent="-234950" eaLnBrk="1" hangingPunct="1"/>
            <a:r>
              <a:rPr lang="en-US" sz="2400" dirty="0" err="1"/>
              <a:t>Cuda</a:t>
            </a:r>
            <a:r>
              <a:rPr lang="en-US" sz="2400" dirty="0"/>
              <a:t> allows heterogeneous programming.</a:t>
            </a:r>
          </a:p>
          <a:p>
            <a:pPr marL="234950" indent="-234950" eaLnBrk="1" hangingPunct="1"/>
            <a:r>
              <a:rPr lang="en-US" sz="2400" dirty="0"/>
              <a:t>Depending on the use case one can win factors in performance compared to CPU</a:t>
            </a:r>
          </a:p>
          <a:p>
            <a:pPr marL="234950" indent="-234950" eaLnBrk="1" hangingPunct="1"/>
            <a:r>
              <a:rPr lang="en-US" sz="2400" dirty="0"/>
              <a:t>Texture memory can be used to solve problems that require lookup tables effectively</a:t>
            </a:r>
          </a:p>
          <a:p>
            <a:pPr marL="234950" indent="-234950" eaLnBrk="1" hangingPunct="1"/>
            <a:r>
              <a:rPr lang="en-US" sz="2400" dirty="0"/>
              <a:t>Pinned Memory simplify some problems, gives also better performance. </a:t>
            </a:r>
          </a:p>
          <a:p>
            <a:pPr marL="234950" indent="-234950" eaLnBrk="1" hangingPunct="1"/>
            <a:r>
              <a:rPr lang="en-US" sz="2400" dirty="0">
                <a:solidFill>
                  <a:srgbClr val="050E0D"/>
                </a:solidFill>
              </a:rPr>
              <a:t>With Fermi we are getting towards the end of the distinction between CPUs and </a:t>
            </a:r>
            <a:r>
              <a:rPr lang="en-US" sz="2400" dirty="0" err="1">
                <a:solidFill>
                  <a:srgbClr val="050E0D"/>
                </a:solidFill>
              </a:rPr>
              <a:t>GPUs</a:t>
            </a:r>
            <a:endParaRPr lang="en-US" sz="2400" dirty="0">
              <a:solidFill>
                <a:srgbClr val="050E0D"/>
              </a:solidFill>
            </a:endParaRPr>
          </a:p>
          <a:p>
            <a:pPr marL="509588" lvl="1" indent="-234950" eaLnBrk="1" hangingPunct="1"/>
            <a:r>
              <a:rPr lang="en-US" sz="1900" dirty="0">
                <a:solidFill>
                  <a:srgbClr val="050E0D"/>
                </a:solidFill>
              </a:rPr>
              <a:t>The GPU increasingly taking on the form of a massively parallel co-processor</a:t>
            </a:r>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47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4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9" grpId="0" build="p" autoUpdateAnimBg="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2339" name="Rectangle 2"/>
          <p:cNvSpPr>
            <a:spLocks/>
          </p:cNvSpPr>
          <p:nvPr/>
        </p:nvSpPr>
        <p:spPr bwMode="auto">
          <a:xfrm>
            <a:off x="8991600" y="3175"/>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2340"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2341" name="Rectangle 4"/>
          <p:cNvSpPr>
            <a:spLocks/>
          </p:cNvSpPr>
          <p:nvPr/>
        </p:nvSpPr>
        <p:spPr bwMode="auto">
          <a:xfrm>
            <a:off x="0" y="0"/>
            <a:ext cx="9156700" cy="25146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42342" name="Rectangle 5"/>
          <p:cNvSpPr>
            <a:spLocks/>
          </p:cNvSpPr>
          <p:nvPr/>
        </p:nvSpPr>
        <p:spPr bwMode="auto">
          <a:xfrm>
            <a:off x="146050" y="6389688"/>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42343" name="Line 6"/>
          <p:cNvSpPr>
            <a:spLocks noChangeShapeType="1"/>
          </p:cNvSpPr>
          <p:nvPr/>
        </p:nvSpPr>
        <p:spPr bwMode="auto">
          <a:xfrm>
            <a:off x="155575" y="2419350"/>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142344" name="Rectangle 7"/>
          <p:cNvSpPr>
            <a:spLocks/>
          </p:cNvSpPr>
          <p:nvPr/>
        </p:nvSpPr>
        <p:spPr bwMode="auto">
          <a:xfrm>
            <a:off x="152400" y="152400"/>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42345" name="Oval 8"/>
          <p:cNvSpPr>
            <a:spLocks/>
          </p:cNvSpPr>
          <p:nvPr/>
        </p:nvSpPr>
        <p:spPr bwMode="auto">
          <a:xfrm>
            <a:off x="4267200" y="2114550"/>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42346" name="Oval 9"/>
          <p:cNvSpPr>
            <a:spLocks/>
          </p:cNvSpPr>
          <p:nvPr/>
        </p:nvSpPr>
        <p:spPr bwMode="auto">
          <a:xfrm>
            <a:off x="4362450" y="2209800"/>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42347" name="Text Box 10"/>
          <p:cNvSpPr txBox="1">
            <a:spLocks noChangeArrowheads="1"/>
          </p:cNvSpPr>
          <p:nvPr/>
        </p:nvSpPr>
        <p:spPr bwMode="auto">
          <a:xfrm>
            <a:off x="4425950" y="2347913"/>
            <a:ext cx="292100" cy="292100"/>
          </a:xfrm>
          <a:prstGeom prst="rect">
            <a:avLst/>
          </a:prstGeom>
          <a:noFill/>
          <a:ln w="12700">
            <a:noFill/>
            <a:miter lim="800000"/>
            <a:headEnd/>
            <a:tailEnd/>
          </a:ln>
        </p:spPr>
        <p:txBody>
          <a:bodyPr wrap="none" anchor="ctr">
            <a:prstTxWarp prst="textNoShape">
              <a:avLst/>
            </a:prstTxWarp>
          </a:bodyPr>
          <a:lstStyle/>
          <a:p>
            <a:fld id="{7FA41821-A166-814B-93EC-EFF4B2C51088}" type="slidenum">
              <a:rPr lang="en-US" sz="1600">
                <a:solidFill>
                  <a:srgbClr val="8E7C5D"/>
                </a:solidFill>
                <a:latin typeface="Times New Roman" charset="0"/>
                <a:ea typeface="Times New Roman" charset="0"/>
                <a:cs typeface="Times New Roman" charset="0"/>
                <a:sym typeface="Times New Roman" charset="0"/>
              </a:rPr>
              <a:pPr/>
              <a:t>56</a:t>
            </a:fld>
            <a:endParaRPr lang="en-US" sz="1600">
              <a:solidFill>
                <a:srgbClr val="8E7C5D"/>
              </a:solidFill>
              <a:latin typeface="Times New Roman" charset="0"/>
              <a:ea typeface="Times New Roman" charset="0"/>
              <a:cs typeface="Times New Roman" charset="0"/>
              <a:sym typeface="Times New Roman" charset="0"/>
            </a:endParaRPr>
          </a:p>
        </p:txBody>
      </p:sp>
      <p:sp>
        <p:nvSpPr>
          <p:cNvPr id="142348" name="Rectangle 11"/>
          <p:cNvSpPr>
            <a:spLocks noGrp="1" noChangeArrowheads="1"/>
          </p:cNvSpPr>
          <p:nvPr>
            <p:ph type="body" idx="1"/>
          </p:nvPr>
        </p:nvSpPr>
        <p:spPr/>
        <p:txBody>
          <a:bodyPr/>
          <a:lstStyle/>
          <a:p>
            <a:pPr marL="0" indent="0" eaLnBrk="1" hangingPunct="1">
              <a:spcBef>
                <a:spcPct val="0"/>
              </a:spcBef>
            </a:pPr>
            <a:endParaRPr lang="en-US">
              <a:latin typeface="Calibri" charset="0"/>
              <a:ea typeface="ヒラギノ角ゴ ProN W3" charset="-128"/>
              <a:cs typeface="ヒラギノ角ゴ ProN W3" charset="-128"/>
              <a:sym typeface="Calibri" charset="0"/>
            </a:endParaRPr>
          </a:p>
        </p:txBody>
      </p:sp>
      <p:sp>
        <p:nvSpPr>
          <p:cNvPr id="142349" name="Rectangle 12"/>
          <p:cNvSpPr>
            <a:spLocks noGrp="1" noChangeArrowheads="1"/>
          </p:cNvSpPr>
          <p:nvPr>
            <p:ph type="title"/>
          </p:nvPr>
        </p:nvSpPr>
        <p:spPr/>
        <p:txBody>
          <a:bodyPr/>
          <a:lstStyle/>
          <a:p>
            <a:pPr eaLnBrk="1" hangingPunct="1"/>
            <a:r>
              <a:rPr lang="en-US"/>
              <a:t>Backup Slides</a:t>
            </a:r>
          </a:p>
        </p:txBody>
      </p:sp>
      <p:sp>
        <p:nvSpPr>
          <p:cNvPr id="14" name="Slide Number Placeholder 13"/>
          <p:cNvSpPr>
            <a:spLocks noGrp="1"/>
          </p:cNvSpPr>
          <p:nvPr>
            <p:ph type="sldNum" sz="quarter" idx="10"/>
          </p:nvPr>
        </p:nvSpPr>
        <p:spPr/>
        <p:txBody>
          <a:bodyPr/>
          <a:lstStyle/>
          <a:p>
            <a:pPr>
              <a:defRPr/>
            </a:pPr>
            <a:fld id="{88BC203C-FED5-2B43-B1F4-C35211023B3A}" type="slidenum">
              <a:rPr lang="en-US" smtClean="0"/>
              <a:pPr>
                <a:defRPr/>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800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800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800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800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2800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2800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2801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2801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28012"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28013"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28014" name="Rectangle 12"/>
          <p:cNvSpPr>
            <a:spLocks noGrp="1" noChangeArrowheads="1"/>
          </p:cNvSpPr>
          <p:nvPr>
            <p:ph type="title"/>
          </p:nvPr>
        </p:nvSpPr>
        <p:spPr/>
        <p:txBody>
          <a:bodyPr/>
          <a:lstStyle/>
          <a:p>
            <a:pPr eaLnBrk="1" hangingPunct="1"/>
            <a:r>
              <a:rPr lang="en-US"/>
              <a:t>Emulation Mode</a:t>
            </a:r>
          </a:p>
        </p:txBody>
      </p:sp>
      <p:sp>
        <p:nvSpPr>
          <p:cNvPr id="128015" name="Rectangle 13"/>
          <p:cNvSpPr>
            <a:spLocks noGrp="1" noChangeArrowheads="1"/>
          </p:cNvSpPr>
          <p:nvPr>
            <p:ph type="body" idx="1"/>
          </p:nvPr>
        </p:nvSpPr>
        <p:spPr/>
        <p:txBody>
          <a:bodyPr/>
          <a:lstStyle/>
          <a:p>
            <a:pPr marL="234950" indent="-234950" eaLnBrk="1" hangingPunct="1">
              <a:spcBef>
                <a:spcPct val="0"/>
              </a:spcBef>
            </a:pPr>
            <a:r>
              <a:rPr lang="en-US" sz="2400" dirty="0" smtClean="0"/>
              <a:t>When </a:t>
            </a:r>
            <a:r>
              <a:rPr lang="en-US" sz="2400" dirty="0"/>
              <a:t>running an application in device emulation mode, the programming model is emulated by the runtime. For each thread in a thread block, the runtime creates a thread on the host. The programmer needs to make sure that:</a:t>
            </a:r>
            <a:endParaRPr lang="en-US" dirty="0"/>
          </a:p>
          <a:p>
            <a:pPr lvl="1" eaLnBrk="1" hangingPunct="1"/>
            <a:endParaRPr lang="en-US" sz="2000" dirty="0">
              <a:solidFill>
                <a:schemeClr val="tx1"/>
              </a:solidFill>
            </a:endParaRPr>
          </a:p>
          <a:p>
            <a:pPr lvl="1" eaLnBrk="1" hangingPunct="1"/>
            <a:r>
              <a:rPr lang="en-US" sz="2000" dirty="0">
                <a:solidFill>
                  <a:schemeClr val="tx1"/>
                </a:solidFill>
              </a:rPr>
              <a:t>The host is able to run up to the maximum number of threads per block, plus one for the master thread.</a:t>
            </a:r>
            <a:endParaRPr lang="en-US" dirty="0"/>
          </a:p>
          <a:p>
            <a:pPr lvl="1" eaLnBrk="1" hangingPunct="1"/>
            <a:endParaRPr lang="en-US" sz="2000" dirty="0">
              <a:solidFill>
                <a:schemeClr val="tx1"/>
              </a:solidFill>
            </a:endParaRPr>
          </a:p>
          <a:p>
            <a:pPr lvl="1" eaLnBrk="1" hangingPunct="1"/>
            <a:r>
              <a:rPr lang="en-US" sz="2000" dirty="0">
                <a:solidFill>
                  <a:schemeClr val="tx1"/>
                </a:solidFill>
              </a:rPr>
              <a:t>Enough memory is available to run all threads, knowing that each thread gets 256 KB of stack. </a:t>
            </a:r>
          </a:p>
        </p:txBody>
      </p:sp>
      <p:sp>
        <p:nvSpPr>
          <p:cNvPr id="128016"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D5A5A97D-0D36-A246-BA73-910DACCD9FA6}" type="slidenum">
              <a:rPr lang="en-US" sz="1600">
                <a:solidFill>
                  <a:srgbClr val="8E7C5D"/>
                </a:solidFill>
                <a:latin typeface="Times New Roman" charset="0"/>
                <a:ea typeface="Times New Roman" charset="0"/>
                <a:cs typeface="Times New Roman" charset="0"/>
                <a:sym typeface="Times New Roman" charset="0"/>
              </a:rPr>
              <a:pPr/>
              <a:t>57</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902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902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903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903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2903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2903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2903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2903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29036"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29037"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29038" name="Rectangle 12"/>
          <p:cNvSpPr>
            <a:spLocks noGrp="1" noChangeArrowheads="1"/>
          </p:cNvSpPr>
          <p:nvPr>
            <p:ph type="title"/>
          </p:nvPr>
        </p:nvSpPr>
        <p:spPr/>
        <p:txBody>
          <a:bodyPr/>
          <a:lstStyle/>
          <a:p>
            <a:pPr eaLnBrk="1" hangingPunct="1"/>
            <a:r>
              <a:rPr lang="en-US"/>
              <a:t>Emulation Mode</a:t>
            </a:r>
          </a:p>
        </p:txBody>
      </p:sp>
      <p:sp>
        <p:nvSpPr>
          <p:cNvPr id="129039" name="Rectangle 13"/>
          <p:cNvSpPr>
            <a:spLocks noGrp="1" noChangeArrowheads="1"/>
          </p:cNvSpPr>
          <p:nvPr>
            <p:ph type="body" idx="1"/>
          </p:nvPr>
        </p:nvSpPr>
        <p:spPr/>
        <p:txBody>
          <a:bodyPr/>
          <a:lstStyle/>
          <a:p>
            <a:pPr marL="234950" indent="-234950" eaLnBrk="1" hangingPunct="1">
              <a:spcBef>
                <a:spcPct val="0"/>
              </a:spcBef>
            </a:pPr>
            <a:r>
              <a:rPr lang="en-US"/>
              <a:t>In this example we have 8 threads per block</a:t>
            </a:r>
          </a:p>
          <a:p>
            <a:pPr lvl="2" eaLnBrk="1" hangingPunct="1"/>
            <a:r>
              <a:rPr lang="en-US"/>
              <a:t>Data is copied from global (or Host) Memory by 8 threads</a:t>
            </a:r>
          </a:p>
          <a:p>
            <a:pPr lvl="2" eaLnBrk="1" hangingPunct="1"/>
            <a:r>
              <a:rPr lang="en-US"/>
              <a:t>One thread perform the propagation</a:t>
            </a:r>
          </a:p>
          <a:p>
            <a:pPr marL="234950" indent="-234950" eaLnBrk="1" hangingPunct="1"/>
            <a:r>
              <a:rPr lang="en-US"/>
              <a:t>On 4 core machine the system can start 9 threads </a:t>
            </a:r>
          </a:p>
          <a:p>
            <a:pPr marL="234950" indent="-234950" eaLnBrk="1" hangingPunct="1"/>
            <a:r>
              <a:rPr lang="en-US"/>
              <a:t>In the CPU native code each time one get the field value we have to check for the boundary, but the GPU code do not need this check</a:t>
            </a:r>
          </a:p>
          <a:p>
            <a:pPr lvl="1" eaLnBrk="1" hangingPunct="1"/>
            <a:r>
              <a:rPr lang="en-US"/>
              <a:t>This explain the speed up in emulation mode against the native CPU code.</a:t>
            </a:r>
          </a:p>
        </p:txBody>
      </p:sp>
      <p:sp>
        <p:nvSpPr>
          <p:cNvPr id="129040"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4FB85C39-8444-1B40-B301-1B908093E213}" type="slidenum">
              <a:rPr lang="en-US" sz="1600">
                <a:solidFill>
                  <a:srgbClr val="8E7C5D"/>
                </a:solidFill>
                <a:latin typeface="Times New Roman" charset="0"/>
                <a:ea typeface="Times New Roman" charset="0"/>
                <a:cs typeface="Times New Roman" charset="0"/>
                <a:sym typeface="Times New Roman" charset="0"/>
              </a:rPr>
              <a:pPr/>
              <a:t>58</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5"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5716"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5717"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5718"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5719"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15720"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15721"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15722"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15723"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15724"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15725"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15726" name="Rectangle 12"/>
          <p:cNvSpPr>
            <a:spLocks noGrp="1" noChangeArrowheads="1"/>
          </p:cNvSpPr>
          <p:nvPr>
            <p:ph type="title"/>
          </p:nvPr>
        </p:nvSpPr>
        <p:spPr/>
        <p:txBody>
          <a:bodyPr/>
          <a:lstStyle/>
          <a:p>
            <a:pPr eaLnBrk="1" hangingPunct="1"/>
            <a:r>
              <a:rPr lang="en-US"/>
              <a:t>Texture Filtering</a:t>
            </a:r>
          </a:p>
        </p:txBody>
      </p:sp>
      <p:sp>
        <p:nvSpPr>
          <p:cNvPr id="115727" name="Rectangle 13"/>
          <p:cNvSpPr>
            <a:spLocks noGrp="1" noChangeArrowheads="1"/>
          </p:cNvSpPr>
          <p:nvPr>
            <p:ph type="body" idx="1"/>
          </p:nvPr>
        </p:nvSpPr>
        <p:spPr/>
        <p:txBody>
          <a:bodyPr/>
          <a:lstStyle/>
          <a:p>
            <a:pPr lvl="1" eaLnBrk="1" hangingPunct="1">
              <a:spcBef>
                <a:spcPct val="0"/>
              </a:spcBef>
            </a:pPr>
            <a:r>
              <a:rPr lang="en-US" sz="2800">
                <a:solidFill>
                  <a:srgbClr val="FF0000"/>
                </a:solidFill>
              </a:rPr>
              <a:t>CudaFilterModePoint</a:t>
            </a:r>
            <a:r>
              <a:rPr lang="en-US" sz="2800"/>
              <a:t>:  The returned value is the texel (Texture Element) whose texture coordinates are the closest to the input texture coordinates; </a:t>
            </a:r>
            <a:endParaRPr lang="en-US"/>
          </a:p>
          <a:p>
            <a:pPr lvl="1" eaLnBrk="1" hangingPunct="1">
              <a:spcBef>
                <a:spcPts val="700"/>
              </a:spcBef>
            </a:pPr>
            <a:endParaRPr lang="en-US" sz="2800"/>
          </a:p>
          <a:p>
            <a:pPr lvl="1" eaLnBrk="1" hangingPunct="1">
              <a:spcBef>
                <a:spcPts val="700"/>
              </a:spcBef>
            </a:pPr>
            <a:r>
              <a:rPr lang="en-US" sz="2800">
                <a:solidFill>
                  <a:srgbClr val="FF0000"/>
                </a:solidFill>
              </a:rPr>
              <a:t>CudaFilterModeLinear</a:t>
            </a:r>
            <a:r>
              <a:rPr lang="en-US" sz="2800"/>
              <a:t>:  The returned value is the linear interpolation of the two (for a one-dimensional texture), four (for a two-dimensional texture), or eight (for a three-dimensional texture) texels whose texture coordinates are the closest to the input texture coordinates</a:t>
            </a:r>
          </a:p>
        </p:txBody>
      </p:sp>
      <p:sp>
        <p:nvSpPr>
          <p:cNvPr id="115728"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A6C28BB6-95A7-CF4B-9608-6E1F4F17E187}" type="slidenum">
              <a:rPr lang="en-US" sz="1600">
                <a:solidFill>
                  <a:srgbClr val="8E7C5D"/>
                </a:solidFill>
                <a:latin typeface="Times New Roman" charset="0"/>
                <a:ea typeface="Times New Roman" charset="0"/>
                <a:cs typeface="Times New Roman" charset="0"/>
                <a:sym typeface="Times New Roman" charset="0"/>
              </a:rPr>
              <a:pPr/>
              <a:t>59</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59</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Line 1"/>
          <p:cNvSpPr>
            <a:spLocks noChangeShapeType="1"/>
          </p:cNvSpPr>
          <p:nvPr/>
        </p:nvSpPr>
        <p:spPr bwMode="auto">
          <a:xfrm rot="10800000" flipH="1">
            <a:off x="4572000" y="2200275"/>
            <a:ext cx="0" cy="4187825"/>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91140" name="Rectangle 2"/>
          <p:cNvSpPr>
            <a:spLocks/>
          </p:cNvSpPr>
          <p:nvPr/>
        </p:nvSpPr>
        <p:spPr bwMode="auto">
          <a:xfrm>
            <a:off x="0" y="0"/>
            <a:ext cx="9156700" cy="1447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1141" name="Rectangle 3"/>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1142" name="Rectangle 4"/>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1143" name="Rectangle 5"/>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1144" name="Rectangle 6"/>
          <p:cNvSpPr>
            <a:spLocks/>
          </p:cNvSpPr>
          <p:nvPr/>
        </p:nvSpPr>
        <p:spPr bwMode="auto">
          <a:xfrm>
            <a:off x="152400" y="1371600"/>
            <a:ext cx="8845550" cy="914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91145" name="Rectangle 7"/>
          <p:cNvSpPr>
            <a:spLocks/>
          </p:cNvSpPr>
          <p:nvPr/>
        </p:nvSpPr>
        <p:spPr bwMode="auto">
          <a:xfrm>
            <a:off x="146050" y="6391275"/>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1146" name="Line 8"/>
          <p:cNvSpPr>
            <a:spLocks noChangeShapeType="1"/>
          </p:cNvSpPr>
          <p:nvPr/>
        </p:nvSpPr>
        <p:spPr bwMode="auto">
          <a:xfrm>
            <a:off x="152400" y="1279525"/>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91147" name="Rectangle 9"/>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1148" name="Oval 10"/>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1149" name="Oval 11"/>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1150"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1151" name="Rectangle 13"/>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2302" name="Rectangle 14"/>
          <p:cNvSpPr>
            <a:spLocks noGrp="1" noChangeArrowheads="1"/>
          </p:cNvSpPr>
          <p:nvPr>
            <p:ph type="body" idx="1"/>
          </p:nvPr>
        </p:nvSpPr>
        <p:spPr/>
        <p:txBody>
          <a:bodyPr/>
          <a:lstStyle/>
          <a:p>
            <a:pPr marL="0" indent="0" eaLnBrk="1" hangingPunct="1">
              <a:spcBef>
                <a:spcPct val="0"/>
              </a:spcBef>
              <a:defRPr/>
            </a:pPr>
            <a:r>
              <a:rPr lang="en-US">
                <a:latin typeface="Calibri" charset="0"/>
                <a:ea typeface="Calibri" charset="0"/>
                <a:cs typeface="Calibri" charset="0"/>
                <a:sym typeface="Calibri" charset="0"/>
              </a:rPr>
              <a:t>CPU</a:t>
            </a:r>
            <a:endParaRPr lang="en-US">
              <a:latin typeface="Calibri" charset="0"/>
              <a:ea typeface="ヒラギノ角ゴ ProN W3" charset="-128"/>
              <a:cs typeface="ヒラギノ角ゴ ProN W3" charset="-128"/>
              <a:sym typeface="Calibri" charset="0"/>
            </a:endParaRPr>
          </a:p>
        </p:txBody>
      </p:sp>
      <p:sp>
        <p:nvSpPr>
          <p:cNvPr id="12303" name="Rectangle 15"/>
          <p:cNvSpPr>
            <a:spLocks/>
          </p:cNvSpPr>
          <p:nvPr/>
        </p:nvSpPr>
        <p:spPr bwMode="auto">
          <a:xfrm>
            <a:off x="4791075" y="1524000"/>
            <a:ext cx="4041775" cy="730250"/>
          </a:xfrm>
          <a:prstGeom prst="rect">
            <a:avLst/>
          </a:prstGeom>
          <a:noFill/>
          <a:ln w="15875" cap="rnd">
            <a:noFill/>
            <a:round/>
            <a:headEnd type="none" w="med" len="med"/>
            <a:tailEnd type="none" w="med" len="med"/>
          </a:ln>
          <a:effectLst>
            <a:outerShdw blurRad="50800" dist="25399" dir="5400000" algn="ctr" rotWithShape="0">
              <a:schemeClr val="bg2">
                <a:alpha val="34999"/>
              </a:schemeClr>
            </a:outerShdw>
          </a:effectLst>
        </p:spPr>
        <p:txBody>
          <a:bodyPr lIns="38100" tIns="38100" rIns="38100" bIns="38100" anchor="ctr">
            <a:prstTxWarp prst="textNoShape">
              <a:avLst/>
            </a:prstTxWarp>
          </a:bodyPr>
          <a:lstStyle/>
          <a:p>
            <a:pPr algn="l">
              <a:spcBef>
                <a:spcPts val="525"/>
              </a:spcBef>
              <a:defRPr/>
            </a:pPr>
            <a:r>
              <a:rPr lang="en-US" sz="2200">
                <a:solidFill>
                  <a:srgbClr val="FFFFFF"/>
                </a:solidFill>
                <a:latin typeface="Calibri" charset="0"/>
                <a:ea typeface="Calibri" charset="0"/>
                <a:cs typeface="Calibri" charset="0"/>
                <a:sym typeface="Calibri" charset="0"/>
              </a:rPr>
              <a:t>GPU</a:t>
            </a:r>
          </a:p>
        </p:txBody>
      </p:sp>
      <p:sp>
        <p:nvSpPr>
          <p:cNvPr id="12304" name="Rectangle 16"/>
          <p:cNvSpPr>
            <a:spLocks/>
          </p:cNvSpPr>
          <p:nvPr/>
        </p:nvSpPr>
        <p:spPr bwMode="auto">
          <a:xfrm>
            <a:off x="301625" y="2284413"/>
            <a:ext cx="4270375" cy="4005262"/>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663"/>
              </a:spcBef>
              <a:buClr>
                <a:srgbClr val="D34817"/>
              </a:buClr>
              <a:buSzPct val="85000"/>
              <a:buFont typeface="Wingdings 2" charset="2"/>
              <a:buChar char=""/>
            </a:pPr>
            <a:r>
              <a:rPr lang="en-US" sz="2800" dirty="0">
                <a:solidFill>
                  <a:schemeClr val="tx1"/>
                </a:solidFill>
                <a:latin typeface="Calibri" charset="0"/>
                <a:ea typeface="Calibri" charset="0"/>
                <a:cs typeface="Calibri" charset="0"/>
                <a:sym typeface="Calibri" charset="0"/>
              </a:rPr>
              <a:t>The CPU uses cache to improve performance by </a:t>
            </a:r>
            <a:r>
              <a:rPr lang="en-US" sz="2800" dirty="0">
                <a:solidFill>
                  <a:srgbClr val="FF0000"/>
                </a:solidFill>
                <a:latin typeface="Calibri" charset="0"/>
                <a:ea typeface="Calibri" charset="0"/>
                <a:cs typeface="Calibri" charset="0"/>
                <a:sym typeface="Calibri" charset="0"/>
              </a:rPr>
              <a:t>reducing the latency </a:t>
            </a:r>
            <a:r>
              <a:rPr lang="en-US" sz="2800" dirty="0">
                <a:solidFill>
                  <a:schemeClr val="tx1"/>
                </a:solidFill>
                <a:latin typeface="Calibri" charset="0"/>
                <a:ea typeface="Calibri" charset="0"/>
                <a:cs typeface="Calibri" charset="0"/>
                <a:sym typeface="Calibri" charset="0"/>
              </a:rPr>
              <a:t>of memory accesses. </a:t>
            </a:r>
            <a:endParaRPr lang="en-US" sz="2700" dirty="0">
              <a:solidFill>
                <a:schemeClr val="tx1"/>
              </a:solidFill>
              <a:latin typeface="Calibri" charset="0"/>
              <a:ea typeface="Calibri" charset="0"/>
              <a:cs typeface="Calibri" charset="0"/>
              <a:sym typeface="Calibri" charset="0"/>
            </a:endParaRPr>
          </a:p>
          <a:p>
            <a:pPr marL="234950" indent="-234950" algn="l">
              <a:spcBef>
                <a:spcPts val="663"/>
              </a:spcBef>
            </a:pPr>
            <a:endParaRPr lang="en-US" sz="2700" dirty="0">
              <a:solidFill>
                <a:schemeClr val="tx1"/>
              </a:solidFill>
              <a:latin typeface="Calibri" charset="0"/>
              <a:ea typeface="Calibri" charset="0"/>
              <a:cs typeface="Calibri" charset="0"/>
              <a:sym typeface="Calibri" charset="0"/>
            </a:endParaRPr>
          </a:p>
          <a:p>
            <a:pPr marL="234950" indent="-234950" algn="l">
              <a:spcBef>
                <a:spcPts val="663"/>
              </a:spcBef>
              <a:buClr>
                <a:srgbClr val="D34817"/>
              </a:buClr>
              <a:buSzPct val="85000"/>
              <a:buFont typeface="Wingdings 2" charset="2"/>
              <a:buChar char=""/>
            </a:pPr>
            <a:r>
              <a:rPr lang="en-US" sz="2800" dirty="0">
                <a:solidFill>
                  <a:schemeClr val="tx1"/>
                </a:solidFill>
                <a:latin typeface="Calibri" charset="0"/>
                <a:ea typeface="Calibri" charset="0"/>
                <a:cs typeface="Calibri" charset="0"/>
                <a:sym typeface="Calibri" charset="0"/>
              </a:rPr>
              <a:t>CPUs support </a:t>
            </a:r>
            <a:r>
              <a:rPr lang="en-US" sz="2800" dirty="0">
                <a:solidFill>
                  <a:srgbClr val="FF0000"/>
                </a:solidFill>
                <a:latin typeface="Calibri" charset="0"/>
                <a:ea typeface="Calibri" charset="0"/>
                <a:cs typeface="Calibri" charset="0"/>
                <a:sym typeface="Calibri" charset="0"/>
              </a:rPr>
              <a:t>one or two threads</a:t>
            </a:r>
            <a:r>
              <a:rPr lang="en-US" sz="2800" dirty="0">
                <a:solidFill>
                  <a:schemeClr val="tx1"/>
                </a:solidFill>
                <a:latin typeface="Calibri" charset="0"/>
                <a:ea typeface="Calibri" charset="0"/>
                <a:cs typeface="Calibri" charset="0"/>
                <a:sym typeface="Calibri" charset="0"/>
              </a:rPr>
              <a:t> per core. </a:t>
            </a:r>
          </a:p>
        </p:txBody>
      </p:sp>
      <p:sp>
        <p:nvSpPr>
          <p:cNvPr id="12305" name="Rectangle 17"/>
          <p:cNvSpPr>
            <a:spLocks/>
          </p:cNvSpPr>
          <p:nvPr/>
        </p:nvSpPr>
        <p:spPr bwMode="auto">
          <a:xfrm>
            <a:off x="4572000" y="2286000"/>
            <a:ext cx="4572000" cy="4006850"/>
          </a:xfrm>
          <a:prstGeom prst="rect">
            <a:avLst/>
          </a:prstGeom>
          <a:noFill/>
          <a:ln w="9525">
            <a:noFill/>
            <a:miter lim="800000"/>
            <a:headEnd/>
            <a:tailEnd/>
          </a:ln>
        </p:spPr>
        <p:txBody>
          <a:bodyPr lIns="38100" tIns="38100" rIns="38100" bIns="38100">
            <a:prstTxWarp prst="textNoShape">
              <a:avLst/>
            </a:prstTxWarp>
          </a:bodyPr>
          <a:lstStyle/>
          <a:p>
            <a:pPr marL="234950" indent="-234950" algn="l">
              <a:lnSpc>
                <a:spcPct val="90000"/>
              </a:lnSpc>
              <a:spcBef>
                <a:spcPts val="663"/>
              </a:spcBef>
              <a:buClr>
                <a:srgbClr val="D34817"/>
              </a:buClr>
              <a:buSzPct val="85000"/>
              <a:buFont typeface="Wingdings 2" charset="2"/>
              <a:buChar char=""/>
            </a:pPr>
            <a:r>
              <a:rPr lang="en-US" sz="2800" dirty="0">
                <a:solidFill>
                  <a:schemeClr val="tx1"/>
                </a:solidFill>
                <a:latin typeface="Calibri" charset="0"/>
                <a:ea typeface="Calibri" charset="0"/>
                <a:cs typeface="Calibri" charset="0"/>
                <a:sym typeface="Calibri" charset="0"/>
              </a:rPr>
              <a:t>The GPU uses cache (or software-managed shared memory) to </a:t>
            </a:r>
            <a:r>
              <a:rPr lang="en-US" sz="2800" dirty="0">
                <a:solidFill>
                  <a:srgbClr val="FF0000"/>
                </a:solidFill>
                <a:latin typeface="Calibri" charset="0"/>
                <a:ea typeface="Calibri" charset="0"/>
                <a:cs typeface="Calibri" charset="0"/>
                <a:sym typeface="Calibri" charset="0"/>
              </a:rPr>
              <a:t>amplify bandwidth.</a:t>
            </a:r>
            <a:endParaRPr lang="en-US" sz="2700" dirty="0">
              <a:solidFill>
                <a:schemeClr val="tx1"/>
              </a:solidFill>
              <a:latin typeface="Calibri" charset="0"/>
              <a:ea typeface="Calibri" charset="0"/>
              <a:cs typeface="Calibri" charset="0"/>
              <a:sym typeface="Calibri" charset="0"/>
            </a:endParaRPr>
          </a:p>
          <a:p>
            <a:pPr marL="234950" indent="-234950" algn="l">
              <a:lnSpc>
                <a:spcPct val="90000"/>
              </a:lnSpc>
              <a:spcBef>
                <a:spcPts val="663"/>
              </a:spcBef>
              <a:buClr>
                <a:srgbClr val="D34817"/>
              </a:buClr>
              <a:buSzPct val="85000"/>
              <a:buFont typeface="Wingdings 2" charset="2"/>
              <a:buChar char=""/>
            </a:pPr>
            <a:endParaRPr lang="en-US" sz="2800" dirty="0">
              <a:solidFill>
                <a:schemeClr val="tx1"/>
              </a:solidFill>
              <a:latin typeface="Calibri" charset="0"/>
              <a:ea typeface="Calibri" charset="0"/>
              <a:cs typeface="Calibri" charset="0"/>
              <a:sym typeface="Calibri" charset="0"/>
            </a:endParaRPr>
          </a:p>
          <a:p>
            <a:pPr marL="234950" indent="-234950" algn="l">
              <a:lnSpc>
                <a:spcPct val="90000"/>
              </a:lnSpc>
              <a:spcBef>
                <a:spcPts val="663"/>
              </a:spcBef>
              <a:buClr>
                <a:srgbClr val="D34817"/>
              </a:buClr>
              <a:buSzPct val="85000"/>
              <a:buFont typeface="Wingdings 2" charset="2"/>
              <a:buChar char=""/>
            </a:pPr>
            <a:r>
              <a:rPr lang="en-US" sz="2800" dirty="0">
                <a:solidFill>
                  <a:schemeClr val="tx1"/>
                </a:solidFill>
                <a:latin typeface="Calibri" charset="0"/>
                <a:ea typeface="Calibri" charset="0"/>
                <a:cs typeface="Calibri" charset="0"/>
                <a:sym typeface="Calibri" charset="0"/>
              </a:rPr>
              <a:t>CUDA capable </a:t>
            </a:r>
            <a:r>
              <a:rPr lang="en-US" sz="2800" dirty="0" err="1">
                <a:solidFill>
                  <a:schemeClr val="tx1"/>
                </a:solidFill>
                <a:latin typeface="Calibri" charset="0"/>
                <a:ea typeface="Calibri" charset="0"/>
                <a:cs typeface="Calibri" charset="0"/>
                <a:sym typeface="Calibri" charset="0"/>
              </a:rPr>
              <a:t>GPUs</a:t>
            </a:r>
            <a:r>
              <a:rPr lang="en-US" sz="2800" dirty="0">
                <a:solidFill>
                  <a:schemeClr val="tx1"/>
                </a:solidFill>
                <a:latin typeface="Calibri" charset="0"/>
                <a:ea typeface="Calibri" charset="0"/>
                <a:cs typeface="Calibri" charset="0"/>
                <a:sym typeface="Calibri" charset="0"/>
              </a:rPr>
              <a:t> support up to </a:t>
            </a:r>
            <a:r>
              <a:rPr lang="en-US" sz="2800" dirty="0">
                <a:solidFill>
                  <a:srgbClr val="FF0000"/>
                </a:solidFill>
                <a:latin typeface="Calibri" charset="0"/>
                <a:ea typeface="Calibri" charset="0"/>
                <a:cs typeface="Calibri" charset="0"/>
                <a:sym typeface="Calibri" charset="0"/>
              </a:rPr>
              <a:t>1024 threads</a:t>
            </a:r>
            <a:r>
              <a:rPr lang="en-US" sz="2800" dirty="0">
                <a:solidFill>
                  <a:schemeClr val="tx1"/>
                </a:solidFill>
                <a:latin typeface="Calibri" charset="0"/>
                <a:ea typeface="Calibri" charset="0"/>
                <a:cs typeface="Calibri" charset="0"/>
                <a:sym typeface="Calibri" charset="0"/>
              </a:rPr>
              <a:t> per streaming multiprocessor.</a:t>
            </a:r>
            <a:r>
              <a:rPr lang="en-US" sz="2800" dirty="0" smtClean="0">
                <a:solidFill>
                  <a:schemeClr val="tx1"/>
                </a:solidFill>
                <a:latin typeface="Calibri" charset="0"/>
                <a:ea typeface="Calibri" charset="0"/>
                <a:cs typeface="Calibri" charset="0"/>
                <a:sym typeface="Calibri" charset="0"/>
              </a:rPr>
              <a:t>  (</a:t>
            </a:r>
            <a:r>
              <a:rPr lang="en-US" sz="2800" dirty="0" smtClean="0">
                <a:solidFill>
                  <a:srgbClr val="FF0000"/>
                </a:solidFill>
                <a:latin typeface="Calibri" charset="0"/>
                <a:ea typeface="Calibri" charset="0"/>
                <a:cs typeface="Calibri" charset="0"/>
                <a:sym typeface="Calibri" charset="0"/>
              </a:rPr>
              <a:t>1536 threads </a:t>
            </a:r>
            <a:r>
              <a:rPr lang="en-US" sz="2800" dirty="0" smtClean="0">
                <a:solidFill>
                  <a:schemeClr val="tx1"/>
                </a:solidFill>
                <a:latin typeface="Calibri" charset="0"/>
                <a:ea typeface="Calibri" charset="0"/>
                <a:cs typeface="Calibri" charset="0"/>
                <a:sym typeface="Calibri" charset="0"/>
              </a:rPr>
              <a:t>in FERMI)</a:t>
            </a:r>
            <a:endParaRPr lang="en-US" sz="2800" dirty="0">
              <a:solidFill>
                <a:schemeClr val="tx1"/>
              </a:solidFill>
              <a:latin typeface="Calibri" charset="0"/>
              <a:ea typeface="Calibri" charset="0"/>
              <a:cs typeface="Calibri" charset="0"/>
              <a:sym typeface="Calibri" charset="0"/>
            </a:endParaRPr>
          </a:p>
        </p:txBody>
      </p:sp>
      <p:sp>
        <p:nvSpPr>
          <p:cNvPr id="91156" name="Rectangle 18"/>
          <p:cNvSpPr>
            <a:spLocks noGrp="1" noChangeArrowheads="1"/>
          </p:cNvSpPr>
          <p:nvPr>
            <p:ph type="title"/>
          </p:nvPr>
        </p:nvSpPr>
        <p:spPr/>
        <p:txBody>
          <a:bodyPr/>
          <a:lstStyle/>
          <a:p>
            <a:pPr eaLnBrk="1" hangingPunct="1"/>
            <a:r>
              <a:rPr lang="en-US">
                <a:solidFill>
                  <a:srgbClr val="A18B8B"/>
                </a:solidFill>
                <a:latin typeface="Calibri Bold" charset="0"/>
                <a:ea typeface="Calibri Bold" charset="0"/>
                <a:cs typeface="Calibri Bold" charset="0"/>
                <a:sym typeface="Calibri Bold" charset="0"/>
              </a:rPr>
              <a:t>CPU vs. GPU</a:t>
            </a:r>
            <a:endParaRPr lang="en-US">
              <a:solidFill>
                <a:srgbClr val="A18B8B"/>
              </a:solidFill>
              <a:latin typeface="Calibri Bold" charset="0"/>
              <a:ea typeface="ヒラギノ角ゴ ProN W6" charset="-128"/>
              <a:cs typeface="ヒラギノ角ゴ ProN W6" charset="-128"/>
              <a:sym typeface="Calibri Bold" charset="0"/>
            </a:endParaRPr>
          </a:p>
        </p:txBody>
      </p:sp>
      <p:sp>
        <p:nvSpPr>
          <p:cNvPr id="91157" name="Text Box 19"/>
          <p:cNvSpPr txBox="1">
            <a:spLocks noChangeArrowheads="1"/>
          </p:cNvSpPr>
          <p:nvPr/>
        </p:nvSpPr>
        <p:spPr bwMode="auto">
          <a:xfrm>
            <a:off x="4425950" y="1192213"/>
            <a:ext cx="292100" cy="292100"/>
          </a:xfrm>
          <a:prstGeom prst="rect">
            <a:avLst/>
          </a:prstGeom>
          <a:noFill/>
          <a:ln w="12700">
            <a:noFill/>
            <a:miter lim="800000"/>
            <a:headEnd/>
            <a:tailEnd/>
          </a:ln>
        </p:spPr>
        <p:txBody>
          <a:bodyPr wrap="none" anchor="ctr">
            <a:prstTxWarp prst="textNoShape">
              <a:avLst/>
            </a:prstTxWarp>
          </a:bodyPr>
          <a:lstStyle/>
          <a:p>
            <a:fld id="{677AE91D-2750-9848-A5D8-4C2F28ED5F15}" type="slidenum">
              <a:rPr lang="en-US" sz="1600">
                <a:solidFill>
                  <a:srgbClr val="8E7C5D"/>
                </a:solidFill>
                <a:latin typeface="Times New Roman" charset="0"/>
                <a:ea typeface="Times New Roman" charset="0"/>
                <a:cs typeface="Times New Roman" charset="0"/>
                <a:sym typeface="Times New Roman" charset="0"/>
              </a:rPr>
              <a:pPr/>
              <a:t>6</a:t>
            </a:fld>
            <a:endParaRPr lang="en-US" sz="1600">
              <a:solidFill>
                <a:srgbClr val="8E7C5D"/>
              </a:solidFill>
              <a:latin typeface="Times New Roman" charset="0"/>
              <a:ea typeface="Times New Roman" charset="0"/>
              <a:cs typeface="Times New Roman" charset="0"/>
              <a:sym typeface="Times New Roman" charset="0"/>
            </a:endParaRPr>
          </a:p>
        </p:txBody>
      </p:sp>
      <p:sp>
        <p:nvSpPr>
          <p:cNvPr id="21" name="Slide Number Placeholder 20"/>
          <p:cNvSpPr>
            <a:spLocks noGrp="1"/>
          </p:cNvSpPr>
          <p:nvPr>
            <p:ph type="sldNum" sz="quarter" idx="10"/>
          </p:nvPr>
        </p:nvSpPr>
        <p:spPr/>
        <p:txBody>
          <a:bodyPr/>
          <a:lstStyle/>
          <a:p>
            <a:pPr>
              <a:defRPr/>
            </a:pPr>
            <a:fld id="{5178A866-4AD1-084C-95CC-C7F743FEB543}" type="slidenum">
              <a:rPr lang="en-US" smtClean="0"/>
              <a:pPr>
                <a:defRPr/>
              </a:pPr>
              <a:t>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 fill="hold">
                                          <p:stCondLst>
                                            <p:cond delay="499"/>
                                          </p:stCondLst>
                                        </p:cTn>
                                        <p:tgtEl>
                                          <p:spTgt spid="12304">
                                            <p:txEl>
                                              <p:pRg st="0" end="0"/>
                                            </p:txEl>
                                          </p:spTgt>
                                        </p:tgtEl>
                                        <p:attrNameLst>
                                          <p:attrName>style.visibility</p:attrName>
                                        </p:attrNameLst>
                                      </p:cBhvr>
                                      <p:to>
                                        <p:strVal val="visible"/>
                                      </p:to>
                                    </p:set>
                                  </p:childTnLst>
                                </p:cTn>
                              </p:par>
                              <p:par>
                                <p:cTn id="7" presetID="0" presetClass="entr" presetSubtype="0" fill="hold" grpId="0" nodeType="withEffect">
                                  <p:stCondLst>
                                    <p:cond delay="0"/>
                                  </p:stCondLst>
                                  <p:childTnLst>
                                    <p:set>
                                      <p:cBhvr>
                                        <p:cTn id="8" dur="1" fill="hold">
                                          <p:stCondLst>
                                            <p:cond delay="499"/>
                                          </p:stCondLst>
                                        </p:cTn>
                                        <p:tgtEl>
                                          <p:spTgt spid="123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entr" presetSubtype="0" fill="hold" grpId="0" nodeType="clickEffect">
                                  <p:stCondLst>
                                    <p:cond delay="0"/>
                                  </p:stCondLst>
                                  <p:childTnLst>
                                    <p:set>
                                      <p:cBhvr>
                                        <p:cTn id="12" dur="1" fill="hold">
                                          <p:stCondLst>
                                            <p:cond delay="499"/>
                                          </p:stCondLst>
                                        </p:cTn>
                                        <p:tgtEl>
                                          <p:spTgt spid="12304">
                                            <p:txEl>
                                              <p:pRg st="2" end="2"/>
                                            </p:txEl>
                                          </p:spTgt>
                                        </p:tgtEl>
                                        <p:attrNameLst>
                                          <p:attrName>style.visibility</p:attrName>
                                        </p:attrNameLst>
                                      </p:cBhvr>
                                      <p:to>
                                        <p:strVal val="visible"/>
                                      </p:to>
                                    </p:set>
                                  </p:childTnLst>
                                </p:cTn>
                              </p:par>
                              <p:par>
                                <p:cTn id="13" presetID="0" presetClass="entr" presetSubtype="0" fill="hold" grpId="0" nodeType="withEffect">
                                  <p:stCondLst>
                                    <p:cond delay="0"/>
                                  </p:stCondLst>
                                  <p:childTnLst>
                                    <p:set>
                                      <p:cBhvr>
                                        <p:cTn id="14" dur="1" fill="hold">
                                          <p:stCondLst>
                                            <p:cond delay="499"/>
                                          </p:stCondLst>
                                        </p:cTn>
                                        <p:tgtEl>
                                          <p:spTgt spid="123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uiExpand="1" build="p" autoUpdateAnimBg="0" advAuto="1000"/>
      <p:bldP spid="12305" grpId="0" uiExpand="1" build="p" autoUpdateAnimBg="0" advAuto="100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9"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6740"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6741"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6742"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16743"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16744"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16745"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16746"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16747"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16748"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16749"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16750" name="Rectangle 12"/>
          <p:cNvSpPr>
            <a:spLocks noGrp="1" noChangeArrowheads="1"/>
          </p:cNvSpPr>
          <p:nvPr>
            <p:ph type="title"/>
          </p:nvPr>
        </p:nvSpPr>
        <p:spPr/>
        <p:txBody>
          <a:bodyPr/>
          <a:lstStyle/>
          <a:p>
            <a:pPr eaLnBrk="1" hangingPunct="1"/>
            <a:r>
              <a:rPr lang="en-US"/>
              <a:t>Texture Address Mode</a:t>
            </a:r>
          </a:p>
        </p:txBody>
      </p:sp>
      <p:sp>
        <p:nvSpPr>
          <p:cNvPr id="116751" name="Rectangle 13"/>
          <p:cNvSpPr>
            <a:spLocks noGrp="1" noChangeArrowheads="1"/>
          </p:cNvSpPr>
          <p:nvPr>
            <p:ph type="body" idx="1"/>
          </p:nvPr>
        </p:nvSpPr>
        <p:spPr/>
        <p:txBody>
          <a:bodyPr/>
          <a:lstStyle/>
          <a:p>
            <a:pPr marL="234950" indent="-234950" eaLnBrk="1" hangingPunct="1">
              <a:spcBef>
                <a:spcPct val="0"/>
              </a:spcBef>
            </a:pPr>
            <a:r>
              <a:rPr lang="en-US"/>
              <a:t>How out-of-range texture coordinates are handled; </a:t>
            </a:r>
          </a:p>
          <a:p>
            <a:pPr lvl="1" eaLnBrk="1" hangingPunct="1"/>
            <a:r>
              <a:rPr lang="en-US">
                <a:solidFill>
                  <a:srgbClr val="FF0000"/>
                </a:solidFill>
              </a:rPr>
              <a:t>Clamp</a:t>
            </a:r>
            <a:r>
              <a:rPr lang="en-US"/>
              <a:t>:   Out-of-range texture coordinates are clamped to the valid range. (Values below 0 are set to 0 and values greater or equal to N are set to N-1)</a:t>
            </a:r>
          </a:p>
          <a:p>
            <a:pPr lvl="1" eaLnBrk="1" hangingPunct="1"/>
            <a:endParaRPr lang="en-US"/>
          </a:p>
          <a:p>
            <a:pPr lvl="1" eaLnBrk="1" hangingPunct="1"/>
            <a:r>
              <a:rPr lang="en-US">
                <a:solidFill>
                  <a:srgbClr val="FF0000"/>
                </a:solidFill>
              </a:rPr>
              <a:t>Wrap</a:t>
            </a:r>
            <a:r>
              <a:rPr lang="en-US"/>
              <a:t>:  Out-of- range texture coordinates are wrapped to the valid range (only for normalized coordinates). Wrap addressing is usually used when the texture contains a periodic signal. It uses only the fractional part of the texture coordinate; for example, 1.25 is treated the same as 0.25 and -1.25 is treated the same as 0.75</a:t>
            </a:r>
          </a:p>
        </p:txBody>
      </p:sp>
      <p:sp>
        <p:nvSpPr>
          <p:cNvPr id="116752"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F653B0F1-E057-3943-8DE9-38297E60FB79}" type="slidenum">
              <a:rPr lang="en-US" sz="1600">
                <a:solidFill>
                  <a:srgbClr val="8E7C5D"/>
                </a:solidFill>
                <a:latin typeface="Times New Roman" charset="0"/>
                <a:ea typeface="Times New Roman" charset="0"/>
                <a:cs typeface="Times New Roman" charset="0"/>
                <a:sym typeface="Times New Roman" charset="0"/>
              </a:rPr>
              <a:pPr/>
              <a:t>60</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60</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288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288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288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288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2288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2288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2289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2289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22892"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22893"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22894" name="Rectangle 12"/>
          <p:cNvSpPr>
            <a:spLocks noGrp="1" noChangeArrowheads="1"/>
          </p:cNvSpPr>
          <p:nvPr>
            <p:ph type="title"/>
          </p:nvPr>
        </p:nvSpPr>
        <p:spPr>
          <a:xfrm>
            <a:off x="301625" y="0"/>
            <a:ext cx="8534400" cy="1219200"/>
          </a:xfrm>
        </p:spPr>
        <p:txBody>
          <a:bodyPr/>
          <a:lstStyle/>
          <a:p>
            <a:pPr eaLnBrk="1" hangingPunct="1"/>
            <a:r>
              <a:rPr lang="en-US"/>
              <a:t>Features available only in 1.3 computing capabilities </a:t>
            </a:r>
          </a:p>
        </p:txBody>
      </p:sp>
      <p:sp>
        <p:nvSpPr>
          <p:cNvPr id="122895" name="Rectangle 13"/>
          <p:cNvSpPr>
            <a:spLocks noGrp="1" noChangeArrowheads="1"/>
          </p:cNvSpPr>
          <p:nvPr>
            <p:ph type="body" idx="1"/>
          </p:nvPr>
        </p:nvSpPr>
        <p:spPr>
          <a:xfrm>
            <a:off x="152400" y="1295400"/>
            <a:ext cx="8826500" cy="5562600"/>
          </a:xfrm>
        </p:spPr>
        <p:txBody>
          <a:bodyPr/>
          <a:lstStyle/>
          <a:p>
            <a:pPr marL="234950" indent="-234950" eaLnBrk="1" hangingPunct="1">
              <a:spcBef>
                <a:spcPct val="0"/>
              </a:spcBef>
            </a:pPr>
            <a:r>
              <a:rPr lang="en-US"/>
              <a:t>Support for atomic functions operating in shared memory and on 64-bit words in global memory </a:t>
            </a:r>
            <a:r>
              <a:rPr lang="en-US">
                <a:solidFill>
                  <a:srgbClr val="FF0000"/>
                </a:solidFill>
              </a:rPr>
              <a:t>(for 1.1 only 32-bit words)</a:t>
            </a:r>
            <a:endParaRPr lang="en-US"/>
          </a:p>
          <a:p>
            <a:pPr marL="234950" indent="-234950" eaLnBrk="1" hangingPunct="1"/>
            <a:r>
              <a:rPr lang="en-US"/>
              <a:t>Support for warp vote functions</a:t>
            </a:r>
          </a:p>
          <a:p>
            <a:pPr marL="234950" indent="-234950" eaLnBrk="1" hangingPunct="1"/>
            <a:r>
              <a:rPr lang="en-US"/>
              <a:t>The number of registers per multiprocessor is 16384 </a:t>
            </a:r>
            <a:r>
              <a:rPr lang="en-US">
                <a:solidFill>
                  <a:srgbClr val="FF0000"/>
                </a:solidFill>
              </a:rPr>
              <a:t>(8192 in 1.1)</a:t>
            </a:r>
            <a:endParaRPr lang="en-US"/>
          </a:p>
          <a:p>
            <a:pPr marL="234950" indent="-234950" eaLnBrk="1" hangingPunct="1"/>
            <a:r>
              <a:rPr lang="en-US"/>
              <a:t>The maximum number of active warps per multiprocessor is 32 </a:t>
            </a:r>
            <a:r>
              <a:rPr lang="en-US">
                <a:solidFill>
                  <a:srgbClr val="FF0000"/>
                </a:solidFill>
              </a:rPr>
              <a:t>(24 in 1.1)</a:t>
            </a:r>
            <a:endParaRPr lang="en-US"/>
          </a:p>
          <a:p>
            <a:pPr marL="234950" indent="-234950" eaLnBrk="1" hangingPunct="1"/>
            <a:r>
              <a:rPr lang="en-US"/>
              <a:t>The maximum number of active threads per multiprocessor is 1024 </a:t>
            </a:r>
            <a:r>
              <a:rPr lang="en-US">
                <a:solidFill>
                  <a:srgbClr val="FF0000"/>
                </a:solidFill>
              </a:rPr>
              <a:t>(768 in 1.1)</a:t>
            </a:r>
            <a:endParaRPr lang="en-US"/>
          </a:p>
          <a:p>
            <a:pPr marL="234950" indent="-234950" eaLnBrk="1" hangingPunct="1"/>
            <a:r>
              <a:rPr lang="en-US"/>
              <a:t>Support for double-precision floating-point numbers</a:t>
            </a:r>
          </a:p>
        </p:txBody>
      </p:sp>
      <p:sp>
        <p:nvSpPr>
          <p:cNvPr id="122896"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016FF185-CFDD-8D4D-823C-DD9DDE945EA2}" type="slidenum">
              <a:rPr lang="en-US" sz="1600">
                <a:solidFill>
                  <a:srgbClr val="8E7C5D"/>
                </a:solidFill>
                <a:latin typeface="Times New Roman" charset="0"/>
                <a:ea typeface="Times New Roman" charset="0"/>
                <a:cs typeface="Times New Roman" charset="0"/>
                <a:sym typeface="Times New Roman" charset="0"/>
              </a:rPr>
              <a:pPr/>
              <a:t>61</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3"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3124"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3125"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3126"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33127"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33128"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33129"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33130"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33131"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33132"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33133"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3134" name="Rectangle 12"/>
          <p:cNvSpPr>
            <a:spLocks noGrp="1" noChangeArrowheads="1"/>
          </p:cNvSpPr>
          <p:nvPr>
            <p:ph type="title"/>
          </p:nvPr>
        </p:nvSpPr>
        <p:spPr/>
        <p:txBody>
          <a:bodyPr/>
          <a:lstStyle/>
          <a:p>
            <a:pPr eaLnBrk="1" hangingPunct="1"/>
            <a:r>
              <a:rPr lang="en-US"/>
              <a:t>Pinned Memory</a:t>
            </a:r>
          </a:p>
        </p:txBody>
      </p:sp>
      <p:sp>
        <p:nvSpPr>
          <p:cNvPr id="133135" name="Rectangle 13"/>
          <p:cNvSpPr>
            <a:spLocks noGrp="1" noChangeArrowheads="1"/>
          </p:cNvSpPr>
          <p:nvPr>
            <p:ph type="body" idx="1"/>
          </p:nvPr>
        </p:nvSpPr>
        <p:spPr/>
        <p:txBody>
          <a:bodyPr/>
          <a:lstStyle/>
          <a:p>
            <a:pPr marL="234950" indent="-234950" eaLnBrk="1" hangingPunct="1">
              <a:spcBef>
                <a:spcPct val="0"/>
              </a:spcBef>
            </a:pPr>
            <a:r>
              <a:rPr lang="en-US"/>
              <a:t>On discrete GPUs, mapped pinned memory is advantageous only in certain cases. Because the data is not cached on the GPU, mapped pinned memory should be read or written only once, and the global loads and stores that read and write the memory should be coalesced. </a:t>
            </a:r>
          </a:p>
          <a:p>
            <a:pPr marL="234950" indent="-234950" eaLnBrk="1" hangingPunct="1"/>
            <a:endParaRPr lang="en-US"/>
          </a:p>
          <a:p>
            <a:pPr marL="234950" indent="-234950" eaLnBrk="1" hangingPunct="1"/>
            <a:r>
              <a:rPr lang="en-US"/>
              <a:t>On integrated GPUs, mapped pinned memory is always a performance gain because it avoids superfluous copies as integrated GPU and CPU memory are physically the same. </a:t>
            </a:r>
          </a:p>
        </p:txBody>
      </p:sp>
      <p:sp>
        <p:nvSpPr>
          <p:cNvPr id="133136" name="Text Box 14"/>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5C37DFDA-2AED-AC43-B4ED-96AC1E158F50}" type="slidenum">
              <a:rPr lang="en-US" sz="1600">
                <a:solidFill>
                  <a:srgbClr val="8E7C5D"/>
                </a:solidFill>
                <a:latin typeface="Times New Roman" charset="0"/>
                <a:ea typeface="Times New Roman" charset="0"/>
                <a:cs typeface="Times New Roman" charset="0"/>
                <a:sym typeface="Times New Roman" charset="0"/>
              </a:rPr>
              <a:pPr/>
              <a:t>62</a:t>
            </a:fld>
            <a:endParaRPr lang="en-US" sz="1600">
              <a:solidFill>
                <a:srgbClr val="8E7C5D"/>
              </a:solidFill>
              <a:latin typeface="Times New Roman" charset="0"/>
              <a:ea typeface="Times New Roman" charset="0"/>
              <a:cs typeface="Times New Roman" charset="0"/>
              <a:sym typeface="Times New Roman" charset="0"/>
            </a:endParaRPr>
          </a:p>
        </p:txBody>
      </p:sp>
      <p:sp>
        <p:nvSpPr>
          <p:cNvPr id="16" name="Slide Number Placeholder 15"/>
          <p:cNvSpPr>
            <a:spLocks noGrp="1"/>
          </p:cNvSpPr>
          <p:nvPr>
            <p:ph type="sldNum" sz="quarter" idx="10"/>
          </p:nvPr>
        </p:nvSpPr>
        <p:spPr/>
        <p:txBody>
          <a:bodyPr/>
          <a:lstStyle/>
          <a:p>
            <a:pPr>
              <a:defRPr/>
            </a:pPr>
            <a:fld id="{2AFE3EB0-C447-7147-92DC-4F90507DC103}" type="slidenum">
              <a:rPr lang="en-US" smtClean="0"/>
              <a:pPr>
                <a:defRPr/>
              </a:pPr>
              <a:t>62</a:t>
            </a:fld>
            <a:endParaRPr lang="en-US"/>
          </a:p>
        </p:txBody>
      </p:sp>
    </p:spTree>
  </p:cSld>
  <p:clrMapOvr>
    <a:masterClrMapping/>
  </p:clrMapOvr>
  <mc:AlternateContent xmlns:mp="http://schemas.microsoft.com/office/mac/powerpoint/2008/main">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1"/>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3908" name="Rectangle 2"/>
          <p:cNvSpPr>
            <a:spLocks/>
          </p:cNvSpPr>
          <p:nvPr/>
        </p:nvSpPr>
        <p:spPr bwMode="auto">
          <a:xfrm>
            <a:off x="0" y="0"/>
            <a:ext cx="9156700" cy="1393825"/>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3909" name="Rectangle 3"/>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3910" name="Rectangle 4"/>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123911" name="Rectangle 5"/>
          <p:cNvSpPr>
            <a:spLocks/>
          </p:cNvSpPr>
          <p:nvPr/>
        </p:nvSpPr>
        <p:spPr bwMode="auto">
          <a:xfrm>
            <a:off x="149225" y="6386513"/>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123912" name="Rectangle 6"/>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123913" name="Line 7"/>
          <p:cNvSpPr>
            <a:spLocks noChangeShapeType="1"/>
          </p:cNvSpPr>
          <p:nvPr/>
        </p:nvSpPr>
        <p:spPr bwMode="auto">
          <a:xfrm>
            <a:off x="152400" y="1276350"/>
            <a:ext cx="8832850" cy="0"/>
          </a:xfrm>
          <a:prstGeom prst="line">
            <a:avLst/>
          </a:prstGeom>
          <a:noFill/>
          <a:ln w="9525">
            <a:solidFill>
              <a:srgbClr val="8E7C5D"/>
            </a:solidFill>
            <a:prstDash val="dash"/>
            <a:round/>
            <a:headEnd/>
            <a:tailEnd/>
          </a:ln>
        </p:spPr>
        <p:txBody>
          <a:bodyPr lIns="0" tIns="0" rIns="0" bIns="0">
            <a:prstTxWarp prst="textNoShape">
              <a:avLst/>
            </a:prstTxWarp>
          </a:bodyPr>
          <a:lstStyle/>
          <a:p>
            <a:endParaRPr lang="en-US"/>
          </a:p>
        </p:txBody>
      </p:sp>
      <p:sp>
        <p:nvSpPr>
          <p:cNvPr id="123914" name="Oval 8"/>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123915" name="Oval 9"/>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123916" name="Rectangle 10"/>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123917" name="Rectangle 11"/>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23918" name="Rectangle 12"/>
          <p:cNvSpPr>
            <a:spLocks noGrp="1" noChangeArrowheads="1"/>
          </p:cNvSpPr>
          <p:nvPr>
            <p:ph type="title"/>
          </p:nvPr>
        </p:nvSpPr>
        <p:spPr/>
        <p:txBody>
          <a:bodyPr/>
          <a:lstStyle/>
          <a:p>
            <a:pPr eaLnBrk="1" hangingPunct="1"/>
            <a:r>
              <a:rPr lang="en-US"/>
              <a:t>Track Propagation (time per event)</a:t>
            </a:r>
          </a:p>
        </p:txBody>
      </p:sp>
      <p:graphicFrame>
        <p:nvGraphicFramePr>
          <p:cNvPr id="45069" name="Group 13"/>
          <p:cNvGraphicFramePr>
            <a:graphicFrameLocks noGrp="1"/>
          </p:cNvGraphicFramePr>
          <p:nvPr/>
        </p:nvGraphicFramePr>
        <p:xfrm>
          <a:off x="1371600" y="1524000"/>
          <a:ext cx="6491288" cy="4092258"/>
        </p:xfrm>
        <a:graphic>
          <a:graphicData uri="http://schemas.openxmlformats.org/drawingml/2006/table">
            <a:tbl>
              <a:tblPr/>
              <a:tblGrid>
                <a:gridCol w="820738"/>
                <a:gridCol w="746125"/>
                <a:gridCol w="746125"/>
                <a:gridCol w="1193800"/>
                <a:gridCol w="1044575"/>
                <a:gridCol w="1119187"/>
                <a:gridCol w="820738"/>
              </a:tblGrid>
              <a:tr h="99695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Trk/Event</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CPU</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GPU</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emu</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Quadro</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NVS 290</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(16)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8400GT</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(32)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GeForce</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8800 GT</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(112)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Tesla</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C1060</a:t>
                      </a:r>
                      <a:endParaRPr kumimoji="0" lang="en-US" sz="1800" b="0" i="0" u="none" strike="noStrike" cap="none" normalizeH="0" baseline="0">
                        <a:ln>
                          <a:noFill/>
                        </a:ln>
                        <a:solidFill>
                          <a:srgbClr val="FFFFFF"/>
                        </a:solidFill>
                        <a:effectLst/>
                        <a:latin typeface="Calibri Bold" charset="0"/>
                        <a:ea typeface="Calibri Bold" charset="0"/>
                        <a:cs typeface="Calibri Bold" charset="0"/>
                        <a:sym typeface="Calibri Bold" charset="0"/>
                      </a:endParaRPr>
                    </a:p>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 pos="914400" algn="l"/>
                          <a:tab pos="914400" algn="l"/>
                        </a:tabLst>
                      </a:pPr>
                      <a:r>
                        <a:rPr kumimoji="0" lang="en-US" sz="1600" b="0" i="0" u="none" strike="noStrike" cap="none" normalizeH="0" baseline="0">
                          <a:ln>
                            <a:noFill/>
                          </a:ln>
                          <a:solidFill>
                            <a:srgbClr val="FFFFFF"/>
                          </a:solidFill>
                          <a:effectLst/>
                          <a:latin typeface="Calibri" charset="0"/>
                          <a:ea typeface="ヒラギノ角ゴ ProN W3" charset="-128"/>
                          <a:cs typeface="ヒラギノ角ゴ ProN W3" charset="-128"/>
                          <a:sym typeface="Calibri" charset="0"/>
                        </a:rPr>
                        <a:t>(240)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a:noFill/>
                    </a:lnTlToBr>
                    <a:lnBlToTr>
                      <a:noFill/>
                    </a:lnBlToTr>
                    <a:solidFill>
                      <a:srgbClr val="D34817"/>
                    </a:solidFill>
                  </a:tcPr>
                </a:tc>
              </a:tr>
              <a:tr h="3683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 </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1.9</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0.9</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0.7</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683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7</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1.8</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3683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4.4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2.9</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1.7</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683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42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8.9</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2.9</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0.9</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3683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86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13.2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1.3</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68300">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210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177</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42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25.7</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10.1</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1.9</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r h="534988">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412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356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82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52.2</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19.5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3.0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5D9CE"/>
                    </a:solidFill>
                  </a:tcPr>
                </a:tc>
              </a:tr>
              <a:tr h="327025">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1054</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886</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200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125</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50.0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c>
                  <a:txBody>
                    <a:bodyPr/>
                    <a:lstStyle/>
                    <a:p>
                      <a:pPr marL="0" marR="0" lvl="0" indent="0" algn="l" defTabSz="914400" rtl="0" eaLnBrk="1" fontAlgn="base" latinLnBrk="0" hangingPunct="1">
                        <a:lnSpc>
                          <a:spcPct val="100000"/>
                        </a:lnSpc>
                        <a:spcBef>
                          <a:spcPct val="0"/>
                        </a:spcBef>
                        <a:spcAft>
                          <a:spcPct val="0"/>
                        </a:spcAft>
                        <a:buClr>
                          <a:srgbClr val="D34817"/>
                        </a:buClr>
                        <a:buSzPct val="85000"/>
                        <a:buFont typeface="Wingdings 2" charset="2"/>
                        <a:buNone/>
                        <a:tabLst>
                          <a:tab pos="914400" algn="l"/>
                        </a:tabLst>
                      </a:pPr>
                      <a:r>
                        <a:rPr kumimoji="0" lang="en-US" sz="1800" b="0" i="0" u="none" strike="noStrike" cap="none" normalizeH="0" baseline="0">
                          <a:ln>
                            <a:noFill/>
                          </a:ln>
                          <a:solidFill>
                            <a:schemeClr val="tx1"/>
                          </a:solidFill>
                          <a:effectLst/>
                          <a:latin typeface="Calibri" charset="0"/>
                          <a:ea typeface="ヒラギノ角ゴ ProN W3" charset="-128"/>
                          <a:cs typeface="ヒラギノ角ゴ ProN W3" charset="-128"/>
                          <a:sym typeface="Calibri" charset="0"/>
                        </a:rPr>
                        <a:t>6.0</a:t>
                      </a:r>
                    </a:p>
                  </a:txBody>
                  <a:tcPr marL="38100" marR="38100" marT="38100" marB="3810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AEDE8"/>
                    </a:solidFill>
                  </a:tcPr>
                </a:tc>
              </a:tr>
            </a:tbl>
          </a:graphicData>
        </a:graphic>
      </p:graphicFrame>
      <p:sp>
        <p:nvSpPr>
          <p:cNvPr id="124001" name="Text Box 219"/>
          <p:cNvSpPr txBox="1">
            <a:spLocks noChangeArrowheads="1"/>
          </p:cNvSpPr>
          <p:nvPr/>
        </p:nvSpPr>
        <p:spPr bwMode="auto">
          <a:xfrm>
            <a:off x="4445000" y="1176338"/>
            <a:ext cx="292100" cy="292100"/>
          </a:xfrm>
          <a:prstGeom prst="rect">
            <a:avLst/>
          </a:prstGeom>
          <a:noFill/>
          <a:ln w="12700">
            <a:noFill/>
            <a:miter lim="800000"/>
            <a:headEnd/>
            <a:tailEnd/>
          </a:ln>
        </p:spPr>
        <p:txBody>
          <a:bodyPr wrap="none" anchor="ctr">
            <a:prstTxWarp prst="textNoShape">
              <a:avLst/>
            </a:prstTxWarp>
          </a:bodyPr>
          <a:lstStyle/>
          <a:p>
            <a:fld id="{F6D12AD6-E8A0-8D4E-8962-33D4DE1DCD1A}" type="slidenum">
              <a:rPr lang="en-US" sz="1600">
                <a:solidFill>
                  <a:srgbClr val="8E7C5D"/>
                </a:solidFill>
                <a:latin typeface="Times New Roman" charset="0"/>
                <a:ea typeface="Times New Roman" charset="0"/>
                <a:cs typeface="Times New Roman" charset="0"/>
                <a:sym typeface="Times New Roman" charset="0"/>
              </a:rPr>
              <a:pPr/>
              <a:t>63</a:t>
            </a:fld>
            <a:endParaRPr lang="en-US" sz="1600">
              <a:solidFill>
                <a:srgbClr val="8E7C5D"/>
              </a:solidFill>
              <a:latin typeface="Times New Roman" charset="0"/>
              <a:ea typeface="Times New Roman" charset="0"/>
              <a:cs typeface="Times New Roman" charset="0"/>
              <a:sym typeface="Times New Roman" charset="0"/>
            </a:endParaRPr>
          </a:p>
        </p:txBody>
      </p:sp>
      <p:sp>
        <p:nvSpPr>
          <p:cNvPr id="124002" name="Rectangle 220"/>
          <p:cNvSpPr>
            <a:spLocks/>
          </p:cNvSpPr>
          <p:nvPr/>
        </p:nvSpPr>
        <p:spPr bwMode="auto">
          <a:xfrm>
            <a:off x="398463" y="5715000"/>
            <a:ext cx="8278812" cy="533400"/>
          </a:xfrm>
          <a:prstGeom prst="rect">
            <a:avLst/>
          </a:prstGeom>
          <a:noFill/>
          <a:ln w="12700" cap="rnd">
            <a:noFill/>
            <a:round/>
            <a:headEnd/>
            <a:tailEnd/>
          </a:ln>
        </p:spPr>
        <p:txBody>
          <a:bodyPr wrap="none" lIns="38100" tIns="38100" rIns="38100" bIns="38100">
            <a:prstTxWarp prst="textNoShape">
              <a:avLst/>
            </a:prstTxWarp>
            <a:spAutoFit/>
          </a:bodyPr>
          <a:lstStyle/>
          <a:p>
            <a:r>
              <a:rPr lang="en-US" sz="3200">
                <a:solidFill>
                  <a:srgbClr val="696464"/>
                </a:solidFill>
                <a:latin typeface="Times New Roman" charset="0"/>
                <a:ea typeface="Times New Roman" charset="0"/>
                <a:cs typeface="Times New Roman" charset="0"/>
                <a:sym typeface="Times New Roman" charset="0"/>
              </a:rPr>
              <a:t>Time in ms needed to propagate all tracks in event</a:t>
            </a:r>
          </a:p>
        </p:txBody>
      </p:sp>
      <p:sp>
        <p:nvSpPr>
          <p:cNvPr id="17" name="Slide Number Placeholder 16"/>
          <p:cNvSpPr>
            <a:spLocks noGrp="1"/>
          </p:cNvSpPr>
          <p:nvPr>
            <p:ph type="sldNum" sz="quarter" idx="10"/>
          </p:nvPr>
        </p:nvSpPr>
        <p:spPr/>
        <p:txBody>
          <a:bodyPr/>
          <a:lstStyle/>
          <a:p>
            <a:pPr>
              <a:defRPr/>
            </a:pPr>
            <a:fld id="{2AFE3EB0-C447-7147-92DC-4F90507DC103}" type="slidenum">
              <a:rPr lang="en-US" smtClean="0"/>
              <a:pPr>
                <a:defRPr/>
              </a:pPr>
              <a:t>63</a:t>
            </a:fld>
            <a:endParaRPr lang="en-US"/>
          </a:p>
        </p:txBody>
      </p:sp>
    </p:spTree>
  </p:cSld>
  <p:clrMapOvr>
    <a:masterClrMapping/>
  </p:clrMapOvr>
  <mc:AlternateContent xmlns:mp="http://schemas.microsoft.com/office/mac/powerpoint/2008/main">
    <mc:Choice Requires="mp">
      <mp:transition>
        <mp:cube dir="u"/>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3" name="Line 1"/>
          <p:cNvSpPr>
            <a:spLocks noChangeShapeType="1"/>
          </p:cNvSpPr>
          <p:nvPr/>
        </p:nvSpPr>
        <p:spPr bwMode="auto">
          <a:xfrm rot="10800000" flipH="1">
            <a:off x="4572000" y="2200275"/>
            <a:ext cx="0" cy="4187825"/>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92164" name="Rectangle 2"/>
          <p:cNvSpPr>
            <a:spLocks/>
          </p:cNvSpPr>
          <p:nvPr/>
        </p:nvSpPr>
        <p:spPr bwMode="auto">
          <a:xfrm>
            <a:off x="0" y="0"/>
            <a:ext cx="9156700" cy="1447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2165" name="Rectangle 3"/>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2166" name="Rectangle 4"/>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2167" name="Rectangle 5"/>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2168" name="Rectangle 6"/>
          <p:cNvSpPr>
            <a:spLocks/>
          </p:cNvSpPr>
          <p:nvPr/>
        </p:nvSpPr>
        <p:spPr bwMode="auto">
          <a:xfrm>
            <a:off x="152400" y="1371600"/>
            <a:ext cx="8845550" cy="914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92169" name="Rectangle 7"/>
          <p:cNvSpPr>
            <a:spLocks/>
          </p:cNvSpPr>
          <p:nvPr/>
        </p:nvSpPr>
        <p:spPr bwMode="auto">
          <a:xfrm>
            <a:off x="146050" y="6391275"/>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2170" name="Line 8"/>
          <p:cNvSpPr>
            <a:spLocks noChangeShapeType="1"/>
          </p:cNvSpPr>
          <p:nvPr/>
        </p:nvSpPr>
        <p:spPr bwMode="auto">
          <a:xfrm>
            <a:off x="152400" y="1279525"/>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92171" name="Rectangle 9"/>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2172" name="Oval 10"/>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2173" name="Oval 11"/>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2174"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2175" name="Rectangle 13"/>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3326" name="Rectangle 14"/>
          <p:cNvSpPr>
            <a:spLocks noGrp="1" noChangeArrowheads="1"/>
          </p:cNvSpPr>
          <p:nvPr>
            <p:ph type="body" idx="1"/>
          </p:nvPr>
        </p:nvSpPr>
        <p:spPr/>
        <p:txBody>
          <a:bodyPr/>
          <a:lstStyle/>
          <a:p>
            <a:pPr marL="0" indent="0" eaLnBrk="1" hangingPunct="1">
              <a:spcBef>
                <a:spcPct val="0"/>
              </a:spcBef>
              <a:defRPr/>
            </a:pPr>
            <a:r>
              <a:rPr lang="en-US">
                <a:latin typeface="Calibri" charset="0"/>
                <a:ea typeface="Calibri" charset="0"/>
                <a:cs typeface="Calibri" charset="0"/>
                <a:sym typeface="Calibri" charset="0"/>
              </a:rPr>
              <a:t>CPU</a:t>
            </a:r>
            <a:endParaRPr lang="en-US">
              <a:latin typeface="Calibri" charset="0"/>
              <a:ea typeface="ヒラギノ角ゴ ProN W3" charset="-128"/>
              <a:cs typeface="ヒラギノ角ゴ ProN W3" charset="-128"/>
              <a:sym typeface="Calibri" charset="0"/>
            </a:endParaRPr>
          </a:p>
        </p:txBody>
      </p:sp>
      <p:sp>
        <p:nvSpPr>
          <p:cNvPr id="13327" name="Rectangle 15"/>
          <p:cNvSpPr>
            <a:spLocks/>
          </p:cNvSpPr>
          <p:nvPr/>
        </p:nvSpPr>
        <p:spPr bwMode="auto">
          <a:xfrm>
            <a:off x="4791075" y="1524000"/>
            <a:ext cx="4041775" cy="730250"/>
          </a:xfrm>
          <a:prstGeom prst="rect">
            <a:avLst/>
          </a:prstGeom>
          <a:noFill/>
          <a:ln w="15875" cap="rnd">
            <a:noFill/>
            <a:round/>
            <a:headEnd type="none" w="med" len="med"/>
            <a:tailEnd type="none" w="med" len="med"/>
          </a:ln>
          <a:effectLst>
            <a:outerShdw blurRad="50800" dist="25399" dir="5400000" algn="ctr" rotWithShape="0">
              <a:schemeClr val="bg2">
                <a:alpha val="34999"/>
              </a:schemeClr>
            </a:outerShdw>
          </a:effectLst>
        </p:spPr>
        <p:txBody>
          <a:bodyPr lIns="38100" tIns="38100" rIns="38100" bIns="38100" anchor="ctr">
            <a:prstTxWarp prst="textNoShape">
              <a:avLst/>
            </a:prstTxWarp>
          </a:bodyPr>
          <a:lstStyle/>
          <a:p>
            <a:pPr algn="l">
              <a:spcBef>
                <a:spcPts val="525"/>
              </a:spcBef>
              <a:defRPr/>
            </a:pPr>
            <a:r>
              <a:rPr lang="en-US" sz="2200">
                <a:solidFill>
                  <a:srgbClr val="FFFFFF"/>
                </a:solidFill>
                <a:latin typeface="Calibri" charset="0"/>
                <a:ea typeface="Calibri" charset="0"/>
                <a:cs typeface="Calibri" charset="0"/>
                <a:sym typeface="Calibri" charset="0"/>
              </a:rPr>
              <a:t>GPU</a:t>
            </a:r>
          </a:p>
        </p:txBody>
      </p:sp>
      <p:sp>
        <p:nvSpPr>
          <p:cNvPr id="13328" name="Rectangle 16"/>
          <p:cNvSpPr>
            <a:spLocks/>
          </p:cNvSpPr>
          <p:nvPr/>
        </p:nvSpPr>
        <p:spPr bwMode="auto">
          <a:xfrm>
            <a:off x="152400" y="2286000"/>
            <a:ext cx="4419600" cy="4114800"/>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The CPU handles memory latency by using </a:t>
            </a:r>
            <a:r>
              <a:rPr lang="en-US" sz="2400" dirty="0">
                <a:solidFill>
                  <a:srgbClr val="FF0000"/>
                </a:solidFill>
                <a:latin typeface="Calibri" charset="0"/>
                <a:ea typeface="Calibri" charset="0"/>
                <a:cs typeface="Calibri" charset="0"/>
                <a:sym typeface="Calibri" charset="0"/>
              </a:rPr>
              <a:t>large caches and branch prediction </a:t>
            </a:r>
            <a:r>
              <a:rPr lang="en-US" sz="2400" dirty="0">
                <a:solidFill>
                  <a:schemeClr val="tx1"/>
                </a:solidFill>
                <a:latin typeface="Calibri" charset="0"/>
                <a:ea typeface="Calibri" charset="0"/>
                <a:cs typeface="Calibri" charset="0"/>
                <a:sym typeface="Calibri" charset="0"/>
              </a:rPr>
              <a:t>hardware. These take up a large deal of die-space and are often power hungry.</a:t>
            </a:r>
            <a:endParaRPr lang="en-US" sz="27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endParaRPr lang="en-US" sz="24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The cost of a CPU thread switch is </a:t>
            </a:r>
            <a:r>
              <a:rPr lang="en-US" sz="2400" dirty="0">
                <a:solidFill>
                  <a:srgbClr val="FF0000"/>
                </a:solidFill>
                <a:latin typeface="Calibri" charset="0"/>
                <a:ea typeface="Calibri" charset="0"/>
                <a:cs typeface="Calibri" charset="0"/>
                <a:sym typeface="Calibri" charset="0"/>
              </a:rPr>
              <a:t>hundreds of cycles</a:t>
            </a:r>
            <a:r>
              <a:rPr lang="en-US" sz="2400" dirty="0">
                <a:solidFill>
                  <a:schemeClr val="tx1"/>
                </a:solidFill>
                <a:latin typeface="Calibri" charset="0"/>
                <a:ea typeface="Calibri" charset="0"/>
                <a:cs typeface="Calibri" charset="0"/>
                <a:sym typeface="Calibri" charset="0"/>
              </a:rPr>
              <a:t>.</a:t>
            </a:r>
          </a:p>
        </p:txBody>
      </p:sp>
      <p:sp>
        <p:nvSpPr>
          <p:cNvPr id="13329" name="Rectangle 17"/>
          <p:cNvSpPr>
            <a:spLocks/>
          </p:cNvSpPr>
          <p:nvPr/>
        </p:nvSpPr>
        <p:spPr bwMode="auto">
          <a:xfrm>
            <a:off x="4572000" y="2286000"/>
            <a:ext cx="4419600" cy="4114800"/>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The GPU handles latency by supporting </a:t>
            </a:r>
            <a:r>
              <a:rPr lang="en-US" sz="2400" dirty="0">
                <a:solidFill>
                  <a:srgbClr val="FF0000"/>
                </a:solidFill>
                <a:latin typeface="Calibri" charset="0"/>
                <a:ea typeface="Calibri" charset="0"/>
                <a:cs typeface="Calibri" charset="0"/>
                <a:sym typeface="Calibri" charset="0"/>
              </a:rPr>
              <a:t>thousands of threads</a:t>
            </a:r>
            <a:r>
              <a:rPr lang="en-US" sz="2400" dirty="0">
                <a:solidFill>
                  <a:schemeClr val="tx1"/>
                </a:solidFill>
                <a:latin typeface="Calibri" charset="0"/>
                <a:ea typeface="Calibri" charset="0"/>
                <a:cs typeface="Calibri" charset="0"/>
                <a:sym typeface="Calibri" charset="0"/>
              </a:rPr>
              <a:t> in flight at once. If a particular thread is waiting for a load from memory, the GPU can switch to another thread with no delay.</a:t>
            </a:r>
            <a:endParaRPr lang="en-US" sz="27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endParaRPr lang="en-US" sz="2700" dirty="0">
              <a:solidFill>
                <a:schemeClr val="tx1"/>
              </a:solidFill>
              <a:latin typeface="Calibri" charset="0"/>
              <a:ea typeface="Calibri" charset="0"/>
              <a:cs typeface="Calibri" charset="0"/>
              <a:sym typeface="Calibri" charset="0"/>
            </a:endParaRPr>
          </a:p>
          <a:p>
            <a:pPr marL="234950" indent="-234950" algn="l">
              <a:spcBef>
                <a:spcPts val="575"/>
              </a:spcBef>
              <a:buClr>
                <a:srgbClr val="D34817"/>
              </a:buClr>
              <a:buSzPct val="85000"/>
              <a:buFont typeface="Wingdings 2" charset="2"/>
              <a:buChar char=""/>
            </a:pPr>
            <a:r>
              <a:rPr lang="en-US" sz="2400" dirty="0" err="1">
                <a:solidFill>
                  <a:schemeClr val="tx1"/>
                </a:solidFill>
                <a:latin typeface="Calibri" charset="0"/>
                <a:ea typeface="Calibri" charset="0"/>
                <a:cs typeface="Calibri" charset="0"/>
                <a:sym typeface="Calibri" charset="0"/>
              </a:rPr>
              <a:t>GPUs</a:t>
            </a:r>
            <a:r>
              <a:rPr lang="en-US" sz="2400" dirty="0">
                <a:solidFill>
                  <a:schemeClr val="tx1"/>
                </a:solidFill>
                <a:latin typeface="Calibri" charset="0"/>
                <a:ea typeface="Calibri" charset="0"/>
                <a:cs typeface="Calibri" charset="0"/>
                <a:sym typeface="Calibri" charset="0"/>
              </a:rPr>
              <a:t> have no cost in switching threads. </a:t>
            </a:r>
            <a:r>
              <a:rPr lang="en-US" sz="2400" dirty="0" err="1">
                <a:solidFill>
                  <a:schemeClr val="tx1"/>
                </a:solidFill>
                <a:latin typeface="Calibri" charset="0"/>
                <a:ea typeface="Calibri" charset="0"/>
                <a:cs typeface="Calibri" charset="0"/>
                <a:sym typeface="Calibri" charset="0"/>
              </a:rPr>
              <a:t>GPUs</a:t>
            </a:r>
            <a:r>
              <a:rPr lang="en-US" sz="2400" dirty="0">
                <a:solidFill>
                  <a:schemeClr val="tx1"/>
                </a:solidFill>
                <a:latin typeface="Calibri" charset="0"/>
                <a:ea typeface="Calibri" charset="0"/>
                <a:cs typeface="Calibri" charset="0"/>
                <a:sym typeface="Calibri" charset="0"/>
              </a:rPr>
              <a:t> typically switch </a:t>
            </a:r>
            <a:r>
              <a:rPr lang="en-US" sz="2400" dirty="0">
                <a:solidFill>
                  <a:srgbClr val="FF0000"/>
                </a:solidFill>
                <a:latin typeface="Calibri" charset="0"/>
                <a:ea typeface="Calibri" charset="0"/>
                <a:cs typeface="Calibri" charset="0"/>
                <a:sym typeface="Calibri" charset="0"/>
              </a:rPr>
              <a:t>threads every clock</a:t>
            </a:r>
            <a:r>
              <a:rPr lang="en-US" sz="2400" dirty="0">
                <a:solidFill>
                  <a:schemeClr val="tx1"/>
                </a:solidFill>
                <a:latin typeface="Calibri" charset="0"/>
                <a:ea typeface="Calibri" charset="0"/>
                <a:cs typeface="Calibri" charset="0"/>
                <a:sym typeface="Calibri" charset="0"/>
              </a:rPr>
              <a:t>.</a:t>
            </a:r>
          </a:p>
        </p:txBody>
      </p:sp>
      <p:sp>
        <p:nvSpPr>
          <p:cNvPr id="92180" name="Rectangle 18"/>
          <p:cNvSpPr>
            <a:spLocks noGrp="1" noChangeArrowheads="1"/>
          </p:cNvSpPr>
          <p:nvPr>
            <p:ph type="title"/>
          </p:nvPr>
        </p:nvSpPr>
        <p:spPr/>
        <p:txBody>
          <a:bodyPr/>
          <a:lstStyle/>
          <a:p>
            <a:pPr eaLnBrk="1" hangingPunct="1"/>
            <a:r>
              <a:rPr lang="en-US">
                <a:solidFill>
                  <a:srgbClr val="A18B8B"/>
                </a:solidFill>
                <a:latin typeface="Calibri Bold" charset="0"/>
                <a:ea typeface="Calibri Bold" charset="0"/>
                <a:cs typeface="Calibri Bold" charset="0"/>
                <a:sym typeface="Calibri Bold" charset="0"/>
              </a:rPr>
              <a:t>CPU vs. GPU</a:t>
            </a:r>
            <a:endParaRPr lang="en-US">
              <a:solidFill>
                <a:srgbClr val="A18B8B"/>
              </a:solidFill>
              <a:latin typeface="Calibri Bold" charset="0"/>
              <a:ea typeface="ヒラギノ角ゴ ProN W6" charset="-128"/>
              <a:cs typeface="ヒラギノ角ゴ ProN W6" charset="-128"/>
              <a:sym typeface="Calibri Bold" charset="0"/>
            </a:endParaRPr>
          </a:p>
        </p:txBody>
      </p:sp>
      <p:sp>
        <p:nvSpPr>
          <p:cNvPr id="92181" name="Text Box 19"/>
          <p:cNvSpPr txBox="1">
            <a:spLocks noChangeArrowheads="1"/>
          </p:cNvSpPr>
          <p:nvPr/>
        </p:nvSpPr>
        <p:spPr bwMode="auto">
          <a:xfrm>
            <a:off x="4425950" y="1192213"/>
            <a:ext cx="292100" cy="292100"/>
          </a:xfrm>
          <a:prstGeom prst="rect">
            <a:avLst/>
          </a:prstGeom>
          <a:noFill/>
          <a:ln w="12700">
            <a:noFill/>
            <a:miter lim="800000"/>
            <a:headEnd/>
            <a:tailEnd/>
          </a:ln>
        </p:spPr>
        <p:txBody>
          <a:bodyPr wrap="none" anchor="ctr">
            <a:prstTxWarp prst="textNoShape">
              <a:avLst/>
            </a:prstTxWarp>
          </a:bodyPr>
          <a:lstStyle/>
          <a:p>
            <a:fld id="{E5794A1B-AFB3-E64E-951E-A10C424BBED7}" type="slidenum">
              <a:rPr lang="en-US" sz="1600">
                <a:solidFill>
                  <a:srgbClr val="8E7C5D"/>
                </a:solidFill>
                <a:latin typeface="Times New Roman" charset="0"/>
                <a:ea typeface="Times New Roman" charset="0"/>
                <a:cs typeface="Times New Roman" charset="0"/>
                <a:sym typeface="Times New Roman" charset="0"/>
              </a:rPr>
              <a:pPr/>
              <a:t>7</a:t>
            </a:fld>
            <a:endParaRPr lang="en-US" sz="1600">
              <a:solidFill>
                <a:srgbClr val="8E7C5D"/>
              </a:solidFill>
              <a:latin typeface="Times New Roman" charset="0"/>
              <a:ea typeface="Times New Roman" charset="0"/>
              <a:cs typeface="Times New Roman" charset="0"/>
              <a:sym typeface="Times New Roman" charset="0"/>
            </a:endParaRPr>
          </a:p>
        </p:txBody>
      </p:sp>
      <p:sp>
        <p:nvSpPr>
          <p:cNvPr id="21" name="Slide Number Placeholder 20"/>
          <p:cNvSpPr>
            <a:spLocks noGrp="1"/>
          </p:cNvSpPr>
          <p:nvPr>
            <p:ph type="sldNum" sz="quarter" idx="10"/>
          </p:nvPr>
        </p:nvSpPr>
        <p:spPr/>
        <p:txBody>
          <a:bodyPr/>
          <a:lstStyle/>
          <a:p>
            <a:pPr>
              <a:defRPr/>
            </a:pPr>
            <a:fld id="{5178A866-4AD1-084C-95CC-C7F743FEB543}" type="slidenum">
              <a:rPr lang="en-US" smtClean="0"/>
              <a:pPr>
                <a:defRPr/>
              </a:pPr>
              <a:t>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0226528" presetClass="entr" presetSubtype="0" fill="hold" grpId="0" nodeType="withEffect">
                                  <p:stCondLst>
                                    <p:cond delay="0"/>
                                  </p:stCondLst>
                                  <p:childTnLst>
                                    <p:set>
                                      <p:cBhvr>
                                        <p:cTn id="6" dur="1" fill="hold">
                                          <p:stCondLst>
                                            <p:cond delay="499"/>
                                          </p:stCondLst>
                                        </p:cTn>
                                        <p:tgtEl>
                                          <p:spTgt spid="1332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33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80226528" presetClass="entr" presetSubtype="0" fill="hold" grpId="0" nodeType="clickEffect">
                                  <p:stCondLst>
                                    <p:cond delay="0"/>
                                  </p:stCondLst>
                                  <p:childTnLst>
                                    <p:set>
                                      <p:cBhvr>
                                        <p:cTn id="12" dur="1" fill="hold">
                                          <p:stCondLst>
                                            <p:cond delay="499"/>
                                          </p:stCondLst>
                                        </p:cTn>
                                        <p:tgtEl>
                                          <p:spTgt spid="1332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33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uiExpand="1" build="p" autoUpdateAnimBg="0" advAuto="1000"/>
      <p:bldP spid="13329" grpId="0" uiExpand="1" build="p" autoUpdateAnimBg="0"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7" name="Line 1"/>
          <p:cNvSpPr>
            <a:spLocks noChangeShapeType="1"/>
          </p:cNvSpPr>
          <p:nvPr/>
        </p:nvSpPr>
        <p:spPr bwMode="auto">
          <a:xfrm rot="10800000" flipH="1">
            <a:off x="4572000" y="2200275"/>
            <a:ext cx="0" cy="4187825"/>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93188" name="Rectangle 2"/>
          <p:cNvSpPr>
            <a:spLocks/>
          </p:cNvSpPr>
          <p:nvPr/>
        </p:nvSpPr>
        <p:spPr bwMode="auto">
          <a:xfrm>
            <a:off x="0" y="0"/>
            <a:ext cx="9156700" cy="1447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3189" name="Rectangle 3"/>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3190" name="Rectangle 4"/>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3191" name="Rectangle 5"/>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3192" name="Rectangle 6"/>
          <p:cNvSpPr>
            <a:spLocks/>
          </p:cNvSpPr>
          <p:nvPr/>
        </p:nvSpPr>
        <p:spPr bwMode="auto">
          <a:xfrm>
            <a:off x="152400" y="1371600"/>
            <a:ext cx="8845550" cy="914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93193" name="Rectangle 7"/>
          <p:cNvSpPr>
            <a:spLocks/>
          </p:cNvSpPr>
          <p:nvPr/>
        </p:nvSpPr>
        <p:spPr bwMode="auto">
          <a:xfrm>
            <a:off x="146050" y="6391275"/>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3194" name="Line 8"/>
          <p:cNvSpPr>
            <a:spLocks noChangeShapeType="1"/>
          </p:cNvSpPr>
          <p:nvPr/>
        </p:nvSpPr>
        <p:spPr bwMode="auto">
          <a:xfrm>
            <a:off x="152400" y="1279525"/>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93195" name="Rectangle 9"/>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3196" name="Oval 10"/>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3197" name="Oval 11"/>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3198"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3199" name="Rectangle 13"/>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4350" name="Rectangle 14"/>
          <p:cNvSpPr>
            <a:spLocks noGrp="1" noChangeArrowheads="1"/>
          </p:cNvSpPr>
          <p:nvPr>
            <p:ph type="body" idx="1"/>
          </p:nvPr>
        </p:nvSpPr>
        <p:spPr/>
        <p:txBody>
          <a:bodyPr/>
          <a:lstStyle/>
          <a:p>
            <a:pPr marL="0" indent="0" eaLnBrk="1" hangingPunct="1">
              <a:spcBef>
                <a:spcPct val="0"/>
              </a:spcBef>
              <a:defRPr/>
            </a:pPr>
            <a:r>
              <a:rPr lang="en-US">
                <a:latin typeface="Calibri" charset="0"/>
                <a:ea typeface="Calibri" charset="0"/>
                <a:cs typeface="Calibri" charset="0"/>
                <a:sym typeface="Calibri" charset="0"/>
              </a:rPr>
              <a:t>CPU</a:t>
            </a:r>
            <a:endParaRPr lang="en-US">
              <a:latin typeface="Calibri" charset="0"/>
              <a:ea typeface="ヒラギノ角ゴ ProN W3" charset="-128"/>
              <a:cs typeface="ヒラギノ角ゴ ProN W3" charset="-128"/>
              <a:sym typeface="Calibri" charset="0"/>
            </a:endParaRPr>
          </a:p>
        </p:txBody>
      </p:sp>
      <p:sp>
        <p:nvSpPr>
          <p:cNvPr id="14351" name="Rectangle 15"/>
          <p:cNvSpPr>
            <a:spLocks/>
          </p:cNvSpPr>
          <p:nvPr/>
        </p:nvSpPr>
        <p:spPr bwMode="auto">
          <a:xfrm>
            <a:off x="4791075" y="1524000"/>
            <a:ext cx="4041775" cy="730250"/>
          </a:xfrm>
          <a:prstGeom prst="rect">
            <a:avLst/>
          </a:prstGeom>
          <a:noFill/>
          <a:ln w="15875" cap="rnd">
            <a:noFill/>
            <a:round/>
            <a:headEnd type="none" w="med" len="med"/>
            <a:tailEnd type="none" w="med" len="med"/>
          </a:ln>
          <a:effectLst>
            <a:outerShdw blurRad="50800" dist="25399" dir="5400000" algn="ctr" rotWithShape="0">
              <a:schemeClr val="bg2">
                <a:alpha val="34999"/>
              </a:schemeClr>
            </a:outerShdw>
          </a:effectLst>
        </p:spPr>
        <p:txBody>
          <a:bodyPr lIns="38100" tIns="38100" rIns="38100" bIns="38100" anchor="ctr">
            <a:prstTxWarp prst="textNoShape">
              <a:avLst/>
            </a:prstTxWarp>
          </a:bodyPr>
          <a:lstStyle/>
          <a:p>
            <a:pPr algn="l">
              <a:spcBef>
                <a:spcPts val="525"/>
              </a:spcBef>
              <a:defRPr/>
            </a:pPr>
            <a:r>
              <a:rPr lang="en-US" sz="2200">
                <a:solidFill>
                  <a:srgbClr val="FFFFFF"/>
                </a:solidFill>
                <a:latin typeface="Calibri" charset="0"/>
                <a:ea typeface="Calibri" charset="0"/>
                <a:cs typeface="Calibri" charset="0"/>
                <a:sym typeface="Calibri" charset="0"/>
              </a:rPr>
              <a:t>GPU</a:t>
            </a:r>
          </a:p>
        </p:txBody>
      </p:sp>
      <p:sp>
        <p:nvSpPr>
          <p:cNvPr id="14352" name="Rectangle 16"/>
          <p:cNvSpPr>
            <a:spLocks/>
          </p:cNvSpPr>
          <p:nvPr/>
        </p:nvSpPr>
        <p:spPr bwMode="auto">
          <a:xfrm>
            <a:off x="301625" y="2284413"/>
            <a:ext cx="4295775" cy="4005262"/>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575"/>
              </a:spcBef>
              <a:buClr>
                <a:srgbClr val="D34817"/>
              </a:buClr>
              <a:buSzPct val="85000"/>
              <a:buFont typeface="Wingdings 2" charset="2"/>
              <a:buChar char=""/>
            </a:pPr>
            <a:r>
              <a:rPr lang="en-US" sz="2400" dirty="0">
                <a:solidFill>
                  <a:schemeClr val="tx1"/>
                </a:solidFill>
                <a:latin typeface="Calibri" charset="0"/>
                <a:ea typeface="Calibri" charset="0"/>
                <a:cs typeface="Calibri" charset="0"/>
                <a:sym typeface="Calibri" charset="0"/>
              </a:rPr>
              <a:t>CPUs use </a:t>
            </a:r>
            <a:r>
              <a:rPr lang="en-US" sz="2400" dirty="0">
                <a:solidFill>
                  <a:srgbClr val="FF0000"/>
                </a:solidFill>
                <a:latin typeface="Calibri" charset="0"/>
                <a:ea typeface="Calibri" charset="0"/>
                <a:cs typeface="Calibri" charset="0"/>
                <a:sym typeface="Calibri" charset="0"/>
              </a:rPr>
              <a:t>SIMD</a:t>
            </a:r>
            <a:r>
              <a:rPr lang="en-US" sz="2400" dirty="0">
                <a:solidFill>
                  <a:schemeClr val="tx1"/>
                </a:solidFill>
                <a:latin typeface="Calibri" charset="0"/>
                <a:ea typeface="Calibri" charset="0"/>
                <a:cs typeface="Calibri" charset="0"/>
                <a:sym typeface="Calibri" charset="0"/>
              </a:rPr>
              <a:t> (single instruction, multiple data) units for vector processing. </a:t>
            </a:r>
          </a:p>
        </p:txBody>
      </p:sp>
      <p:sp>
        <p:nvSpPr>
          <p:cNvPr id="14353" name="Rectangle 17"/>
          <p:cNvSpPr>
            <a:spLocks/>
          </p:cNvSpPr>
          <p:nvPr/>
        </p:nvSpPr>
        <p:spPr bwMode="auto">
          <a:xfrm>
            <a:off x="4597400" y="2286000"/>
            <a:ext cx="4394200" cy="4006850"/>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575"/>
              </a:spcBef>
              <a:buClr>
                <a:srgbClr val="D34817"/>
              </a:buClr>
              <a:buSzPct val="85000"/>
              <a:buFont typeface="Wingdings 2" charset="2"/>
              <a:buChar char=""/>
            </a:pPr>
            <a:r>
              <a:rPr lang="en-US" sz="2400" dirty="0" err="1">
                <a:solidFill>
                  <a:schemeClr val="tx1"/>
                </a:solidFill>
                <a:latin typeface="Calibri" charset="0"/>
                <a:ea typeface="Calibri" charset="0"/>
                <a:cs typeface="Calibri" charset="0"/>
                <a:sym typeface="Calibri" charset="0"/>
              </a:rPr>
              <a:t>GPUs</a:t>
            </a:r>
            <a:r>
              <a:rPr lang="en-US" sz="2400" dirty="0">
                <a:solidFill>
                  <a:schemeClr val="tx1"/>
                </a:solidFill>
                <a:latin typeface="Calibri" charset="0"/>
                <a:ea typeface="Calibri" charset="0"/>
                <a:cs typeface="Calibri" charset="0"/>
                <a:sym typeface="Calibri" charset="0"/>
              </a:rPr>
              <a:t> employ </a:t>
            </a:r>
            <a:r>
              <a:rPr lang="en-US" sz="2400" dirty="0">
                <a:solidFill>
                  <a:srgbClr val="FF0000"/>
                </a:solidFill>
                <a:latin typeface="Calibri" charset="0"/>
                <a:ea typeface="Calibri" charset="0"/>
                <a:cs typeface="Calibri" charset="0"/>
                <a:sym typeface="Calibri" charset="0"/>
              </a:rPr>
              <a:t>SIMT </a:t>
            </a:r>
            <a:r>
              <a:rPr lang="en-US" sz="2400" dirty="0">
                <a:solidFill>
                  <a:schemeClr val="tx1"/>
                </a:solidFill>
                <a:latin typeface="Calibri" charset="0"/>
                <a:ea typeface="Calibri" charset="0"/>
                <a:cs typeface="Calibri" charset="0"/>
                <a:sym typeface="Calibri" charset="0"/>
              </a:rPr>
              <a:t>(single instruction multiple thread) for scalar thread processing. SIMT does not require the programmer to organize the data into vectors, and it permits arbitrary branching behavior for threads.</a:t>
            </a:r>
          </a:p>
        </p:txBody>
      </p:sp>
      <p:sp>
        <p:nvSpPr>
          <p:cNvPr id="93204" name="Rectangle 18"/>
          <p:cNvSpPr>
            <a:spLocks noGrp="1" noChangeArrowheads="1"/>
          </p:cNvSpPr>
          <p:nvPr>
            <p:ph type="title"/>
          </p:nvPr>
        </p:nvSpPr>
        <p:spPr/>
        <p:txBody>
          <a:bodyPr/>
          <a:lstStyle/>
          <a:p>
            <a:pPr eaLnBrk="1" hangingPunct="1"/>
            <a:r>
              <a:rPr lang="en-US">
                <a:solidFill>
                  <a:srgbClr val="A18B8B"/>
                </a:solidFill>
                <a:latin typeface="Calibri Bold" charset="0"/>
                <a:ea typeface="Calibri Bold" charset="0"/>
                <a:cs typeface="Calibri Bold" charset="0"/>
                <a:sym typeface="Calibri Bold" charset="0"/>
              </a:rPr>
              <a:t>CPU vs. GPU</a:t>
            </a:r>
            <a:endParaRPr lang="en-US">
              <a:solidFill>
                <a:srgbClr val="A18B8B"/>
              </a:solidFill>
              <a:latin typeface="Calibri Bold" charset="0"/>
              <a:ea typeface="ヒラギノ角ゴ ProN W6" charset="-128"/>
              <a:cs typeface="ヒラギノ角ゴ ProN W6" charset="-128"/>
              <a:sym typeface="Calibri Bold" charset="0"/>
            </a:endParaRPr>
          </a:p>
        </p:txBody>
      </p:sp>
      <p:sp>
        <p:nvSpPr>
          <p:cNvPr id="93205" name="Text Box 19"/>
          <p:cNvSpPr txBox="1">
            <a:spLocks noChangeArrowheads="1"/>
          </p:cNvSpPr>
          <p:nvPr/>
        </p:nvSpPr>
        <p:spPr bwMode="auto">
          <a:xfrm>
            <a:off x="4425950" y="1192213"/>
            <a:ext cx="292100" cy="292100"/>
          </a:xfrm>
          <a:prstGeom prst="rect">
            <a:avLst/>
          </a:prstGeom>
          <a:noFill/>
          <a:ln w="12700">
            <a:noFill/>
            <a:miter lim="800000"/>
            <a:headEnd/>
            <a:tailEnd/>
          </a:ln>
        </p:spPr>
        <p:txBody>
          <a:bodyPr wrap="none" anchor="ctr">
            <a:prstTxWarp prst="textNoShape">
              <a:avLst/>
            </a:prstTxWarp>
          </a:bodyPr>
          <a:lstStyle/>
          <a:p>
            <a:fld id="{43F69988-78A6-CD49-880D-38DAE20198EE}" type="slidenum">
              <a:rPr lang="en-US" sz="1600">
                <a:solidFill>
                  <a:srgbClr val="8E7C5D"/>
                </a:solidFill>
                <a:latin typeface="Times New Roman" charset="0"/>
                <a:ea typeface="Times New Roman" charset="0"/>
                <a:cs typeface="Times New Roman" charset="0"/>
                <a:sym typeface="Times New Roman" charset="0"/>
              </a:rPr>
              <a:pPr/>
              <a:t>8</a:t>
            </a:fld>
            <a:endParaRPr lang="en-US" sz="1600">
              <a:solidFill>
                <a:srgbClr val="8E7C5D"/>
              </a:solidFill>
              <a:latin typeface="Times New Roman" charset="0"/>
              <a:ea typeface="Times New Roman" charset="0"/>
              <a:cs typeface="Times New Roman" charset="0"/>
              <a:sym typeface="Times New Roman" charset="0"/>
            </a:endParaRPr>
          </a:p>
        </p:txBody>
      </p:sp>
      <p:sp>
        <p:nvSpPr>
          <p:cNvPr id="21" name="Slide Number Placeholder 20"/>
          <p:cNvSpPr>
            <a:spLocks noGrp="1"/>
          </p:cNvSpPr>
          <p:nvPr>
            <p:ph type="sldNum" sz="quarter" idx="10"/>
          </p:nvPr>
        </p:nvSpPr>
        <p:spPr/>
        <p:txBody>
          <a:bodyPr/>
          <a:lstStyle/>
          <a:p>
            <a:pPr>
              <a:defRPr/>
            </a:pPr>
            <a:fld id="{5178A866-4AD1-084C-95CC-C7F743FEB543}" type="slidenum">
              <a:rPr lang="en-US" smtClean="0"/>
              <a:pPr>
                <a:defRPr/>
              </a:pPr>
              <a:t>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499"/>
                                          </p:stCondLst>
                                        </p:cTn>
                                        <p:tgtEl>
                                          <p:spTgt spid="14352">
                                            <p:txEl>
                                              <p:pRg st="0" end="0"/>
                                            </p:txEl>
                                          </p:spTgt>
                                        </p:tgtEl>
                                        <p:attrNameLst>
                                          <p:attrName>style.visibility</p:attrName>
                                        </p:attrNameLst>
                                      </p:cBhvr>
                                      <p:to>
                                        <p:strVal val="visible"/>
                                      </p:to>
                                    </p:set>
                                  </p:childTnLst>
                                </p:cTn>
                              </p:par>
                              <p:par>
                                <p:cTn id="7" presetID="0" presetClass="entr" presetSubtype="0" fill="hold" grpId="0" nodeType="withEffect">
                                  <p:stCondLst>
                                    <p:cond delay="0"/>
                                  </p:stCondLst>
                                  <p:childTnLst>
                                    <p:set>
                                      <p:cBhvr>
                                        <p:cTn id="8" dur="1" fill="hold">
                                          <p:stCondLst>
                                            <p:cond delay="499"/>
                                          </p:stCondLst>
                                        </p:cTn>
                                        <p:tgtEl>
                                          <p:spTgt spid="143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build="p" autoUpdateAnimBg="0" advAuto="2000"/>
      <p:bldP spid="14353" grpId="0" build="p" autoUpdateAnimBg="0" advAuto="100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1" name="Line 1"/>
          <p:cNvSpPr>
            <a:spLocks noChangeShapeType="1"/>
          </p:cNvSpPr>
          <p:nvPr/>
        </p:nvSpPr>
        <p:spPr bwMode="auto">
          <a:xfrm rot="10800000" flipH="1">
            <a:off x="4572000" y="2200275"/>
            <a:ext cx="0" cy="4187825"/>
          </a:xfrm>
          <a:prstGeom prst="line">
            <a:avLst/>
          </a:prstGeom>
          <a:noFill/>
          <a:ln w="9525">
            <a:solidFill>
              <a:srgbClr val="696464"/>
            </a:solidFill>
            <a:prstDash val="dash"/>
            <a:round/>
            <a:headEnd/>
            <a:tailEnd/>
          </a:ln>
        </p:spPr>
        <p:txBody>
          <a:bodyPr lIns="0" tIns="0" rIns="0" bIns="0">
            <a:prstTxWarp prst="textNoShape">
              <a:avLst/>
            </a:prstTxWarp>
          </a:bodyPr>
          <a:lstStyle/>
          <a:p>
            <a:endParaRPr lang="en-US"/>
          </a:p>
        </p:txBody>
      </p:sp>
      <p:sp>
        <p:nvSpPr>
          <p:cNvPr id="94212" name="Rectangle 2"/>
          <p:cNvSpPr>
            <a:spLocks/>
          </p:cNvSpPr>
          <p:nvPr/>
        </p:nvSpPr>
        <p:spPr bwMode="auto">
          <a:xfrm>
            <a:off x="0" y="0"/>
            <a:ext cx="9156700" cy="14478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4213" name="Rectangle 3"/>
          <p:cNvSpPr>
            <a:spLocks/>
          </p:cNvSpPr>
          <p:nvPr/>
        </p:nvSpPr>
        <p:spPr bwMode="auto">
          <a:xfrm>
            <a:off x="0" y="6705600"/>
            <a:ext cx="9156700" cy="1524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4214" name="Rectangle 4"/>
          <p:cNvSpPr>
            <a:spLocks/>
          </p:cNvSpPr>
          <p:nvPr/>
        </p:nvSpPr>
        <p:spPr bwMode="auto">
          <a:xfrm>
            <a:off x="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4215" name="Rectangle 5"/>
          <p:cNvSpPr>
            <a:spLocks/>
          </p:cNvSpPr>
          <p:nvPr/>
        </p:nvSpPr>
        <p:spPr bwMode="auto">
          <a:xfrm>
            <a:off x="8991600" y="0"/>
            <a:ext cx="165100" cy="6858000"/>
          </a:xfrm>
          <a:prstGeom prst="rect">
            <a:avLst/>
          </a:prstGeom>
          <a:solidFill>
            <a:schemeClr val="accent1"/>
          </a:solidFill>
          <a:ln w="9525">
            <a:noFill/>
            <a:miter lim="800000"/>
            <a:headEnd/>
            <a:tailEnd/>
          </a:ln>
        </p:spPr>
        <p:txBody>
          <a:bodyPr wrap="none" lIns="0" tIns="0" rIns="0" bIns="0">
            <a:prstTxWarp prst="textNoShape">
              <a:avLst/>
            </a:prstTxWarp>
          </a:bodyPr>
          <a:lstStyle/>
          <a:p>
            <a:endParaRPr lang="en-US"/>
          </a:p>
        </p:txBody>
      </p:sp>
      <p:sp>
        <p:nvSpPr>
          <p:cNvPr id="94216" name="Rectangle 6"/>
          <p:cNvSpPr>
            <a:spLocks/>
          </p:cNvSpPr>
          <p:nvPr/>
        </p:nvSpPr>
        <p:spPr bwMode="auto">
          <a:xfrm>
            <a:off x="152400" y="1371600"/>
            <a:ext cx="8845550" cy="914400"/>
          </a:xfrm>
          <a:prstGeom prst="rect">
            <a:avLst/>
          </a:prstGeom>
          <a:solidFill>
            <a:srgbClr val="D34817"/>
          </a:solidFill>
          <a:ln w="15875" cap="rnd">
            <a:noFill/>
            <a:round/>
            <a:headEnd/>
            <a:tailEnd/>
          </a:ln>
        </p:spPr>
        <p:txBody>
          <a:bodyPr lIns="0" tIns="0" rIns="0" bIns="0">
            <a:prstTxWarp prst="textNoShape">
              <a:avLst/>
            </a:prstTxWarp>
          </a:bodyPr>
          <a:lstStyle/>
          <a:p>
            <a:endParaRPr lang="en-US"/>
          </a:p>
        </p:txBody>
      </p:sp>
      <p:sp>
        <p:nvSpPr>
          <p:cNvPr id="94217" name="Rectangle 7"/>
          <p:cNvSpPr>
            <a:spLocks/>
          </p:cNvSpPr>
          <p:nvPr/>
        </p:nvSpPr>
        <p:spPr bwMode="auto">
          <a:xfrm>
            <a:off x="146050" y="6391275"/>
            <a:ext cx="8845550" cy="311150"/>
          </a:xfrm>
          <a:prstGeom prst="rect">
            <a:avLst/>
          </a:prstGeom>
          <a:solidFill>
            <a:srgbClr val="A28E6A"/>
          </a:solidFill>
          <a:ln w="9525">
            <a:noFill/>
            <a:miter lim="800000"/>
            <a:headEnd/>
            <a:tailEnd/>
          </a:ln>
        </p:spPr>
        <p:txBody>
          <a:bodyPr wrap="none" lIns="0" tIns="0" rIns="0" bIns="0">
            <a:prstTxWarp prst="textNoShape">
              <a:avLst/>
            </a:prstTxWarp>
          </a:bodyPr>
          <a:lstStyle/>
          <a:p>
            <a:endParaRPr lang="en-US"/>
          </a:p>
        </p:txBody>
      </p:sp>
      <p:sp>
        <p:nvSpPr>
          <p:cNvPr id="94218" name="Line 8"/>
          <p:cNvSpPr>
            <a:spLocks noChangeShapeType="1"/>
          </p:cNvSpPr>
          <p:nvPr/>
        </p:nvSpPr>
        <p:spPr bwMode="auto">
          <a:xfrm>
            <a:off x="152400" y="1279525"/>
            <a:ext cx="8832850" cy="0"/>
          </a:xfrm>
          <a:prstGeom prst="line">
            <a:avLst/>
          </a:prstGeom>
          <a:noFill/>
          <a:ln w="11430">
            <a:solidFill>
              <a:srgbClr val="8E7C5D"/>
            </a:solidFill>
            <a:prstDash val="dash"/>
            <a:round/>
            <a:headEnd/>
            <a:tailEnd/>
          </a:ln>
        </p:spPr>
        <p:txBody>
          <a:bodyPr lIns="0" tIns="0" rIns="0" bIns="0">
            <a:prstTxWarp prst="textNoShape">
              <a:avLst/>
            </a:prstTxWarp>
          </a:bodyPr>
          <a:lstStyle/>
          <a:p>
            <a:endParaRPr lang="en-US"/>
          </a:p>
        </p:txBody>
      </p:sp>
      <p:sp>
        <p:nvSpPr>
          <p:cNvPr id="94219" name="Rectangle 9"/>
          <p:cNvSpPr>
            <a:spLocks/>
          </p:cNvSpPr>
          <p:nvPr/>
        </p:nvSpPr>
        <p:spPr bwMode="auto">
          <a:xfrm>
            <a:off x="152400" y="155575"/>
            <a:ext cx="8845550" cy="6546850"/>
          </a:xfrm>
          <a:prstGeom prst="rect">
            <a:avLst/>
          </a:prstGeom>
          <a:noFill/>
          <a:ln w="9525">
            <a:solidFill>
              <a:srgbClr val="8E7C5D"/>
            </a:solidFill>
            <a:miter lim="800000"/>
            <a:headEnd/>
            <a:tailEnd/>
          </a:ln>
        </p:spPr>
        <p:txBody>
          <a:bodyPr wrap="none" lIns="0" tIns="0" rIns="0" bIns="0">
            <a:prstTxWarp prst="textNoShape">
              <a:avLst/>
            </a:prstTxWarp>
          </a:bodyPr>
          <a:lstStyle/>
          <a:p>
            <a:endParaRPr lang="en-US"/>
          </a:p>
        </p:txBody>
      </p:sp>
      <p:sp>
        <p:nvSpPr>
          <p:cNvPr id="94220" name="Oval 10"/>
          <p:cNvSpPr>
            <a:spLocks/>
          </p:cNvSpPr>
          <p:nvPr/>
        </p:nvSpPr>
        <p:spPr bwMode="auto">
          <a:xfrm>
            <a:off x="4267200" y="955675"/>
            <a:ext cx="609600" cy="609600"/>
          </a:xfrm>
          <a:prstGeom prst="ellipse">
            <a:avLst/>
          </a:prstGeom>
          <a:solidFill>
            <a:schemeClr val="accent1"/>
          </a:solidFill>
          <a:ln w="15875" cap="rnd">
            <a:noFill/>
            <a:round/>
            <a:headEnd/>
            <a:tailEnd/>
          </a:ln>
        </p:spPr>
        <p:txBody>
          <a:bodyPr lIns="0" tIns="0" rIns="0" bIns="0">
            <a:prstTxWarp prst="textNoShape">
              <a:avLst/>
            </a:prstTxWarp>
          </a:bodyPr>
          <a:lstStyle/>
          <a:p>
            <a:endParaRPr lang="en-US"/>
          </a:p>
        </p:txBody>
      </p:sp>
      <p:sp>
        <p:nvSpPr>
          <p:cNvPr id="94221" name="Oval 11"/>
          <p:cNvSpPr>
            <a:spLocks/>
          </p:cNvSpPr>
          <p:nvPr/>
        </p:nvSpPr>
        <p:spPr bwMode="auto">
          <a:xfrm>
            <a:off x="4362450" y="1050925"/>
            <a:ext cx="419100" cy="420688"/>
          </a:xfrm>
          <a:prstGeom prst="ellipse">
            <a:avLst/>
          </a:prstGeom>
          <a:solidFill>
            <a:schemeClr val="accent1"/>
          </a:solidFill>
          <a:ln w="50800" cap="rnd">
            <a:solidFill>
              <a:srgbClr val="8E7C5D"/>
            </a:solidFill>
            <a:round/>
            <a:headEnd/>
            <a:tailEnd/>
          </a:ln>
        </p:spPr>
        <p:txBody>
          <a:bodyPr lIns="0" tIns="0" rIns="0" bIns="0">
            <a:prstTxWarp prst="textNoShape">
              <a:avLst/>
            </a:prstTxWarp>
          </a:bodyPr>
          <a:lstStyle/>
          <a:p>
            <a:endParaRPr lang="en-US"/>
          </a:p>
        </p:txBody>
      </p:sp>
      <p:sp>
        <p:nvSpPr>
          <p:cNvPr id="94222" name="Rectangle 12"/>
          <p:cNvSpPr>
            <a:spLocks/>
          </p:cNvSpPr>
          <p:nvPr/>
        </p:nvSpPr>
        <p:spPr bwMode="auto">
          <a:xfrm>
            <a:off x="5788025" y="6405563"/>
            <a:ext cx="3060700" cy="266700"/>
          </a:xfrm>
          <a:prstGeom prst="rect">
            <a:avLst/>
          </a:prstGeom>
          <a:noFill/>
          <a:ln w="12700" cap="rnd">
            <a:noFill/>
            <a:round/>
            <a:headEnd/>
            <a:tailEnd/>
          </a:ln>
        </p:spPr>
        <p:txBody>
          <a:bodyPr lIns="38100" tIns="38100" rIns="38100" bIns="38100">
            <a:prstTxWarp prst="textNoShape">
              <a:avLst/>
            </a:prstTxWarp>
          </a:bodyPr>
          <a:lstStyle/>
          <a:p>
            <a:pPr algn="r"/>
            <a:r>
              <a:rPr lang="en-US" sz="1400" dirty="0" smtClean="0">
                <a:solidFill>
                  <a:srgbClr val="FFFFFF"/>
                </a:solidFill>
                <a:latin typeface="Times New Roman" charset="0"/>
                <a:ea typeface="Times New Roman" charset="0"/>
                <a:cs typeface="Times New Roman" charset="0"/>
                <a:sym typeface="Times New Roman" charset="0"/>
              </a:rPr>
              <a:t>16.04.2010</a:t>
            </a:r>
            <a:endParaRPr lang="en-US" sz="1400" dirty="0">
              <a:solidFill>
                <a:srgbClr val="FFFFFF"/>
              </a:solidFill>
              <a:latin typeface="Times New Roman" charset="0"/>
              <a:ea typeface="Times New Roman" charset="0"/>
              <a:cs typeface="Times New Roman" charset="0"/>
              <a:sym typeface="Times New Roman" charset="0"/>
            </a:endParaRPr>
          </a:p>
        </p:txBody>
      </p:sp>
      <p:sp>
        <p:nvSpPr>
          <p:cNvPr id="94223" name="Rectangle 13"/>
          <p:cNvSpPr>
            <a:spLocks/>
          </p:cNvSpPr>
          <p:nvPr/>
        </p:nvSpPr>
        <p:spPr bwMode="auto">
          <a:xfrm>
            <a:off x="304800" y="6410325"/>
            <a:ext cx="3594100" cy="254000"/>
          </a:xfrm>
          <a:prstGeom prst="rect">
            <a:avLst/>
          </a:prstGeom>
          <a:noFill/>
          <a:ln w="12700" cap="rnd">
            <a:noFill/>
            <a:round/>
            <a:headEnd/>
            <a:tailEnd/>
          </a:ln>
        </p:spPr>
        <p:txBody>
          <a:bodyPr lIns="38100" tIns="38100" rIns="38100" bIns="38100">
            <a:prstTxWarp prst="textNoShape">
              <a:avLst/>
            </a:prstTxWarp>
          </a:bodyPr>
          <a:lstStyle/>
          <a:p>
            <a:pPr algn="l"/>
            <a:r>
              <a:rPr lang="en-US" sz="1200" dirty="0" smtClean="0">
                <a:solidFill>
                  <a:srgbClr val="FFFFFF"/>
                </a:solidFill>
                <a:latin typeface="Times New Roman" charset="0"/>
                <a:ea typeface="Times New Roman" charset="0"/>
                <a:cs typeface="Times New Roman" charset="0"/>
                <a:sym typeface="Times New Roman" charset="0"/>
              </a:rPr>
              <a:t>Mohammad  Al-Turany, PANDA DAQT</a:t>
            </a:r>
            <a:endParaRPr lang="en-US" sz="1200" dirty="0">
              <a:solidFill>
                <a:srgbClr val="FFFFFF"/>
              </a:solidFill>
              <a:latin typeface="Times New Roman" charset="0"/>
              <a:ea typeface="Times New Roman" charset="0"/>
              <a:cs typeface="Times New Roman" charset="0"/>
              <a:sym typeface="Times New Roman" charset="0"/>
            </a:endParaRPr>
          </a:p>
        </p:txBody>
      </p:sp>
      <p:sp>
        <p:nvSpPr>
          <p:cNvPr id="15374" name="Rectangle 14"/>
          <p:cNvSpPr>
            <a:spLocks noGrp="1" noChangeArrowheads="1"/>
          </p:cNvSpPr>
          <p:nvPr>
            <p:ph type="body" idx="1"/>
          </p:nvPr>
        </p:nvSpPr>
        <p:spPr/>
        <p:txBody>
          <a:bodyPr/>
          <a:lstStyle/>
          <a:p>
            <a:pPr marL="0" indent="0" eaLnBrk="1" hangingPunct="1">
              <a:spcBef>
                <a:spcPct val="0"/>
              </a:spcBef>
              <a:defRPr/>
            </a:pPr>
            <a:r>
              <a:rPr lang="en-US">
                <a:latin typeface="Calibri" charset="0"/>
                <a:ea typeface="Calibri" charset="0"/>
                <a:cs typeface="Calibri" charset="0"/>
                <a:sym typeface="Calibri" charset="0"/>
              </a:rPr>
              <a:t>CUDA</a:t>
            </a:r>
            <a:endParaRPr lang="en-US">
              <a:latin typeface="Calibri" charset="0"/>
              <a:ea typeface="ヒラギノ角ゴ ProN W3" charset="-128"/>
              <a:cs typeface="ヒラギノ角ゴ ProN W3" charset="-128"/>
              <a:sym typeface="Calibri" charset="0"/>
            </a:endParaRPr>
          </a:p>
        </p:txBody>
      </p:sp>
      <p:sp>
        <p:nvSpPr>
          <p:cNvPr id="15375" name="Rectangle 15"/>
          <p:cNvSpPr>
            <a:spLocks/>
          </p:cNvSpPr>
          <p:nvPr/>
        </p:nvSpPr>
        <p:spPr bwMode="auto">
          <a:xfrm>
            <a:off x="4791075" y="1524000"/>
            <a:ext cx="4041775" cy="730250"/>
          </a:xfrm>
          <a:prstGeom prst="rect">
            <a:avLst/>
          </a:prstGeom>
          <a:noFill/>
          <a:ln w="15875" cap="rnd">
            <a:noFill/>
            <a:round/>
            <a:headEnd type="none" w="med" len="med"/>
            <a:tailEnd type="none" w="med" len="med"/>
          </a:ln>
          <a:effectLst>
            <a:outerShdw blurRad="50800" dist="25399" dir="5400000" algn="ctr" rotWithShape="0">
              <a:schemeClr val="bg2">
                <a:alpha val="34999"/>
              </a:schemeClr>
            </a:outerShdw>
          </a:effectLst>
        </p:spPr>
        <p:txBody>
          <a:bodyPr lIns="38100" tIns="38100" rIns="38100" bIns="38100" anchor="ctr">
            <a:prstTxWarp prst="textNoShape">
              <a:avLst/>
            </a:prstTxWarp>
          </a:bodyPr>
          <a:lstStyle/>
          <a:p>
            <a:pPr algn="l">
              <a:spcBef>
                <a:spcPts val="525"/>
              </a:spcBef>
              <a:defRPr/>
            </a:pPr>
            <a:r>
              <a:rPr lang="en-US" sz="2200">
                <a:solidFill>
                  <a:srgbClr val="FFFFFF"/>
                </a:solidFill>
                <a:latin typeface="Calibri" charset="0"/>
                <a:ea typeface="Calibri" charset="0"/>
                <a:cs typeface="Calibri" charset="0"/>
                <a:sym typeface="Calibri" charset="0"/>
              </a:rPr>
              <a:t>GPGPU</a:t>
            </a:r>
          </a:p>
        </p:txBody>
      </p:sp>
      <p:sp>
        <p:nvSpPr>
          <p:cNvPr id="94226" name="Rectangle 16"/>
          <p:cNvSpPr>
            <a:spLocks/>
          </p:cNvSpPr>
          <p:nvPr/>
        </p:nvSpPr>
        <p:spPr bwMode="auto">
          <a:xfrm>
            <a:off x="152400" y="2286000"/>
            <a:ext cx="4419600" cy="4114800"/>
          </a:xfrm>
          <a:prstGeom prst="rect">
            <a:avLst/>
          </a:prstGeom>
          <a:noFill/>
          <a:ln w="9525">
            <a:noFill/>
            <a:miter lim="800000"/>
            <a:headEnd/>
            <a:tailEnd/>
          </a:ln>
        </p:spPr>
        <p:txBody>
          <a:bodyPr lIns="38100" tIns="38100" rIns="38100" bIns="38100">
            <a:prstTxWarp prst="textNoShape">
              <a:avLst/>
            </a:prstTxWarp>
          </a:bodyPr>
          <a:lstStyle/>
          <a:p>
            <a:pPr marL="234950" indent="-234950" algn="l">
              <a:spcBef>
                <a:spcPts val="475"/>
              </a:spcBef>
              <a:buClr>
                <a:srgbClr val="D34817"/>
              </a:buClr>
              <a:buSzPct val="85000"/>
              <a:buFont typeface="Wingdings 2" charset="2"/>
              <a:buChar char=""/>
            </a:pPr>
            <a:r>
              <a:rPr lang="en-US" sz="2000" dirty="0">
                <a:solidFill>
                  <a:schemeClr val="tx1"/>
                </a:solidFill>
                <a:latin typeface="Calibri" charset="0"/>
                <a:ea typeface="Calibri" charset="0"/>
                <a:cs typeface="Calibri" charset="0"/>
                <a:sym typeface="Calibri" charset="0"/>
              </a:rPr>
              <a:t>work with familiar programming concepts (C language) while developing software that can run on a GPU</a:t>
            </a:r>
            <a:endParaRPr lang="en-US" sz="2700" dirty="0">
              <a:solidFill>
                <a:schemeClr val="tx1"/>
              </a:solidFill>
              <a:latin typeface="Calibri" charset="0"/>
              <a:ea typeface="Calibri" charset="0"/>
              <a:cs typeface="Calibri" charset="0"/>
              <a:sym typeface="Calibri" charset="0"/>
            </a:endParaRPr>
          </a:p>
          <a:p>
            <a:pPr marL="234950" indent="-234950" algn="l">
              <a:spcBef>
                <a:spcPts val="475"/>
              </a:spcBef>
            </a:pPr>
            <a:endParaRPr lang="en-US" sz="2000" dirty="0">
              <a:solidFill>
                <a:schemeClr val="tx1"/>
              </a:solidFill>
              <a:latin typeface="Calibri" charset="0"/>
              <a:ea typeface="Calibri" charset="0"/>
              <a:cs typeface="Calibri" charset="0"/>
              <a:sym typeface="Calibri" charset="0"/>
            </a:endParaRPr>
          </a:p>
          <a:p>
            <a:pPr marL="234950" indent="-234950" algn="l">
              <a:spcBef>
                <a:spcPts val="475"/>
              </a:spcBef>
              <a:buClr>
                <a:srgbClr val="D34817"/>
              </a:buClr>
              <a:buSzPct val="85000"/>
              <a:buFont typeface="Wingdings 2" charset="2"/>
              <a:buChar char=""/>
            </a:pPr>
            <a:r>
              <a:rPr lang="en-US" sz="2000" dirty="0">
                <a:solidFill>
                  <a:schemeClr val="tx1"/>
                </a:solidFill>
                <a:latin typeface="Calibri" charset="0"/>
                <a:ea typeface="Calibri" charset="0"/>
                <a:cs typeface="Calibri" charset="0"/>
                <a:sym typeface="Calibri" charset="0"/>
              </a:rPr>
              <a:t>CUDA compile the code directly to the hardware (GPU assembly language, for instance), thereby providing great performance. </a:t>
            </a:r>
          </a:p>
        </p:txBody>
      </p:sp>
      <p:sp>
        <p:nvSpPr>
          <p:cNvPr id="94227" name="Rectangle 17"/>
          <p:cNvSpPr>
            <a:spLocks/>
          </p:cNvSpPr>
          <p:nvPr/>
        </p:nvSpPr>
        <p:spPr bwMode="auto">
          <a:xfrm>
            <a:off x="4572000" y="2286000"/>
            <a:ext cx="4572000" cy="4006850"/>
          </a:xfrm>
          <a:prstGeom prst="rect">
            <a:avLst/>
          </a:prstGeom>
          <a:noFill/>
          <a:ln w="9525">
            <a:noFill/>
            <a:miter lim="800000"/>
            <a:headEnd/>
            <a:tailEnd/>
          </a:ln>
        </p:spPr>
        <p:txBody>
          <a:bodyPr lIns="38100" tIns="38100" rIns="38100" bIns="38100">
            <a:prstTxWarp prst="textNoShape">
              <a:avLst/>
            </a:prstTxWarp>
          </a:bodyPr>
          <a:lstStyle/>
          <a:p>
            <a:pPr algn="l">
              <a:lnSpc>
                <a:spcPct val="95000"/>
              </a:lnSpc>
            </a:pPr>
            <a:r>
              <a:rPr lang="en-US" sz="2000" dirty="0">
                <a:solidFill>
                  <a:schemeClr val="tx1"/>
                </a:solidFill>
                <a:latin typeface="+mn-lt"/>
                <a:ea typeface="Arial" charset="0"/>
                <a:cs typeface="Arial" charset="0"/>
                <a:sym typeface="Arial" charset="0"/>
              </a:rPr>
              <a:t>Trick the GPU into general-purpose</a:t>
            </a:r>
            <a:endParaRPr lang="en-US" sz="2700" dirty="0">
              <a:solidFill>
                <a:schemeClr val="tx1"/>
              </a:solidFill>
              <a:latin typeface="+mn-lt"/>
              <a:ea typeface="Calibri" charset="0"/>
              <a:cs typeface="Calibri" charset="0"/>
              <a:sym typeface="Calibri" charset="0"/>
            </a:endParaRPr>
          </a:p>
          <a:p>
            <a:pPr algn="l">
              <a:lnSpc>
                <a:spcPct val="95000"/>
              </a:lnSpc>
            </a:pPr>
            <a:r>
              <a:rPr lang="en-US" sz="2000" dirty="0">
                <a:solidFill>
                  <a:schemeClr val="tx1"/>
                </a:solidFill>
                <a:latin typeface="+mn-lt"/>
                <a:ea typeface="Arial" charset="0"/>
                <a:cs typeface="Arial" charset="0"/>
                <a:sym typeface="Arial" charset="0"/>
              </a:rPr>
              <a:t>computing by </a:t>
            </a:r>
            <a:r>
              <a:rPr lang="en-US" sz="2000" u="sng" dirty="0">
                <a:solidFill>
                  <a:schemeClr val="tx1"/>
                </a:solidFill>
                <a:latin typeface="+mn-lt"/>
                <a:ea typeface="Arial" charset="0"/>
                <a:cs typeface="Arial" charset="0"/>
                <a:sym typeface="Arial" charset="0"/>
              </a:rPr>
              <a:t>casting problem as graphics</a:t>
            </a:r>
            <a:endParaRPr lang="en-US" sz="2700" dirty="0" smtClean="0">
              <a:solidFill>
                <a:schemeClr val="tx1"/>
              </a:solidFill>
              <a:latin typeface="+mn-lt"/>
              <a:ea typeface="Calibri" charset="0"/>
              <a:cs typeface="Calibri" charset="0"/>
              <a:sym typeface="Calibri" charset="0"/>
            </a:endParaRPr>
          </a:p>
          <a:p>
            <a:pPr algn="l">
              <a:lnSpc>
                <a:spcPct val="95000"/>
              </a:lnSpc>
              <a:buClr>
                <a:srgbClr val="FF0000"/>
              </a:buClr>
              <a:buSzPct val="100000"/>
              <a:buFont typeface="Arial" charset="0"/>
              <a:buChar char="•"/>
            </a:pPr>
            <a:r>
              <a:rPr lang="en-US" sz="2000" dirty="0" smtClean="0">
                <a:solidFill>
                  <a:schemeClr val="tx1"/>
                </a:solidFill>
                <a:latin typeface="+mn-lt"/>
                <a:ea typeface="Arial" charset="0"/>
                <a:cs typeface="Arial" charset="0"/>
                <a:sym typeface="Arial" charset="0"/>
              </a:rPr>
              <a:t> Turn </a:t>
            </a:r>
            <a:r>
              <a:rPr lang="en-US" sz="2000" dirty="0">
                <a:solidFill>
                  <a:schemeClr val="tx1"/>
                </a:solidFill>
                <a:latin typeface="+mn-lt"/>
                <a:ea typeface="Arial" charset="0"/>
                <a:cs typeface="Arial" charset="0"/>
                <a:sym typeface="Arial" charset="0"/>
              </a:rPr>
              <a:t>data into images ("texture maps")</a:t>
            </a:r>
            <a:endParaRPr lang="en-US" sz="2700" dirty="0" smtClean="0">
              <a:solidFill>
                <a:schemeClr val="tx1"/>
              </a:solidFill>
              <a:latin typeface="+mn-lt"/>
              <a:ea typeface="Calibri" charset="0"/>
              <a:cs typeface="Calibri" charset="0"/>
              <a:sym typeface="Calibri" charset="0"/>
            </a:endParaRPr>
          </a:p>
          <a:p>
            <a:pPr algn="l">
              <a:lnSpc>
                <a:spcPct val="95000"/>
              </a:lnSpc>
              <a:buClr>
                <a:srgbClr val="FF0000"/>
              </a:buClr>
              <a:buSzPct val="100000"/>
              <a:buFont typeface="Arial" charset="0"/>
              <a:buChar char="•"/>
            </a:pPr>
            <a:r>
              <a:rPr lang="en-US" sz="2000" dirty="0" smtClean="0">
                <a:solidFill>
                  <a:schemeClr val="tx1"/>
                </a:solidFill>
                <a:latin typeface="+mn-lt"/>
                <a:ea typeface="Arial" charset="0"/>
                <a:cs typeface="Arial" charset="0"/>
                <a:sym typeface="Arial" charset="0"/>
              </a:rPr>
              <a:t> Turn </a:t>
            </a:r>
            <a:r>
              <a:rPr lang="en-US" sz="2000" dirty="0">
                <a:solidFill>
                  <a:schemeClr val="tx1"/>
                </a:solidFill>
                <a:latin typeface="+mn-lt"/>
                <a:ea typeface="Arial" charset="0"/>
                <a:cs typeface="Arial" charset="0"/>
                <a:sym typeface="Arial" charset="0"/>
              </a:rPr>
              <a:t>algorithms into image synthesis</a:t>
            </a:r>
            <a:r>
              <a:rPr lang="en-US" sz="2000" dirty="0" smtClean="0">
                <a:solidFill>
                  <a:schemeClr val="tx1"/>
                </a:solidFill>
                <a:latin typeface="+mn-lt"/>
                <a:ea typeface="Arial" charset="0"/>
                <a:cs typeface="Arial" charset="0"/>
                <a:sym typeface="Arial" charset="0"/>
              </a:rPr>
              <a:t>  (</a:t>
            </a:r>
            <a:r>
              <a:rPr lang="en-US" sz="2000" dirty="0">
                <a:solidFill>
                  <a:schemeClr val="tx1"/>
                </a:solidFill>
                <a:latin typeface="+mn-lt"/>
                <a:ea typeface="Arial" charset="0"/>
                <a:cs typeface="Arial" charset="0"/>
                <a:sym typeface="Arial" charset="0"/>
              </a:rPr>
              <a:t>"</a:t>
            </a:r>
            <a:r>
              <a:rPr lang="en-US" sz="2000" dirty="0" smtClean="0">
                <a:solidFill>
                  <a:schemeClr val="tx1"/>
                </a:solidFill>
                <a:latin typeface="+mn-lt"/>
                <a:ea typeface="Arial" charset="0"/>
                <a:cs typeface="Arial" charset="0"/>
                <a:sym typeface="Arial" charset="0"/>
              </a:rPr>
              <a:t>rendering </a:t>
            </a:r>
            <a:r>
              <a:rPr lang="en-US" sz="2000" dirty="0">
                <a:solidFill>
                  <a:schemeClr val="tx1"/>
                </a:solidFill>
                <a:latin typeface="+mn-lt"/>
                <a:ea typeface="Arial" charset="0"/>
                <a:cs typeface="Arial" charset="0"/>
                <a:sym typeface="Arial" charset="0"/>
              </a:rPr>
              <a:t>passes")</a:t>
            </a:r>
            <a:endParaRPr lang="en-US" sz="2700" dirty="0">
              <a:solidFill>
                <a:schemeClr val="tx1"/>
              </a:solidFill>
              <a:latin typeface="+mn-lt"/>
              <a:ea typeface="Calibri" charset="0"/>
              <a:cs typeface="Calibri" charset="0"/>
              <a:sym typeface="Calibri" charset="0"/>
            </a:endParaRPr>
          </a:p>
          <a:p>
            <a:pPr algn="l">
              <a:lnSpc>
                <a:spcPct val="95000"/>
              </a:lnSpc>
            </a:pPr>
            <a:r>
              <a:rPr lang="en-US" sz="2000" dirty="0" smtClean="0">
                <a:solidFill>
                  <a:schemeClr val="tx1"/>
                </a:solidFill>
                <a:latin typeface="+mn-lt"/>
                <a:ea typeface="Arial" charset="0"/>
                <a:cs typeface="Arial" charset="0"/>
                <a:sym typeface="Arial" charset="0"/>
              </a:rPr>
              <a:t> </a:t>
            </a:r>
          </a:p>
          <a:p>
            <a:pPr algn="l">
              <a:lnSpc>
                <a:spcPct val="95000"/>
              </a:lnSpc>
            </a:pPr>
            <a:r>
              <a:rPr lang="en-US" sz="2000" dirty="0" smtClean="0">
                <a:solidFill>
                  <a:srgbClr val="FF0000"/>
                </a:solidFill>
                <a:latin typeface="+mn-lt"/>
                <a:ea typeface="Arial" charset="0"/>
                <a:cs typeface="Arial" charset="0"/>
                <a:sym typeface="Arial" charset="0"/>
              </a:rPr>
              <a:t>Drawback</a:t>
            </a:r>
            <a:r>
              <a:rPr lang="en-US" sz="2000" dirty="0">
                <a:solidFill>
                  <a:srgbClr val="FF0000"/>
                </a:solidFill>
                <a:latin typeface="+mn-lt"/>
                <a:ea typeface="Arial" charset="0"/>
                <a:cs typeface="Arial" charset="0"/>
                <a:sym typeface="Arial" charset="0"/>
              </a:rPr>
              <a:t>:</a:t>
            </a:r>
            <a:endParaRPr lang="en-US" sz="2700" dirty="0">
              <a:solidFill>
                <a:schemeClr val="tx1"/>
              </a:solidFill>
              <a:latin typeface="+mn-lt"/>
              <a:ea typeface="Calibri" charset="0"/>
              <a:cs typeface="Calibri" charset="0"/>
              <a:sym typeface="Calibri" charset="0"/>
            </a:endParaRPr>
          </a:p>
          <a:p>
            <a:pPr algn="l">
              <a:lnSpc>
                <a:spcPct val="95000"/>
              </a:lnSpc>
              <a:buClr>
                <a:srgbClr val="9B2D1F"/>
              </a:buClr>
              <a:buSzPct val="100000"/>
              <a:buFont typeface="Arial" charset="0"/>
              <a:buChar char="•"/>
            </a:pPr>
            <a:r>
              <a:rPr lang="en-US" sz="2000" dirty="0">
                <a:solidFill>
                  <a:schemeClr val="tx1"/>
                </a:solidFill>
                <a:latin typeface="+mn-lt"/>
                <a:ea typeface="Arial" charset="0"/>
                <a:cs typeface="Arial" charset="0"/>
                <a:sym typeface="Arial" charset="0"/>
              </a:rPr>
              <a:t>Tough learning curve</a:t>
            </a:r>
            <a:endParaRPr lang="en-US" sz="2700" dirty="0">
              <a:solidFill>
                <a:schemeClr val="tx1"/>
              </a:solidFill>
              <a:latin typeface="+mn-lt"/>
              <a:ea typeface="Calibri" charset="0"/>
              <a:cs typeface="Calibri" charset="0"/>
              <a:sym typeface="Calibri" charset="0"/>
            </a:endParaRPr>
          </a:p>
          <a:p>
            <a:pPr algn="l">
              <a:lnSpc>
                <a:spcPct val="95000"/>
              </a:lnSpc>
              <a:buClr>
                <a:srgbClr val="9B2D1F"/>
              </a:buClr>
              <a:buSzPct val="100000"/>
              <a:buFont typeface="Arial" charset="0"/>
              <a:buChar char="•"/>
            </a:pPr>
            <a:r>
              <a:rPr lang="en-US" sz="2000" dirty="0">
                <a:solidFill>
                  <a:schemeClr val="tx1"/>
                </a:solidFill>
                <a:latin typeface="+mn-lt"/>
                <a:ea typeface="Arial" charset="0"/>
                <a:cs typeface="Arial" charset="0"/>
                <a:sym typeface="Arial" charset="0"/>
              </a:rPr>
              <a:t>potentially high overhead of graphics API</a:t>
            </a:r>
            <a:endParaRPr lang="en-US" sz="2700" dirty="0">
              <a:solidFill>
                <a:schemeClr val="tx1"/>
              </a:solidFill>
              <a:latin typeface="+mn-lt"/>
              <a:ea typeface="Calibri" charset="0"/>
              <a:cs typeface="Calibri" charset="0"/>
              <a:sym typeface="Calibri" charset="0"/>
            </a:endParaRPr>
          </a:p>
          <a:p>
            <a:pPr algn="l">
              <a:lnSpc>
                <a:spcPct val="95000"/>
              </a:lnSpc>
              <a:buClr>
                <a:srgbClr val="9B2D1F"/>
              </a:buClr>
              <a:buSzPct val="100000"/>
              <a:buFont typeface="Arial" charset="0"/>
              <a:buChar char="•"/>
            </a:pPr>
            <a:r>
              <a:rPr lang="en-US" sz="2000" dirty="0">
                <a:solidFill>
                  <a:schemeClr val="tx1"/>
                </a:solidFill>
                <a:latin typeface="+mn-lt"/>
                <a:ea typeface="Arial" charset="0"/>
                <a:cs typeface="Arial" charset="0"/>
                <a:sym typeface="Arial" charset="0"/>
              </a:rPr>
              <a:t>highly constrained memory layout &amp; access model</a:t>
            </a:r>
          </a:p>
        </p:txBody>
      </p:sp>
      <p:sp>
        <p:nvSpPr>
          <p:cNvPr id="94228" name="Rectangle 18"/>
          <p:cNvSpPr>
            <a:spLocks noGrp="1" noChangeArrowheads="1"/>
          </p:cNvSpPr>
          <p:nvPr>
            <p:ph type="title"/>
          </p:nvPr>
        </p:nvSpPr>
        <p:spPr/>
        <p:txBody>
          <a:bodyPr/>
          <a:lstStyle/>
          <a:p>
            <a:pPr eaLnBrk="1" hangingPunct="1"/>
            <a:r>
              <a:rPr lang="en-US"/>
              <a:t>CUDA vs GPGPU</a:t>
            </a:r>
          </a:p>
        </p:txBody>
      </p:sp>
      <p:sp>
        <p:nvSpPr>
          <p:cNvPr id="94229" name="Text Box 19"/>
          <p:cNvSpPr txBox="1">
            <a:spLocks noChangeArrowheads="1"/>
          </p:cNvSpPr>
          <p:nvPr/>
        </p:nvSpPr>
        <p:spPr bwMode="auto">
          <a:xfrm>
            <a:off x="4425950" y="1192213"/>
            <a:ext cx="292100" cy="292100"/>
          </a:xfrm>
          <a:prstGeom prst="rect">
            <a:avLst/>
          </a:prstGeom>
          <a:noFill/>
          <a:ln w="12700">
            <a:noFill/>
            <a:miter lim="800000"/>
            <a:headEnd/>
            <a:tailEnd/>
          </a:ln>
        </p:spPr>
        <p:txBody>
          <a:bodyPr wrap="none" anchor="ctr">
            <a:prstTxWarp prst="textNoShape">
              <a:avLst/>
            </a:prstTxWarp>
          </a:bodyPr>
          <a:lstStyle/>
          <a:p>
            <a:fld id="{BDFB9EE9-F703-C54B-9148-D421FF4CC3F9}" type="slidenum">
              <a:rPr lang="en-US" sz="1600">
                <a:solidFill>
                  <a:srgbClr val="8E7C5D"/>
                </a:solidFill>
                <a:latin typeface="Times New Roman" charset="0"/>
                <a:ea typeface="Times New Roman" charset="0"/>
                <a:cs typeface="Times New Roman" charset="0"/>
                <a:sym typeface="Times New Roman" charset="0"/>
              </a:rPr>
              <a:pPr/>
              <a:t>9</a:t>
            </a:fld>
            <a:endParaRPr lang="en-US" sz="1600">
              <a:solidFill>
                <a:srgbClr val="8E7C5D"/>
              </a:solidFill>
              <a:latin typeface="Times New Roman" charset="0"/>
              <a:ea typeface="Times New Roman" charset="0"/>
              <a:cs typeface="Times New Roman" charset="0"/>
              <a:sym typeface="Times New Roman" charset="0"/>
            </a:endParaRPr>
          </a:p>
        </p:txBody>
      </p:sp>
      <p:sp>
        <p:nvSpPr>
          <p:cNvPr id="21" name="Slide Number Placeholder 20"/>
          <p:cNvSpPr>
            <a:spLocks noGrp="1"/>
          </p:cNvSpPr>
          <p:nvPr>
            <p:ph type="sldNum" sz="quarter" idx="10"/>
          </p:nvPr>
        </p:nvSpPr>
        <p:spPr/>
        <p:txBody>
          <a:bodyPr/>
          <a:lstStyle/>
          <a:p>
            <a:pPr>
              <a:defRPr/>
            </a:pPr>
            <a:fld id="{5178A866-4AD1-084C-95CC-C7F743FEB543}" type="slidenum">
              <a:rPr lang="en-US" smtClean="0"/>
              <a:pPr>
                <a:defRPr/>
              </a:pPr>
              <a:t>9</a:t>
            </a:fld>
            <a:endParaRPr lang="en-US"/>
          </a:p>
        </p:txBody>
      </p:sp>
    </p:spTree>
  </p:cSld>
  <p:clrMapOvr>
    <a:masterClrMapping/>
  </p:clrMapOvr>
  <p:transition/>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Only">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Only">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Comparison">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Comparison">
      <a:majorFont>
        <a:latin typeface="Calibri"/>
        <a:ea typeface="ヒラギノ角ゴ ProN W3"/>
        <a:cs typeface="ヒラギノ角ゴ ProN W3"/>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omparis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Two Content">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wo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wo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Content with Caption">
  <a:themeElements>
    <a:clrScheme name="">
      <a:dk1>
        <a:srgbClr val="000000"/>
      </a:dk1>
      <a:lt1>
        <a:srgbClr val="FFFFFF"/>
      </a:lt1>
      <a:dk2>
        <a:srgbClr val="000000"/>
      </a:dk2>
      <a:lt2>
        <a:srgbClr val="808080"/>
      </a:lt2>
      <a:accent1>
        <a:srgbClr val="A28E6A"/>
      </a:accent1>
      <a:accent2>
        <a:srgbClr val="333399"/>
      </a:accent2>
      <a:accent3>
        <a:srgbClr val="FFFFFF"/>
      </a:accent3>
      <a:accent4>
        <a:srgbClr val="000000"/>
      </a:accent4>
      <a:accent5>
        <a:srgbClr val="CEC6B9"/>
      </a:accent5>
      <a:accent6>
        <a:srgbClr val="2D2D8A"/>
      </a:accent6>
      <a:hlink>
        <a:srgbClr val="009999"/>
      </a:hlink>
      <a:folHlink>
        <a:srgbClr val="99CC00"/>
      </a:folHlink>
    </a:clrScheme>
    <a:fontScheme name="Default - Content with Caption">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ontent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 Title, Chart and Text">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Title, Chart and Tex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Chart and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727</TotalTime>
  <Pages>0</Pages>
  <Words>4359</Words>
  <Characters>0</Characters>
  <Application>Microsoft Macintosh PowerPoint</Application>
  <PresentationFormat>On-screen Show (4:3)</PresentationFormat>
  <Lines>0</Lines>
  <Paragraphs>1054</Paragraphs>
  <Slides>63</Slides>
  <Notes>3</Notes>
  <HiddenSlides>0</HiddenSlides>
  <MMClips>0</MMClips>
  <ScaleCrop>false</ScaleCrop>
  <HeadingPairs>
    <vt:vector size="6" baseType="variant">
      <vt:variant>
        <vt:lpstr>Design Template</vt:lpstr>
      </vt:variant>
      <vt:variant>
        <vt:i4>9</vt:i4>
      </vt:variant>
      <vt:variant>
        <vt:lpstr>Embedded OLE Servers</vt:lpstr>
      </vt:variant>
      <vt:variant>
        <vt:i4>1</vt:i4>
      </vt:variant>
      <vt:variant>
        <vt:lpstr>Slide Titles</vt:lpstr>
      </vt:variant>
      <vt:variant>
        <vt:i4>63</vt:i4>
      </vt:variant>
    </vt:vector>
  </HeadingPairs>
  <TitlesOfParts>
    <vt:vector size="73" baseType="lpstr">
      <vt:lpstr>Default - Title Slide</vt:lpstr>
      <vt:lpstr>Default - Title and Content</vt:lpstr>
      <vt:lpstr>Default - Title Only</vt:lpstr>
      <vt:lpstr>Default - Comparison</vt:lpstr>
      <vt:lpstr>Default - Two Content</vt:lpstr>
      <vt:lpstr>Default - Content with Caption</vt:lpstr>
      <vt:lpstr>Default - Title, Chart and Text</vt:lpstr>
      <vt:lpstr>Civic</vt:lpstr>
      <vt:lpstr>1_Civic</vt:lpstr>
      <vt:lpstr>Chart</vt:lpstr>
      <vt:lpstr>GPUs for event reconstruction</vt:lpstr>
      <vt:lpstr>Outline</vt:lpstr>
      <vt:lpstr>FairRoot</vt:lpstr>
      <vt:lpstr>CPU and GPU</vt:lpstr>
      <vt:lpstr>CPU vs. GPU</vt:lpstr>
      <vt:lpstr>CPU vs. GPU</vt:lpstr>
      <vt:lpstr>CPU vs. GPU</vt:lpstr>
      <vt:lpstr>CPU vs. GPU</vt:lpstr>
      <vt:lpstr>CUDA vs GPGPU</vt:lpstr>
      <vt:lpstr>CUDA:  Features</vt:lpstr>
      <vt:lpstr>Why CUDA?</vt:lpstr>
      <vt:lpstr>Cuda (2.3) Toolkit</vt:lpstr>
      <vt:lpstr>CUDA in FairRoot</vt:lpstr>
      <vt:lpstr>Reconstruction chain  (PANDA )</vt:lpstr>
      <vt:lpstr>CUDA programming model</vt:lpstr>
      <vt:lpstr>CUDA memory model</vt:lpstr>
      <vt:lpstr>Register Memory</vt:lpstr>
      <vt:lpstr>Shared Memory</vt:lpstr>
      <vt:lpstr>Global Memory</vt:lpstr>
      <vt:lpstr>Local Memory</vt:lpstr>
      <vt:lpstr>Constant Memory</vt:lpstr>
      <vt:lpstr>Texture Memory</vt:lpstr>
      <vt:lpstr>Slide 23</vt:lpstr>
      <vt:lpstr>Scalability in CUDA</vt:lpstr>
      <vt:lpstr>CUDA vs C program</vt:lpstr>
      <vt:lpstr>CPU vs GPU code (Runge-Kutta algorithm)</vt:lpstr>
      <vt:lpstr>CPU vs GPU code (Runge-Kutta algorithm)</vt:lpstr>
      <vt:lpstr>Example (Texture Memory)</vt:lpstr>
      <vt:lpstr>Field Maps</vt:lpstr>
      <vt:lpstr>Texture Memory for field maps</vt:lpstr>
      <vt:lpstr>Runge-Kutta propagator</vt:lpstr>
      <vt:lpstr>Magnet and Field</vt:lpstr>
      <vt:lpstr>Cards used in this Test</vt:lpstr>
      <vt:lpstr>Track Propagation (time per track)</vt:lpstr>
      <vt:lpstr>Time needed to analyze one event in ms</vt:lpstr>
      <vt:lpstr>Gain for different cards</vt:lpstr>
      <vt:lpstr>Resource usage in this Test</vt:lpstr>
      <vt:lpstr>Parallelization on CPU/GPU</vt:lpstr>
      <vt:lpstr>Using GPUs in HADES</vt:lpstr>
      <vt:lpstr>HADES </vt:lpstr>
      <vt:lpstr>Track Propagation (Time per event)</vt:lpstr>
      <vt:lpstr>Track Propagation ( μs/propagation)</vt:lpstr>
      <vt:lpstr>Example (Zero Copy)</vt:lpstr>
      <vt:lpstr> Zero Copy</vt:lpstr>
      <vt:lpstr>Track + vertex fitting on CPU and GPU</vt:lpstr>
      <vt:lpstr>NVIDIA’s Next Generation CUDA Architecture </vt:lpstr>
      <vt:lpstr>Features:</vt:lpstr>
      <vt:lpstr>NVIDIA GigaThread™ Engine </vt:lpstr>
      <vt:lpstr>ECC Support</vt:lpstr>
      <vt:lpstr>Unified address space</vt:lpstr>
      <vt:lpstr>Comparison of NVIDIA’s three CUDA-capable GPU architectures</vt:lpstr>
      <vt:lpstr>Next Steps related to Online </vt:lpstr>
      <vt:lpstr>PEXOR</vt:lpstr>
      <vt:lpstr>Configuration for test planned at the GSI</vt:lpstr>
      <vt:lpstr>Summary </vt:lpstr>
      <vt:lpstr>Backup Slides</vt:lpstr>
      <vt:lpstr>Emulation Mode</vt:lpstr>
      <vt:lpstr>Emulation Mode</vt:lpstr>
      <vt:lpstr>Texture Filtering</vt:lpstr>
      <vt:lpstr>Texture Address Mode</vt:lpstr>
      <vt:lpstr>Features available only in 1.3 computing capabilities </vt:lpstr>
      <vt:lpstr>Pinned Memory</vt:lpstr>
      <vt:lpstr>Track Propagation (time per event)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CBM Simulation Framework</dc:title>
  <dc:subject/>
  <dc:creator>Mohammad Al-Turany</dc:creator>
  <cp:keywords/>
  <dc:description/>
  <cp:lastModifiedBy>Mohammad Al-Turany</cp:lastModifiedBy>
  <cp:revision>12</cp:revision>
  <dcterms:created xsi:type="dcterms:W3CDTF">2010-04-16T06:52:36Z</dcterms:created>
  <dcterms:modified xsi:type="dcterms:W3CDTF">2010-04-16T13:18:02Z</dcterms:modified>
</cp:coreProperties>
</file>