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55" d="100"/>
          <a:sy n="155" d="100"/>
        </p:scale>
        <p:origin x="19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09.07.2019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09.07.2019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1E49FD-723B-46FD-B982-E0D8DA5C057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1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C0291C6-80EB-48B8-BFF8-2ABE354010B1}" type="datetime1">
              <a:rPr lang="en-US" noProof="0" smtClean="0"/>
              <a:t>7/9/2019</a:t>
            </a:fld>
            <a:endParaRPr lang="en-GB" noProof="0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A942402-DB4C-43B0-8F38-3024B5E854D4}" type="datetime1">
              <a:rPr lang="en-US" noProof="0" smtClean="0"/>
              <a:t>7/9/2019</a:t>
            </a:fld>
            <a:endParaRPr lang="en-GB" noProof="0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GB" dirty="0" smtClean="0"/>
              <a:t>15.5.2018</a:t>
            </a:r>
            <a:endParaRPr lang="en-GB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 smtClean="0"/>
              <a:t>Peter Spiller - SIS18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536F-118C-48DF-B346-38E5E90C7A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70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89C103A9-B55C-4E21-AF38-70FE0BD2550A}" type="datetime1">
              <a:rPr lang="en-US" noProof="0" smtClean="0"/>
              <a:t>7/9/2019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  <p:pic>
        <p:nvPicPr>
          <p:cNvPr id="13" name="Grafi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76" y="255219"/>
            <a:ext cx="658369" cy="548641"/>
          </a:xfrm>
          <a:prstGeom prst="rect">
            <a:avLst/>
          </a:prstGeom>
        </p:spPr>
      </p:pic>
      <p:pic>
        <p:nvPicPr>
          <p:cNvPr id="14" name="Bild 6" descr="GSI_Logo_rg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1"/>
            <a:ext cx="2249774" cy="1304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lipse 2"/>
          <p:cNvSpPr/>
          <p:nvPr/>
        </p:nvSpPr>
        <p:spPr>
          <a:xfrm>
            <a:off x="8037147" y="243942"/>
            <a:ext cx="657925" cy="399055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-36513" y="6607175"/>
            <a:ext cx="4392613" cy="250825"/>
          </a:xfrm>
        </p:spPr>
        <p:txBody>
          <a:bodyPr/>
          <a:lstStyle/>
          <a:p>
            <a:pPr>
              <a:defRPr/>
            </a:pPr>
            <a:r>
              <a:rPr lang="de-DE" dirty="0"/>
              <a:t>PPM - 26th June 2019 – SIS100/SIS18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19762" y="1579581"/>
            <a:ext cx="84753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+mj-lt"/>
              </a:rPr>
              <a:t>SIS18</a:t>
            </a: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FAT </a:t>
            </a:r>
            <a:r>
              <a:rPr lang="de-DE" sz="1600" dirty="0" err="1" smtClean="0">
                <a:latin typeface="+mj-lt"/>
              </a:rPr>
              <a:t>and</a:t>
            </a:r>
            <a:r>
              <a:rPr lang="de-DE" sz="1600" dirty="0" smtClean="0">
                <a:latin typeface="+mj-lt"/>
              </a:rPr>
              <a:t> SAT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smtClean="0">
                <a:latin typeface="+mj-lt"/>
              </a:rPr>
              <a:t>IPM </a:t>
            </a:r>
            <a:r>
              <a:rPr lang="de-DE" sz="1600" dirty="0" err="1" smtClean="0">
                <a:latin typeface="+mj-lt"/>
              </a:rPr>
              <a:t>and</a:t>
            </a:r>
            <a:r>
              <a:rPr lang="de-DE" sz="1600" dirty="0" smtClean="0">
                <a:latin typeface="+mj-lt"/>
              </a:rPr>
              <a:t> TS1MU1 power </a:t>
            </a:r>
            <a:r>
              <a:rPr lang="de-DE" sz="1600" dirty="0" err="1" smtClean="0">
                <a:latin typeface="+mj-lt"/>
              </a:rPr>
              <a:t>converters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completed</a:t>
            </a:r>
            <a:r>
              <a:rPr lang="de-DE" sz="1600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Revision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IPM </a:t>
            </a:r>
            <a:r>
              <a:rPr lang="de-DE" sz="1600" dirty="0" err="1" smtClean="0">
                <a:latin typeface="+mj-lt"/>
              </a:rPr>
              <a:t>vacuum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chamber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by</a:t>
            </a:r>
            <a:r>
              <a:rPr lang="de-DE" sz="1600" dirty="0" smtClean="0">
                <a:latin typeface="+mj-lt"/>
              </a:rPr>
              <a:t> Pfeiffer </a:t>
            </a:r>
            <a:r>
              <a:rPr lang="de-DE" sz="1600" dirty="0" err="1" smtClean="0">
                <a:latin typeface="+mj-lt"/>
              </a:rPr>
              <a:t>completed</a:t>
            </a:r>
            <a:r>
              <a:rPr lang="de-DE" sz="1600" dirty="0" smtClean="0">
                <a:latin typeface="+mj-lt"/>
              </a:rPr>
              <a:t>.</a:t>
            </a: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Details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smtClean="0">
                <a:latin typeface="+mj-lt"/>
              </a:rPr>
              <a:t>SIS18 </a:t>
            </a:r>
            <a:r>
              <a:rPr lang="de-DE" sz="1600" dirty="0" err="1" smtClean="0">
                <a:latin typeface="+mj-lt"/>
              </a:rPr>
              <a:t>shut</a:t>
            </a:r>
            <a:r>
              <a:rPr lang="de-DE" sz="1600" dirty="0" smtClean="0">
                <a:latin typeface="+mj-lt"/>
              </a:rPr>
              <a:t> down </a:t>
            </a:r>
            <a:r>
              <a:rPr lang="de-DE" sz="1600" dirty="0" err="1" smtClean="0">
                <a:latin typeface="+mj-lt"/>
              </a:rPr>
              <a:t>activities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discussed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and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scheduled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with</a:t>
            </a:r>
            <a:r>
              <a:rPr lang="de-DE" sz="1600" dirty="0" smtClean="0">
                <a:latin typeface="+mj-lt"/>
              </a:rPr>
              <a:t> all </a:t>
            </a:r>
            <a:r>
              <a:rPr lang="de-DE" sz="1600" dirty="0" err="1" smtClean="0">
                <a:latin typeface="+mj-lt"/>
              </a:rPr>
              <a:t>involved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technical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departments</a:t>
            </a:r>
            <a:r>
              <a:rPr lang="de-DE" sz="1600" dirty="0" smtClean="0">
                <a:latin typeface="+mj-lt"/>
              </a:rPr>
              <a:t>. </a:t>
            </a:r>
            <a:r>
              <a:rPr lang="de-DE" sz="1600" dirty="0" err="1" smtClean="0">
                <a:latin typeface="+mj-lt"/>
              </a:rPr>
              <a:t>No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resource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issues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communicated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technical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departments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smtClean="0">
                <a:latin typeface="+mj-lt"/>
              </a:rPr>
              <a:t>(</a:t>
            </a:r>
            <a:r>
              <a:rPr lang="de-DE" sz="1600" dirty="0" err="1" smtClean="0">
                <a:latin typeface="+mj-lt"/>
              </a:rPr>
              <a:t>see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minutes</a:t>
            </a:r>
            <a:r>
              <a:rPr lang="de-DE" sz="1600" dirty="0" smtClean="0">
                <a:latin typeface="+mj-lt"/>
              </a:rPr>
              <a:t>)</a:t>
            </a: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„Anlagenverantwortlicher“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Nitrogen </a:t>
            </a:r>
            <a:r>
              <a:rPr lang="de-DE" sz="1600" dirty="0" err="1" smtClean="0">
                <a:latin typeface="+mj-lt"/>
              </a:rPr>
              <a:t>fire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protection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assigned</a:t>
            </a:r>
            <a:r>
              <a:rPr lang="de-DE" sz="1600" dirty="0" smtClean="0">
                <a:latin typeface="+mj-lt"/>
              </a:rPr>
              <a:t> in </a:t>
            </a:r>
            <a:r>
              <a:rPr lang="de-DE" sz="1600" dirty="0" err="1">
                <a:latin typeface="+mj-lt"/>
              </a:rPr>
              <a:t>d</a:t>
            </a:r>
            <a:r>
              <a:rPr lang="de-DE" sz="1600" dirty="0" err="1" smtClean="0">
                <a:latin typeface="+mj-lt"/>
              </a:rPr>
              <a:t>pt</a:t>
            </a:r>
            <a:r>
              <a:rPr lang="de-DE" sz="1600" dirty="0" smtClean="0">
                <a:latin typeface="+mj-lt"/>
              </a:rPr>
              <a:t>. GAT (A. Sachs).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Expertise </a:t>
            </a:r>
            <a:r>
              <a:rPr lang="de-DE" sz="1600" dirty="0" err="1" smtClean="0">
                <a:latin typeface="+mj-lt"/>
              </a:rPr>
              <a:t>finalized</a:t>
            </a:r>
            <a:r>
              <a:rPr lang="de-DE" sz="1600" dirty="0" smtClean="0">
                <a:latin typeface="+mj-lt"/>
              </a:rPr>
              <a:t> on </a:t>
            </a:r>
            <a:r>
              <a:rPr lang="de-DE" sz="1600" dirty="0" err="1" smtClean="0">
                <a:latin typeface="+mj-lt"/>
              </a:rPr>
              <a:t>mitigation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options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water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leak</a:t>
            </a:r>
            <a:r>
              <a:rPr lang="de-DE" sz="1600" dirty="0" smtClean="0">
                <a:latin typeface="+mj-lt"/>
              </a:rPr>
              <a:t> (</a:t>
            </a:r>
            <a:r>
              <a:rPr lang="de-DE" sz="1600" dirty="0" err="1" smtClean="0">
                <a:latin typeface="+mj-lt"/>
              </a:rPr>
              <a:t>building</a:t>
            </a:r>
            <a:r>
              <a:rPr lang="de-DE" sz="1600" dirty="0" smtClean="0">
                <a:latin typeface="+mj-lt"/>
              </a:rPr>
              <a:t>) on top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kicker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room</a:t>
            </a:r>
            <a:r>
              <a:rPr lang="de-DE" sz="1600" dirty="0" smtClean="0">
                <a:latin typeface="+mj-lt"/>
              </a:rPr>
              <a:t>.</a:t>
            </a:r>
            <a:endParaRPr lang="de-DE" sz="1600" dirty="0">
              <a:latin typeface="+mj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22565" y="214530"/>
            <a:ext cx="4856207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de-DE" sz="2400" b="1" dirty="0" smtClean="0"/>
              <a:t>SIS18 Status Report </a:t>
            </a:r>
            <a:r>
              <a:rPr lang="de-DE" sz="2400" b="1" dirty="0" smtClean="0"/>
              <a:t>KW28</a:t>
            </a:r>
            <a:endParaRPr 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323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-Template-V03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MAC-Template-V03</Template>
  <TotalTime>0</TotalTime>
  <Words>96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MAC-Template-V03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Carvas</dc:creator>
  <cp:lastModifiedBy>Spiller, Peter Dr.</cp:lastModifiedBy>
  <cp:revision>149</cp:revision>
  <dcterms:created xsi:type="dcterms:W3CDTF">2017-05-03T12:35:34Z</dcterms:created>
  <dcterms:modified xsi:type="dcterms:W3CDTF">2019-07-09T14:47:00Z</dcterms:modified>
</cp:coreProperties>
</file>