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-48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9.7.19 </a:t>
            </a:r>
            <a:r>
              <a:rPr lang="de-DE" sz="2400" b="1" dirty="0" smtClean="0">
                <a:solidFill>
                  <a:schemeClr val="tx1"/>
                </a:solidFill>
              </a:rPr>
              <a:t>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76672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LEBT QQ </a:t>
            </a:r>
            <a:r>
              <a:rPr lang="en-US" sz="2000" b="1" dirty="0" smtClean="0"/>
              <a:t>beam pipe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assembly of A-pipe: welding finished, leak </a:t>
            </a:r>
            <a:r>
              <a:rPr lang="en-US" sz="2000" dirty="0" smtClean="0"/>
              <a:t>tested, okay; 		mounting </a:t>
            </a:r>
            <a:r>
              <a:rPr lang="en-US" sz="2000" dirty="0" smtClean="0"/>
              <a:t>of cooling jacket pending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today </a:t>
            </a:r>
            <a:r>
              <a:rPr lang="en-US" sz="2000" dirty="0" smtClean="0"/>
              <a:t>on-site: 	</a:t>
            </a:r>
            <a:r>
              <a:rPr lang="en-US" sz="2000" dirty="0" smtClean="0"/>
              <a:t>test </a:t>
            </a:r>
            <a:r>
              <a:rPr lang="en-US" sz="2000" dirty="0" smtClean="0"/>
              <a:t>with backup pipe (</a:t>
            </a:r>
            <a:r>
              <a:rPr lang="en-US" sz="2000" dirty="0" smtClean="0"/>
              <a:t>inserted)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next: test with </a:t>
            </a:r>
            <a:r>
              <a:rPr lang="en-US" sz="2000" dirty="0" smtClean="0"/>
              <a:t>unloaded magnet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3 </a:t>
            </a:r>
            <a:r>
              <a:rPr lang="en-US" sz="2000" dirty="0"/>
              <a:t>sections </a:t>
            </a:r>
            <a:r>
              <a:rPr lang="en-US" sz="2000" dirty="0" smtClean="0"/>
              <a:t>almost re-assembled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...for </a:t>
            </a:r>
            <a:r>
              <a:rPr lang="en-US" sz="2000" dirty="0" smtClean="0"/>
              <a:t>setup </a:t>
            </a:r>
            <a:r>
              <a:rPr lang="en-US" sz="2000" dirty="0"/>
              <a:t>for LLRF measurements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HSI IH 1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Electrical short </a:t>
            </a:r>
            <a:r>
              <a:rPr lang="en-US" sz="2000" dirty="0" smtClean="0"/>
              <a:t>repaired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End plate mounted, leak tested: okay. 					Not yet evacuated (</a:t>
            </a:r>
            <a:r>
              <a:rPr lang="en-US" sz="2000" dirty="0" err="1" smtClean="0"/>
              <a:t>Superlens</a:t>
            </a:r>
            <a:r>
              <a:rPr lang="en-US" sz="2000" dirty="0" smtClean="0"/>
              <a:t> cannot be 			 	installed before RFQ is back in beam line) </a:t>
            </a:r>
            <a:endParaRPr lang="en-US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37840"/>
            <a:ext cx="2505227" cy="18789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19181"/>
            <a:ext cx="2325993" cy="1744494"/>
          </a:xfrm>
          <a:prstGeom prst="rect">
            <a:avLst/>
          </a:prstGeom>
        </p:spPr>
      </p:pic>
      <p:pic>
        <p:nvPicPr>
          <p:cNvPr id="1026" name="Picture 2" descr="D:\Fotos\2019 Q3\20190702_1246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3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2.7.19 -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396552" y="476672"/>
            <a:ext cx="93793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Vacuum </a:t>
            </a:r>
            <a:r>
              <a:rPr lang="en-US" sz="2000" b="1" dirty="0"/>
              <a:t>controls upgrade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LSB2: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Equipping and connecting of new racks in progress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of contactor controllers continued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LSB4: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New racks in place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Mounting of contactor controllers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ym typeface="Symbol"/>
              </a:rPr>
              <a:t>FoS</a:t>
            </a:r>
            <a:r>
              <a:rPr lang="en-US" dirty="0" smtClean="0">
                <a:sym typeface="Symbol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UHV FAT -&gt;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onday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VAC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 cathode </a:t>
            </a:r>
            <a:r>
              <a:rPr lang="en-US" dirty="0"/>
              <a:t>supports </a:t>
            </a:r>
            <a:r>
              <a:rPr lang="en-US" dirty="0" smtClean="0"/>
              <a:t>production proceeds well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drift</a:t>
            </a:r>
            <a:r>
              <a:rPr lang="de-DE" dirty="0" smtClean="0"/>
              <a:t>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quadrupole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149080"/>
            <a:ext cx="3402731" cy="25520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85" y="2204865"/>
            <a:ext cx="2519958" cy="141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Bildschirmpräsentation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Vormann, Hartmut Dr.</cp:lastModifiedBy>
  <cp:revision>199</cp:revision>
  <dcterms:created xsi:type="dcterms:W3CDTF">2018-04-10T08:40:39Z</dcterms:created>
  <dcterms:modified xsi:type="dcterms:W3CDTF">2019-07-09T11:21:35Z</dcterms:modified>
</cp:coreProperties>
</file>