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FF9933"/>
    <a:srgbClr val="D0D8E8"/>
    <a:srgbClr val="E9EDF4"/>
    <a:srgbClr val="0000FF"/>
    <a:srgbClr val="FFFF66"/>
    <a:srgbClr val="FFCC21"/>
    <a:srgbClr val="FFCC66"/>
    <a:srgbClr val="FFD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9" d="100"/>
          <a:sy n="149" d="100"/>
        </p:scale>
        <p:origin x="22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09.07.2019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09.07.2019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Experiments </a:t>
            </a:r>
            <a:r>
              <a:rPr lang="en-US" sz="1800" dirty="0" smtClean="0"/>
              <a:t>on Ca-operation at ECRIS test </a:t>
            </a:r>
            <a:r>
              <a:rPr lang="en-US" sz="1800" dirty="0" smtClean="0"/>
              <a:t>stand – </a:t>
            </a:r>
            <a:r>
              <a:rPr lang="en-US" sz="1800" dirty="0" smtClean="0">
                <a:solidFill>
                  <a:srgbClr val="0066FF"/>
                </a:solidFill>
              </a:rPr>
              <a:t>ongoing</a:t>
            </a:r>
            <a:endParaRPr lang="en-US" sz="1800" dirty="0" smtClean="0">
              <a:solidFill>
                <a:srgbClr val="0066FF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Preparation of planned installation of point welding machine at Framatome for 2.7 Hz Uranium operation – (</a:t>
            </a:r>
            <a:r>
              <a:rPr lang="en-US" sz="1800" dirty="0" smtClean="0">
                <a:solidFill>
                  <a:srgbClr val="0066FF"/>
                </a:solidFill>
              </a:rPr>
              <a:t>Installation at 17.-18.7.</a:t>
            </a:r>
            <a:r>
              <a:rPr lang="en-US" sz="1800" dirty="0" smtClean="0"/>
              <a:t>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/>
              <a:t>Contact to TU Darmstadt for application of new technique for “cold welding processes” (</a:t>
            </a:r>
            <a:r>
              <a:rPr lang="en-US" sz="1800" dirty="0" smtClean="0">
                <a:solidFill>
                  <a:srgbClr val="0066FF"/>
                </a:solidFill>
              </a:rPr>
              <a:t>Uranium on Copper</a:t>
            </a:r>
            <a:r>
              <a:rPr lang="en-US" sz="1800" dirty="0" smtClean="0"/>
              <a:t>)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853</cp:revision>
  <cp:lastPrinted>2018-04-10T12:56:10Z</cp:lastPrinted>
  <dcterms:created xsi:type="dcterms:W3CDTF">2012-12-14T15:20:39Z</dcterms:created>
  <dcterms:modified xsi:type="dcterms:W3CDTF">2019-07-09T11:07:50Z</dcterms:modified>
</cp:coreProperties>
</file>