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02" d="100"/>
          <a:sy n="102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June-3,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cooler </a:t>
            </a:r>
            <a:r>
              <a:rPr lang="en-US" sz="1800" b="1" dirty="0" smtClean="0">
                <a:solidFill>
                  <a:srgbClr val="FF0000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a new filling attempt ongoing this week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/>
            <a:r>
              <a:rPr lang="en-US" sz="1400" dirty="0" smtClean="0">
                <a:solidFill>
                  <a:schemeClr val="tx1"/>
                </a:solidFill>
              </a:rPr>
              <a:t>larger flow with a phase separator, magnet superconducting, but no level reached</a:t>
            </a:r>
          </a:p>
          <a:p>
            <a:pPr lvl="3"/>
            <a:r>
              <a:rPr lang="en-US" sz="1400" dirty="0" smtClean="0">
                <a:solidFill>
                  <a:schemeClr val="tx1"/>
                </a:solidFill>
              </a:rPr>
              <a:t>if </a:t>
            </a:r>
            <a:r>
              <a:rPr lang="en-US" sz="1400" dirty="0" smtClean="0">
                <a:solidFill>
                  <a:schemeClr val="tx1"/>
                </a:solidFill>
              </a:rPr>
              <a:t>still no success schedule new meeting &amp; new approaches 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agreed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implement</a:t>
            </a:r>
            <a:r>
              <a:rPr lang="de-DE" dirty="0" smtClean="0">
                <a:solidFill>
                  <a:schemeClr val="tx1"/>
                </a:solidFill>
              </a:rPr>
              <a:t> a </a:t>
            </a:r>
            <a:r>
              <a:rPr lang="de-DE" dirty="0" err="1" smtClean="0">
                <a:solidFill>
                  <a:schemeClr val="tx1"/>
                </a:solidFill>
              </a:rPr>
              <a:t>local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baking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solution</a:t>
            </a:r>
            <a:r>
              <a:rPr lang="de-DE" dirty="0" smtClean="0">
                <a:solidFill>
                  <a:schemeClr val="tx1"/>
                </a:solidFill>
              </a:rPr>
              <a:t> in </a:t>
            </a:r>
            <a:r>
              <a:rPr lang="de-DE" dirty="0" smtClean="0">
                <a:solidFill>
                  <a:schemeClr val="tx1"/>
                </a:solidFill>
              </a:rPr>
              <a:t>YR09 (DEC </a:t>
            </a:r>
            <a:r>
              <a:rPr lang="de-DE" dirty="0" err="1" smtClean="0">
                <a:solidFill>
                  <a:schemeClr val="tx1"/>
                </a:solidFill>
              </a:rPr>
              <a:t>team</a:t>
            </a:r>
            <a:r>
              <a:rPr lang="de-DE" dirty="0" smtClean="0">
                <a:solidFill>
                  <a:schemeClr val="tx1"/>
                </a:solidFill>
              </a:rPr>
              <a:t>) </a:t>
            </a:r>
            <a:r>
              <a:rPr lang="de-DE" dirty="0" err="1" smtClean="0">
                <a:solidFill>
                  <a:schemeClr val="tx1"/>
                </a:solidFill>
              </a:rPr>
              <a:t>if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detectors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Spet</a:t>
            </a:r>
            <a:r>
              <a:rPr lang="de-DE" dirty="0" err="1" smtClean="0">
                <a:solidFill>
                  <a:schemeClr val="tx1"/>
                </a:solidFill>
              </a:rPr>
              <a:t>ember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beamtime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are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delivered</a:t>
            </a:r>
            <a:r>
              <a:rPr lang="de-DE" dirty="0" smtClean="0">
                <a:solidFill>
                  <a:schemeClr val="tx1"/>
                </a:solidFill>
              </a:rPr>
              <a:t> in </a:t>
            </a:r>
            <a:r>
              <a:rPr lang="de-DE" dirty="0" err="1" smtClean="0">
                <a:solidFill>
                  <a:schemeClr val="tx1"/>
                </a:solidFill>
              </a:rPr>
              <a:t>July</a:t>
            </a:r>
            <a:endParaRPr lang="de-DE" dirty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looking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a </a:t>
            </a:r>
            <a:r>
              <a:rPr lang="de-DE" dirty="0" err="1" smtClean="0">
                <a:solidFill>
                  <a:schemeClr val="tx1"/>
                </a:solidFill>
              </a:rPr>
              <a:t>long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term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solution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vacuum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controls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preparation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ECR </a:t>
            </a:r>
            <a:r>
              <a:rPr lang="de-DE" dirty="0" err="1" smtClean="0">
                <a:solidFill>
                  <a:schemeClr val="tx1"/>
                </a:solidFill>
              </a:rPr>
              <a:t>source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C</a:t>
            </a:r>
            <a:r>
              <a:rPr lang="de-DE" baseline="30000" dirty="0" smtClean="0">
                <a:solidFill>
                  <a:schemeClr val="tx1"/>
                </a:solidFill>
              </a:rPr>
              <a:t>+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run</a:t>
            </a:r>
            <a:r>
              <a:rPr lang="de-DE" smtClean="0">
                <a:solidFill>
                  <a:schemeClr val="tx1"/>
                </a:solidFill>
              </a:rPr>
              <a:t> </a:t>
            </a:r>
            <a:r>
              <a:rPr lang="de-DE" smtClean="0">
                <a:solidFill>
                  <a:schemeClr val="tx1"/>
                </a:solidFill>
              </a:rPr>
              <a:t>ongoing</a:t>
            </a:r>
            <a:endParaRPr lang="de-DE" dirty="0" smtClean="0">
              <a:solidFill>
                <a:schemeClr val="tx1"/>
              </a:solidFill>
            </a:endParaRPr>
          </a:p>
          <a:p>
            <a:pPr lvl="2"/>
            <a:r>
              <a:rPr lang="de-DE" sz="1600" dirty="0" smtClean="0">
                <a:solidFill>
                  <a:schemeClr val="tx1"/>
                </a:solidFill>
              </a:rPr>
              <a:t>FESA </a:t>
            </a:r>
            <a:r>
              <a:rPr lang="de-DE" sz="1600" dirty="0" err="1" smtClean="0">
                <a:solidFill>
                  <a:schemeClr val="tx1"/>
                </a:solidFill>
              </a:rPr>
              <a:t>and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hardware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under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preparation</a:t>
            </a:r>
            <a:endParaRPr lang="de-DE" sz="16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coordination meeting for storage ring mode and parallel </a:t>
            </a:r>
            <a:r>
              <a:rPr lang="en-US" dirty="0" smtClean="0">
                <a:solidFill>
                  <a:schemeClr val="tx1"/>
                </a:solidFill>
              </a:rPr>
              <a:t>operation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report 2018 submitted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activities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254" y="5127346"/>
            <a:ext cx="2615045" cy="106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299" y="5133620"/>
            <a:ext cx="2615045" cy="105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575222" y="5723892"/>
            <a:ext cx="441146" cy="36933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/>
              <a:t>C</a:t>
            </a:r>
            <a:r>
              <a:rPr lang="de-DE" baseline="30000" dirty="0" smtClean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525FD6E3464489DD19B8758656FFA" ma:contentTypeVersion="46" ma:contentTypeDescription="Create a new document." ma:contentTypeScope="" ma:versionID="d5bee95bf2d3a1e2444cb5c36954ca83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ff96d8a524b558221a8b8950bcb7aaf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0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3" nillable="true" ma:displayName="Number of Likes" ma:internalName="LikesCount">
      <xsd:simpleType>
        <xsd:restriction base="dms:Unknown"/>
      </xsd:simpleType>
    </xsd:element>
    <xsd:element name="LikedBy" ma:index="2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>
      <Value>YR00 (Top Level)</Value>
    </Section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>
      <Value>Project Management</Value>
    </TopicCluster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>3</DocumentStatus>
    <Document_x0020_Description xmlns="6940e80f-88f8-43b3-b7c9-f2dce9245b05">CRYRING &amp; HITRAP Machine meeting 02.07.2019</Document_x0020_Description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>36</NeueSpalte1>
    <_dlc_DocId xmlns="23d37157-d4a8-45c4-b59e-72d947c826ed">YRDOC-16-16366</_dlc_DocId>
    <_dlc_DocIdUrl xmlns="23d37157-d4a8-45c4-b59e-72d947c826ed">
      <Url>https://sps2013.gsi.de/websites/cryring/CryringWiki/CryringDocs/_layouts/15/DocIdRedir.aspx?ID=YRDOC-16-16366</Url>
      <Description>YRDOC-16-16366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D1CE149D-F737-4C24-98D2-2C45CECD8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office/2006/metadata/properties"/>
    <ds:schemaRef ds:uri="http://schemas.microsoft.com/office/2006/documentManagement/types"/>
    <ds:schemaRef ds:uri="01596340-5c18-4703-ad5d-c13476d6402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sharepoint/v4"/>
    <ds:schemaRef ds:uri="6940e80f-88f8-43b3-b7c9-f2dce9245b05"/>
    <ds:schemaRef ds:uri="23d37157-d4a8-45c4-b59e-72d947c826ed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110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Andelkovic, Zoran Dr.</cp:lastModifiedBy>
  <cp:revision>113</cp:revision>
  <dcterms:created xsi:type="dcterms:W3CDTF">2018-02-09T14:16:22Z</dcterms:created>
  <dcterms:modified xsi:type="dcterms:W3CDTF">2019-07-09T11:35:49Z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e71bb3b7-5651-4201-854b-2077dbc83aaf</vt:lpwstr>
  </property>
</Properties>
</file>