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1" d="100"/>
          <a:sy n="111" d="100"/>
        </p:scale>
        <p:origin x="-10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09.07.2019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09.07.2019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si.de/work/beschleunigerbetrieb/dokumente/gsi_beam_experiment_machine_development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265211"/>
          </a:xfrm>
        </p:spPr>
        <p:txBody>
          <a:bodyPr>
            <a:norm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Overall shutdown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no major issues</a:t>
            </a:r>
            <a:endParaRPr lang="en-GB" sz="1200" dirty="0">
              <a:latin typeface="Calibri" panose="020F0502020204030204" pitchFamily="34" charset="0"/>
            </a:endParaRPr>
          </a:p>
          <a:p>
            <a:pPr lvl="1"/>
            <a:r>
              <a:rPr lang="en-GB" sz="1200" b="1" dirty="0" smtClean="0">
                <a:latin typeface="Calibri" panose="020F0502020204030204" pitchFamily="34" charset="0"/>
              </a:rPr>
              <a:t>HEST:</a:t>
            </a:r>
            <a:r>
              <a:rPr lang="en-GB" sz="1200" dirty="0" smtClean="0">
                <a:latin typeface="Calibri" panose="020F0502020204030204" pitchFamily="34" charset="0"/>
              </a:rPr>
              <a:t> </a:t>
            </a:r>
            <a:endParaRPr lang="en-GB" sz="1200" dirty="0">
              <a:latin typeface="Calibri" panose="020F0502020204030204" pitchFamily="34" charset="0"/>
            </a:endParaRPr>
          </a:p>
          <a:p>
            <a:pPr lvl="2"/>
            <a:r>
              <a:rPr lang="en-GB" sz="1000" dirty="0" smtClean="0">
                <a:latin typeface="Calibri" panose="020F0502020204030204" pitchFamily="34" charset="0"/>
              </a:rPr>
              <a:t>BI-upgrade for Mini CBM: 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installation start is planned mid July (TRI)</a:t>
            </a:r>
          </a:p>
          <a:p>
            <a:pPr lvl="2"/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new dump-beamline  project: Collecting 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and analysing present planning status 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with </a:t>
            </a:r>
            <a:r>
              <a:rPr lang="en-GB" sz="1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strong support from FRS-group</a:t>
            </a: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Preparation Engineering-Run 2019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latest planning sheet: only 2 Weeks reserved, standby for </a:t>
            </a:r>
            <a:r>
              <a:rPr lang="en-GB" sz="1200" dirty="0" err="1" smtClean="0">
                <a:latin typeface="Calibri" panose="020F0502020204030204" pitchFamily="34" charset="0"/>
              </a:rPr>
              <a:t>Ar</a:t>
            </a:r>
            <a:r>
              <a:rPr lang="en-GB" sz="1200" dirty="0" smtClean="0">
                <a:latin typeface="Calibri" panose="020F0502020204030204" pitchFamily="34" charset="0"/>
              </a:rPr>
              <a:t>-Test in Sept.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see attachment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Shift planning (19.08. – 19.12.): almost done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Request for on-call planning (RFQ-Commissioning  + Cryring Beam time) has been sent out today / Deadline Aug. 16</a:t>
            </a:r>
            <a:r>
              <a:rPr lang="en-GB" sz="1200" baseline="30000" dirty="0" smtClean="0">
                <a:latin typeface="Calibri" panose="020F0502020204030204" pitchFamily="34" charset="0"/>
              </a:rPr>
              <a:t>th</a:t>
            </a:r>
            <a:r>
              <a:rPr lang="en-GB" sz="1200" dirty="0" smtClean="0"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Beam Studies: </a:t>
            </a:r>
            <a:r>
              <a:rPr lang="en-GB" sz="1200" dirty="0" smtClean="0">
                <a:latin typeface="Calibri" panose="020F0502020204030204" pitchFamily="34" charset="0"/>
              </a:rPr>
              <a:t>38,5 </a:t>
            </a:r>
            <a:r>
              <a:rPr lang="en-GB" sz="1200" dirty="0" smtClean="0">
                <a:latin typeface="Calibri" panose="020F0502020204030204" pitchFamily="34" charset="0"/>
              </a:rPr>
              <a:t>shifts already requested (even more are announced), but </a:t>
            </a:r>
            <a:r>
              <a:rPr lang="en-GB" sz="1200" dirty="0" smtClean="0">
                <a:latin typeface="Calibri" panose="020F0502020204030204" pitchFamily="34" charset="0"/>
              </a:rPr>
              <a:t>only. 35 - max. 55 </a:t>
            </a:r>
            <a:r>
              <a:rPr lang="en-GB" sz="1200" dirty="0" smtClean="0">
                <a:latin typeface="Calibri" panose="020F0502020204030204" pitchFamily="34" charset="0"/>
              </a:rPr>
              <a:t>shifts available 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1200" dirty="0" smtClean="0">
                <a:latin typeface="Calibri" panose="020F0502020204030204" pitchFamily="34" charset="0"/>
                <a:sym typeface="Wingdings" panose="05000000000000000000" pitchFamily="2" charset="2"/>
              </a:rPr>
              <a:t>discussion and </a:t>
            </a:r>
            <a:r>
              <a:rPr lang="en-GB" sz="1200" dirty="0" smtClean="0">
                <a:latin typeface="Calibri" panose="020F0502020204030204" pitchFamily="34" charset="0"/>
              </a:rPr>
              <a:t>prioritisation </a:t>
            </a:r>
            <a:r>
              <a:rPr lang="en-GB" sz="1200" dirty="0" smtClean="0">
                <a:latin typeface="Calibri" panose="020F0502020204030204" pitchFamily="34" charset="0"/>
              </a:rPr>
              <a:t>needed for detailed planning.</a:t>
            </a:r>
            <a:br>
              <a:rPr lang="en-GB" sz="1200" dirty="0" smtClean="0">
                <a:latin typeface="Calibri" panose="020F0502020204030204" pitchFamily="34" charset="0"/>
              </a:rPr>
            </a:br>
            <a:r>
              <a:rPr lang="en-GB" sz="1200" dirty="0" smtClean="0">
                <a:latin typeface="Calibri" panose="020F0502020204030204" pitchFamily="34" charset="0"/>
                <a:hlinkClick r:id="rId2"/>
              </a:rPr>
              <a:t>https</a:t>
            </a:r>
            <a:r>
              <a:rPr lang="en-GB" sz="1200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GB" sz="1200" dirty="0" smtClean="0">
                <a:latin typeface="Calibri" panose="020F0502020204030204" pitchFamily="34" charset="0"/>
                <a:hlinkClick r:id="rId2"/>
              </a:rPr>
              <a:t>www.gsi.de/work/beschleunigerbetrieb/dokumente/gsi_beam_experiment_machine_development.htm</a:t>
            </a:r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r>
              <a:rPr lang="en-GB" sz="1600" dirty="0" smtClean="0">
                <a:latin typeface="Calibri" panose="020F0502020204030204" pitchFamily="34" charset="0"/>
              </a:rPr>
              <a:t>2020 annual plan</a:t>
            </a:r>
          </a:p>
          <a:p>
            <a:pPr lvl="1"/>
            <a:r>
              <a:rPr lang="en-GB" sz="1200" dirty="0" smtClean="0">
                <a:latin typeface="Calibri" panose="020F0502020204030204" pitchFamily="34" charset="0"/>
              </a:rPr>
              <a:t>Meeting scheduled with </a:t>
            </a:r>
            <a:r>
              <a:rPr lang="en-GB" sz="1200" dirty="0" smtClean="0">
                <a:latin typeface="Calibri" panose="020F0502020204030204" pitchFamily="34" charset="0"/>
              </a:rPr>
              <a:t>J. Blaurock &amp; M. Bai </a:t>
            </a:r>
            <a:r>
              <a:rPr lang="en-GB" sz="1200" dirty="0" smtClean="0">
                <a:latin typeface="Calibri" panose="020F0502020204030204" pitchFamily="34" charset="0"/>
              </a:rPr>
              <a:t>on Aug 19</a:t>
            </a:r>
            <a:r>
              <a:rPr lang="en-GB" sz="1200" baseline="30000" dirty="0" smtClean="0">
                <a:latin typeface="Calibri" panose="020F0502020204030204" pitchFamily="34" charset="0"/>
              </a:rPr>
              <a:t>th</a:t>
            </a:r>
            <a:r>
              <a:rPr lang="en-GB" sz="1200" dirty="0" smtClean="0">
                <a:latin typeface="Calibri" panose="020F0502020204030204" pitchFamily="34" charset="0"/>
              </a:rPr>
              <a:t> </a:t>
            </a:r>
          </a:p>
          <a:p>
            <a:pPr lvl="1"/>
            <a:endParaRPr lang="en-GB" sz="1000" dirty="0" smtClean="0">
              <a:latin typeface="Calibri" panose="020F0502020204030204" pitchFamily="34" charset="0"/>
            </a:endParaRPr>
          </a:p>
          <a:p>
            <a:pPr lvl="2"/>
            <a:endParaRPr lang="en-GB" sz="10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Operations - 09.07.2019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125</Words>
  <Application>Microsoft Office PowerPoint</Application>
  <PresentationFormat>Bildschirmpräsentation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Operations - 09.07.2019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122</cp:revision>
  <cp:lastPrinted>2019-06-18T07:17:53Z</cp:lastPrinted>
  <dcterms:created xsi:type="dcterms:W3CDTF">2018-08-07T05:50:06Z</dcterms:created>
  <dcterms:modified xsi:type="dcterms:W3CDTF">2019-07-09T11:20:05Z</dcterms:modified>
</cp:coreProperties>
</file>