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67" d="100"/>
          <a:sy n="167" d="100"/>
        </p:scale>
        <p:origin x="-19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work/beschleunigerbetrieb/dokumente/gsi_beam_experiment_machine_developmen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498592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 is progressing well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no-priority-Task are removed from Shutdownplan and are not followed anymore within the Shutdown-Meeting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(TS1MU1, IPM, µ-Spill-Cavity)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b="1" dirty="0" smtClean="0">
                <a:latin typeface="Calibri" panose="020F0502020204030204" pitchFamily="34" charset="0"/>
              </a:rPr>
              <a:t>HEST:</a:t>
            </a:r>
            <a:r>
              <a:rPr lang="en-GB" sz="1200" dirty="0" smtClean="0">
                <a:latin typeface="Calibri" panose="020F0502020204030204" pitchFamily="34" charset="0"/>
              </a:rPr>
              <a:t> BI-upgrade for Mini CBM progressing well, transfer measurement planned for June 25</a:t>
            </a:r>
            <a:r>
              <a:rPr lang="en-GB" sz="1200" baseline="30000" dirty="0" smtClean="0">
                <a:latin typeface="Calibri" panose="020F0502020204030204" pitchFamily="34" charset="0"/>
              </a:rPr>
              <a:t>th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installation starts sub sequentially</a:t>
            </a:r>
            <a:r>
              <a:rPr lang="en-GB" sz="1200" dirty="0" smtClean="0">
                <a:latin typeface="Calibri" panose="020F0502020204030204" pitchFamily="34" charset="0"/>
              </a:rPr>
              <a:t>, critical: BIG for wall openings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sz="1200" dirty="0" smtClean="0">
                <a:latin typeface="Calibri" panose="020F0502020204030204" pitchFamily="34" charset="0"/>
              </a:rPr>
              <a:t> need to be finished till 26. Aug. because installing of cables is scheduled fix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Shift planning started (19.08. – 19.12.)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9 Proposals for Beam </a:t>
            </a:r>
            <a:r>
              <a:rPr lang="en-GB" sz="1200" dirty="0">
                <a:latin typeface="Calibri" panose="020F0502020204030204" pitchFamily="34" charset="0"/>
              </a:rPr>
              <a:t>Studies received: </a:t>
            </a:r>
            <a:r>
              <a:rPr lang="en-GB" sz="1200" dirty="0" smtClean="0">
                <a:latin typeface="Calibri" panose="020F0502020204030204" pitchFamily="34" charset="0"/>
              </a:rPr>
              <a:t>see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sz="1200" dirty="0">
                <a:latin typeface="Calibri" panose="020F0502020204030204" pitchFamily="34" charset="0"/>
              </a:rPr>
              <a:t/>
            </a:r>
            <a:br>
              <a:rPr lang="en-GB" sz="1200" dirty="0">
                <a:latin typeface="Calibri" panose="020F0502020204030204" pitchFamily="34" charset="0"/>
              </a:rPr>
            </a:b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12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www.gsi.de/work/beschleunigerbetrieb/dokumente/gsi_beam_experiment_machine_development.htm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2020 annual plan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draft prepared, based on the 108-Shift requirement of Beam Time Coordination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a SIS18/ESR/Cryring dry-run in January final test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</a:rPr>
              <a:t>including a short technical </a:t>
            </a:r>
            <a:r>
              <a:rPr lang="en-GB" sz="1000" dirty="0" smtClean="0">
                <a:latin typeface="Calibri" panose="020F0502020204030204" pitchFamily="34" charset="0"/>
              </a:rPr>
              <a:t>stop in April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including </a:t>
            </a:r>
            <a:r>
              <a:rPr lang="en-GB" sz="1000" smtClean="0">
                <a:latin typeface="Calibri" panose="020F0502020204030204" pitchFamily="34" charset="0"/>
              </a:rPr>
              <a:t>dummy </a:t>
            </a:r>
            <a:r>
              <a:rPr lang="en-GB" sz="1000">
                <a:latin typeface="Calibri" panose="020F0502020204030204" pitchFamily="34" charset="0"/>
              </a:rPr>
              <a:t>E</a:t>
            </a:r>
            <a:r>
              <a:rPr lang="en-GB" sz="1000" smtClean="0">
                <a:latin typeface="Calibri" panose="020F0502020204030204" pitchFamily="34" charset="0"/>
              </a:rPr>
              <a:t>ng</a:t>
            </a:r>
            <a:r>
              <a:rPr lang="en-GB" sz="1000" dirty="0" smtClean="0">
                <a:latin typeface="Calibri" panose="020F0502020204030204" pitchFamily="34" charset="0"/>
              </a:rPr>
              <a:t>. run in November/December</a:t>
            </a:r>
            <a:endParaRPr lang="en-GB" sz="1000" dirty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MCR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project finished</a:t>
            </a:r>
            <a:endParaRPr lang="en-GB" sz="1200" dirty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</a:t>
            </a:r>
            <a:r>
              <a:rPr lang="en-GB" dirty="0" smtClean="0">
                <a:latin typeface="Calibri" panose="020F0502020204030204" pitchFamily="34" charset="0"/>
              </a:rPr>
              <a:t>25.06.2019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95</Words>
  <Application>Microsoft Office PowerPoint</Application>
  <PresentationFormat>Bildschirmpräsentation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- 25.06.2019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106</cp:revision>
  <cp:lastPrinted>2019-06-18T07:17:53Z</cp:lastPrinted>
  <dcterms:created xsi:type="dcterms:W3CDTF">2018-08-07T05:50:06Z</dcterms:created>
  <dcterms:modified xsi:type="dcterms:W3CDTF">2019-06-25T11:48:22Z</dcterms:modified>
</cp:coreProperties>
</file>