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5" d="100"/>
          <a:sy n="155" d="100"/>
        </p:scale>
        <p:origin x="198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25.06.2019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25.06.2019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E49FD-723B-46FD-B982-E0D8DA5C05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1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C0291C6-80EB-48B8-BFF8-2ABE354010B1}" type="datetime1">
              <a:rPr lang="en-US" noProof="0" smtClean="0"/>
              <a:t>6/25/2019</a:t>
            </a:fld>
            <a:endParaRPr lang="en-GB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A942402-DB4C-43B0-8F38-3024B5E854D4}" type="datetime1">
              <a:rPr lang="en-US" noProof="0" smtClean="0"/>
              <a:t>6/25/2019</a:t>
            </a:fld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GB" dirty="0" smtClean="0"/>
              <a:t>15.5.2018</a:t>
            </a:r>
            <a:endParaRPr lang="en-GB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 smtClean="0"/>
              <a:t>Peter Spiller - SIS18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536F-118C-48DF-B346-38E5E90C7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70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9C103A9-B55C-4E21-AF38-70FE0BD2550A}" type="datetime1">
              <a:rPr lang="en-US" noProof="0" smtClean="0"/>
              <a:t>6/25/2019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"/>
            <a:ext cx="2249774" cy="1304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8037147" y="243942"/>
            <a:ext cx="657925" cy="399055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-36513" y="6607175"/>
            <a:ext cx="4392613" cy="250825"/>
          </a:xfrm>
        </p:spPr>
        <p:txBody>
          <a:bodyPr/>
          <a:lstStyle/>
          <a:p>
            <a:pPr>
              <a:defRPr/>
            </a:pPr>
            <a:r>
              <a:rPr lang="de-DE" dirty="0"/>
              <a:t>PPM - 26th June 2019 – SIS100/SIS18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19762" y="1304702"/>
            <a:ext cx="76958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j-lt"/>
              </a:rPr>
              <a:t>SIS18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+mj-lt"/>
              </a:rPr>
              <a:t>Shipment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all </a:t>
            </a:r>
            <a:r>
              <a:rPr lang="de-DE" sz="1600" dirty="0" err="1" smtClean="0">
                <a:latin typeface="+mj-lt"/>
              </a:rPr>
              <a:t>parts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SIS18/SIS100 IPM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 (PC, </a:t>
            </a:r>
            <a:r>
              <a:rPr lang="de-DE" sz="1600" dirty="0" err="1" smtClean="0">
                <a:latin typeface="+mj-lt"/>
              </a:rPr>
              <a:t>chamber</a:t>
            </a:r>
            <a:r>
              <a:rPr lang="de-DE" sz="1600" dirty="0" smtClean="0">
                <a:latin typeface="+mj-lt"/>
              </a:rPr>
              <a:t>, </a:t>
            </a:r>
            <a:r>
              <a:rPr lang="de-DE" sz="1600" dirty="0" err="1" smtClean="0">
                <a:latin typeface="+mj-lt"/>
              </a:rPr>
              <a:t>magnets</a:t>
            </a:r>
            <a:r>
              <a:rPr lang="de-DE" sz="1600" dirty="0" smtClean="0">
                <a:latin typeface="+mj-lt"/>
              </a:rPr>
              <a:t> etc.). </a:t>
            </a:r>
            <a:r>
              <a:rPr lang="de-DE" sz="1600" dirty="0" err="1" smtClean="0">
                <a:latin typeface="+mj-lt"/>
              </a:rPr>
              <a:t>Presently</a:t>
            </a:r>
            <a:r>
              <a:rPr lang="de-DE" sz="1600" dirty="0" smtClean="0">
                <a:latin typeface="+mj-lt"/>
              </a:rPr>
              <a:t> SAT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IPM power </a:t>
            </a:r>
            <a:r>
              <a:rPr lang="de-DE" sz="1600" dirty="0" err="1" smtClean="0">
                <a:latin typeface="+mj-lt"/>
              </a:rPr>
              <a:t>converter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running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with</a:t>
            </a:r>
            <a:r>
              <a:rPr lang="de-DE" sz="1600" dirty="0" smtClean="0">
                <a:latin typeface="+mj-lt"/>
              </a:rPr>
              <a:t> IPM </a:t>
            </a:r>
            <a:r>
              <a:rPr lang="de-DE" sz="1600" dirty="0" err="1" smtClean="0">
                <a:latin typeface="+mj-lt"/>
              </a:rPr>
              <a:t>magnet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in </a:t>
            </a:r>
            <a:r>
              <a:rPr lang="de-DE" sz="1600" dirty="0" err="1" smtClean="0">
                <a:latin typeface="+mj-lt"/>
              </a:rPr>
              <a:t>testing</a:t>
            </a:r>
            <a:r>
              <a:rPr lang="de-DE" sz="1600" dirty="0" smtClean="0">
                <a:latin typeface="+mj-lt"/>
              </a:rPr>
              <a:t> hall.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Manufacturing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transfer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channel</a:t>
            </a:r>
            <a:r>
              <a:rPr lang="de-DE" sz="1600" dirty="0" smtClean="0">
                <a:latin typeface="+mj-lt"/>
              </a:rPr>
              <a:t> (TK) </a:t>
            </a:r>
            <a:r>
              <a:rPr lang="de-DE" sz="1600" dirty="0" err="1" smtClean="0">
                <a:latin typeface="+mj-lt"/>
              </a:rPr>
              <a:t>chopper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</a:p>
          <a:p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   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AURION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accepted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GSI. Installation </a:t>
            </a:r>
            <a:r>
              <a:rPr lang="de-DE" sz="1600" dirty="0" err="1" smtClean="0">
                <a:latin typeface="+mj-lt"/>
              </a:rPr>
              <a:t>is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running</a:t>
            </a:r>
            <a:r>
              <a:rPr lang="de-DE" sz="1600" dirty="0" smtClean="0">
                <a:latin typeface="+mj-lt"/>
              </a:rPr>
              <a:t>.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+mj-lt"/>
              </a:rPr>
              <a:t>Commissioning</a:t>
            </a:r>
            <a:r>
              <a:rPr lang="de-DE" sz="1600" dirty="0">
                <a:latin typeface="+mj-lt"/>
              </a:rPr>
              <a:t>-</a:t>
            </a:r>
            <a:r>
              <a:rPr lang="de-DE" sz="1600" dirty="0" smtClean="0">
                <a:latin typeface="+mj-lt"/>
              </a:rPr>
              <a:t>test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SIS18 </a:t>
            </a:r>
            <a:r>
              <a:rPr lang="de-DE" sz="1600" dirty="0" err="1" smtClean="0">
                <a:latin typeface="+mj-lt"/>
              </a:rPr>
              <a:t>fire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prevention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</a:p>
          <a:p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    </a:t>
            </a:r>
            <a:r>
              <a:rPr lang="de-DE" sz="1600" dirty="0" err="1" smtClean="0">
                <a:latin typeface="+mj-lt"/>
              </a:rPr>
              <a:t>successfully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executed</a:t>
            </a:r>
            <a:r>
              <a:rPr lang="de-DE" sz="1600" dirty="0" smtClean="0">
                <a:latin typeface="+mj-lt"/>
              </a:rPr>
              <a:t>. </a:t>
            </a:r>
            <a:r>
              <a:rPr lang="de-DE" sz="1600" dirty="0" err="1" smtClean="0">
                <a:latin typeface="+mj-lt"/>
              </a:rPr>
              <a:t>No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damage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machine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components</a:t>
            </a:r>
            <a:r>
              <a:rPr lang="de-DE" sz="1600" dirty="0" smtClean="0">
                <a:latin typeface="+mj-lt"/>
              </a:rPr>
              <a:t>.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+mj-lt"/>
              </a:rPr>
              <a:t>No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commercially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acceptable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offer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received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E-</a:t>
            </a:r>
            <a:r>
              <a:rPr lang="de-DE" sz="1600" dirty="0" err="1" smtClean="0">
                <a:latin typeface="+mj-lt"/>
              </a:rPr>
              <a:t>septum</a:t>
            </a:r>
            <a:r>
              <a:rPr lang="de-DE" sz="1600" dirty="0" smtClean="0">
                <a:latin typeface="+mj-lt"/>
              </a:rPr>
              <a:t> design.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First </a:t>
            </a:r>
            <a:r>
              <a:rPr lang="de-DE" sz="1600" dirty="0" err="1" smtClean="0">
                <a:latin typeface="+mj-lt"/>
              </a:rPr>
              <a:t>software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GUI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data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processing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digitized</a:t>
            </a:r>
            <a:r>
              <a:rPr lang="de-DE" sz="1600" dirty="0" smtClean="0">
                <a:latin typeface="+mj-lt"/>
              </a:rPr>
              <a:t> SIS18 BI </a:t>
            </a:r>
            <a:r>
              <a:rPr lang="de-DE" sz="1600" dirty="0" err="1" smtClean="0">
                <a:latin typeface="+mj-lt"/>
              </a:rPr>
              <a:t>signals</a:t>
            </a:r>
            <a:r>
              <a:rPr lang="de-DE" sz="1600" dirty="0" smtClean="0">
                <a:latin typeface="+mj-lt"/>
              </a:rPr>
              <a:t> in </a:t>
            </a:r>
            <a:r>
              <a:rPr lang="de-DE" sz="1600" dirty="0" err="1" smtClean="0">
                <a:latin typeface="+mj-lt"/>
              </a:rPr>
              <a:t>development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(digital </a:t>
            </a:r>
            <a:r>
              <a:rPr lang="de-DE" sz="1600" dirty="0" err="1" smtClean="0">
                <a:latin typeface="+mj-lt"/>
              </a:rPr>
              <a:t>Schottky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mesaurement</a:t>
            </a:r>
            <a:r>
              <a:rPr lang="de-DE" sz="1600" dirty="0" smtClean="0">
                <a:latin typeface="+mj-lt"/>
              </a:rPr>
              <a:t>)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+mj-lt"/>
              </a:rPr>
              <a:t>Planning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„</a:t>
            </a:r>
            <a:r>
              <a:rPr lang="de-DE" sz="1600" dirty="0" err="1" smtClean="0">
                <a:latin typeface="+mj-lt"/>
              </a:rPr>
              <a:t>machine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experiments</a:t>
            </a:r>
            <a:r>
              <a:rPr lang="de-DE" sz="1600" dirty="0" smtClean="0">
                <a:latin typeface="+mj-lt"/>
              </a:rPr>
              <a:t>“ (November) </a:t>
            </a:r>
            <a:r>
              <a:rPr lang="de-DE" sz="1600" dirty="0" err="1" smtClean="0">
                <a:latin typeface="+mj-lt"/>
              </a:rPr>
              <a:t>started</a:t>
            </a:r>
            <a:r>
              <a:rPr lang="de-DE" sz="1600" dirty="0" smtClean="0">
                <a:latin typeface="+mj-lt"/>
              </a:rPr>
              <a:t>.</a:t>
            </a:r>
            <a:endParaRPr lang="de-DE" sz="1600" dirty="0">
              <a:latin typeface="+mj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245" y="2516977"/>
            <a:ext cx="2276745" cy="1707559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22565" y="214530"/>
            <a:ext cx="4856207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sz="2400" b="1" dirty="0" smtClean="0"/>
              <a:t>SIS18 Status </a:t>
            </a:r>
            <a:r>
              <a:rPr lang="de-DE" sz="2400" b="1" smtClean="0"/>
              <a:t>Report </a:t>
            </a:r>
            <a:r>
              <a:rPr lang="de-DE" sz="2400" b="1" smtClean="0"/>
              <a:t>KW26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323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125</Words>
  <Application>Microsoft Office PowerPoint</Application>
  <PresentationFormat>Bildschirmpräsentation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MAC-Template-V03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Spiller, Peter Dr.</cp:lastModifiedBy>
  <cp:revision>146</cp:revision>
  <dcterms:created xsi:type="dcterms:W3CDTF">2017-05-03T12:35:34Z</dcterms:created>
  <dcterms:modified xsi:type="dcterms:W3CDTF">2019-06-25T11:57:27Z</dcterms:modified>
</cp:coreProperties>
</file>