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58" d="100"/>
          <a:sy n="158" d="100"/>
        </p:scale>
        <p:origin x="-487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24.06.2019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43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24.06.2019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24.06.2019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3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24.06.2019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78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24.06.2019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42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24.06.2019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68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24.06.2019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79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24.06.2019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51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24.06.2019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50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24.06.2019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95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24.06.2019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2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5A8C-51D7-40EB-BEF4-F9D8F945265D}" type="datetimeFigureOut">
              <a:rPr lang="de-DE" smtClean="0"/>
              <a:t>24.06.2019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82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599" y="0"/>
            <a:ext cx="6400800" cy="648072"/>
          </a:xfrm>
        </p:spPr>
        <p:txBody>
          <a:bodyPr>
            <a:normAutofit/>
          </a:bodyPr>
          <a:lstStyle/>
          <a:p>
            <a:r>
              <a:rPr lang="de-DE" sz="2400" b="1" dirty="0" err="1" smtClean="0">
                <a:solidFill>
                  <a:schemeClr val="tx1"/>
                </a:solidFill>
              </a:rPr>
              <a:t>Machine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meeting</a:t>
            </a:r>
            <a:r>
              <a:rPr lang="de-DE" sz="2400" b="1" dirty="0" smtClean="0">
                <a:solidFill>
                  <a:schemeClr val="tx1"/>
                </a:solidFill>
              </a:rPr>
              <a:t> 25.06.19 - UNILAC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476672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LEBT QQ </a:t>
            </a:r>
            <a:r>
              <a:rPr lang="en-US" sz="2000" b="1" dirty="0" smtClean="0"/>
              <a:t>beam pipe</a:t>
            </a:r>
            <a:r>
              <a:rPr lang="en-US" sz="2000" dirty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assembly of A-pipe: welding and annealing </a:t>
            </a:r>
            <a:r>
              <a:rPr lang="en-US" sz="2000" dirty="0" smtClean="0"/>
              <a:t>(partly) finished</a:t>
            </a:r>
            <a:r>
              <a:rPr lang="en-US" sz="2000" dirty="0" smtClean="0"/>
              <a:t>, mounting of cooling jacket pending</a:t>
            </a: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next step on-site: test with backup pipe &amp; unloaded magnet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HSI </a:t>
            </a:r>
            <a:r>
              <a:rPr lang="en-US" sz="2000" b="1" dirty="0"/>
              <a:t>RFQ:</a:t>
            </a:r>
            <a:r>
              <a:rPr lang="en-US" sz="2000" dirty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All sections new electrodes implemented, </a:t>
            </a:r>
            <a:r>
              <a:rPr lang="en-US" sz="2000" dirty="0" err="1"/>
              <a:t>cleanded</a:t>
            </a:r>
            <a:r>
              <a:rPr lang="en-US" sz="2000" dirty="0"/>
              <a:t> &amp; checked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Waiting for setup for LLRF measurements</a:t>
            </a:r>
          </a:p>
          <a:p>
            <a:pPr lvl="2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HSI IH 1</a:t>
            </a:r>
            <a:r>
              <a:rPr lang="en-US" sz="2000" dirty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Electrical short fixed, drift tube and all other components inside tank in place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Ready for mounting of end plate </a:t>
            </a:r>
          </a:p>
        </p:txBody>
      </p:sp>
    </p:spTree>
    <p:extLst>
      <p:ext uri="{BB962C8B-B14F-4D97-AF65-F5344CB8AC3E}">
        <p14:creationId xmlns:p14="http://schemas.microsoft.com/office/powerpoint/2010/main" val="273333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599" y="0"/>
            <a:ext cx="6400800" cy="648072"/>
          </a:xfrm>
        </p:spPr>
        <p:txBody>
          <a:bodyPr>
            <a:normAutofit/>
          </a:bodyPr>
          <a:lstStyle/>
          <a:p>
            <a:r>
              <a:rPr lang="de-DE" sz="2400" b="1" dirty="0" err="1" smtClean="0">
                <a:solidFill>
                  <a:schemeClr val="tx1"/>
                </a:solidFill>
              </a:rPr>
              <a:t>Machine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meeting</a:t>
            </a:r>
            <a:r>
              <a:rPr lang="de-DE" sz="2400" b="1" dirty="0" smtClean="0">
                <a:solidFill>
                  <a:schemeClr val="tx1"/>
                </a:solidFill>
              </a:rPr>
              <a:t> 25.06.19 - UNILAC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-396552" y="476672"/>
            <a:ext cx="9379395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Vacuum </a:t>
            </a:r>
            <a:r>
              <a:rPr lang="en-US" sz="2000" b="1" dirty="0"/>
              <a:t>controls upgrade</a:t>
            </a:r>
            <a:r>
              <a:rPr lang="en-US" sz="2000" dirty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LSB2: on schedule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Equipping and connecting of new racks in progress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connecting of contactor controllers continued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LSB4: on schedule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New racks in place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Mounting of contactor controllers continued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sym typeface="Symbol"/>
              </a:rPr>
              <a:t>FoS</a:t>
            </a:r>
            <a:r>
              <a:rPr lang="en-US" dirty="0" smtClean="0">
                <a:sym typeface="Symbol"/>
              </a:rPr>
              <a:t>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FoS</a:t>
            </a:r>
            <a:r>
              <a:rPr lang="de-DE" dirty="0" smtClean="0"/>
              <a:t> FAT at VA-TEC last </a:t>
            </a:r>
            <a:r>
              <a:rPr lang="de-DE" dirty="0" err="1" smtClean="0"/>
              <a:t>week</a:t>
            </a:r>
            <a:r>
              <a:rPr lang="de-DE" dirty="0" smtClean="0"/>
              <a:t> (</a:t>
            </a:r>
            <a:r>
              <a:rPr lang="de-DE" dirty="0" err="1" smtClean="0"/>
              <a:t>mantle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endplates</a:t>
            </a:r>
            <a:r>
              <a:rPr lang="de-DE" dirty="0" smtClean="0"/>
              <a:t>):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dimensions</a:t>
            </a:r>
            <a:r>
              <a:rPr lang="de-DE" dirty="0" smtClean="0"/>
              <a:t> ok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surfaces</a:t>
            </a:r>
            <a:r>
              <a:rPr lang="de-DE" dirty="0" smtClean="0"/>
              <a:t> </a:t>
            </a:r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expected</a:t>
            </a:r>
            <a:r>
              <a:rPr lang="de-DE" dirty="0" smtClean="0"/>
              <a:t>, </a:t>
            </a:r>
            <a:r>
              <a:rPr lang="de-DE" dirty="0" err="1" smtClean="0"/>
              <a:t>however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defects</a:t>
            </a:r>
            <a:r>
              <a:rPr lang="de-DE" dirty="0" smtClean="0"/>
              <a:t> </a:t>
            </a:r>
            <a:r>
              <a:rPr lang="de-DE" dirty="0" err="1" smtClean="0"/>
              <a:t>spotted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fixed</a:t>
            </a:r>
            <a:r>
              <a:rPr lang="de-DE" dirty="0" smtClean="0"/>
              <a:t> </a:t>
            </a:r>
            <a:r>
              <a:rPr lang="de-DE" dirty="0" err="1" smtClean="0"/>
              <a:t>easily</a:t>
            </a:r>
            <a:endParaRPr lang="de-DE" dirty="0" smtClean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dirty="0" smtClean="0"/>
              <a:t>FAT w.r.t. UHV </a:t>
            </a:r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days</a:t>
            </a:r>
            <a:endParaRPr lang="de-DE" dirty="0" smtClean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flange-welding</a:t>
            </a:r>
            <a:r>
              <a:rPr lang="de-DE" dirty="0" smtClean="0"/>
              <a:t> </a:t>
            </a:r>
            <a:r>
              <a:rPr lang="de-DE" dirty="0" err="1" smtClean="0"/>
              <a:t>proc</a:t>
            </a:r>
            <a:r>
              <a:rPr lang="de-DE" dirty="0" smtClean="0"/>
              <a:t>.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re-defined</a:t>
            </a:r>
            <a:endParaRPr lang="de-DE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Cu cathode </a:t>
            </a:r>
            <a:r>
              <a:rPr lang="en-US" dirty="0"/>
              <a:t>supports </a:t>
            </a:r>
            <a:r>
              <a:rPr lang="en-US" dirty="0" smtClean="0"/>
              <a:t>production proceeds well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err="1"/>
              <a:t>d</a:t>
            </a:r>
            <a:r>
              <a:rPr lang="de-DE" dirty="0" err="1" smtClean="0"/>
              <a:t>rift</a:t>
            </a:r>
            <a:r>
              <a:rPr lang="de-DE" dirty="0" smtClean="0"/>
              <a:t> </a:t>
            </a:r>
            <a:r>
              <a:rPr lang="de-DE" dirty="0" err="1" smtClean="0"/>
              <a:t>tubes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stems</a:t>
            </a:r>
            <a:r>
              <a:rPr lang="de-DE" dirty="0" smtClean="0"/>
              <a:t> </a:t>
            </a:r>
            <a:r>
              <a:rPr lang="de-DE" dirty="0" err="1" smtClean="0"/>
              <a:t>ready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transport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bunker</a:t>
            </a:r>
            <a:endParaRPr lang="de-DE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drift</a:t>
            </a:r>
            <a:r>
              <a:rPr lang="de-DE" dirty="0" smtClean="0"/>
              <a:t> </a:t>
            </a:r>
            <a:r>
              <a:rPr lang="de-DE" dirty="0" err="1" smtClean="0"/>
              <a:t>tube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quadrupole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ordered</a:t>
            </a:r>
            <a:r>
              <a:rPr lang="de-DE" dirty="0" smtClean="0"/>
              <a:t> </a:t>
            </a:r>
            <a:r>
              <a:rPr lang="de-DE" dirty="0" err="1" smtClean="0"/>
              <a:t>soon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1" y="4149080"/>
            <a:ext cx="3402731" cy="255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5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Bildschirmpräsentation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Company>GSI Helmholzzentrum für Schwerionenforschung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meeting 10.4.</dc:title>
  <dc:creator>Gerhard, Peter Dr.</dc:creator>
  <cp:lastModifiedBy>Vormann, Hartmut Dr.</cp:lastModifiedBy>
  <cp:revision>193</cp:revision>
  <dcterms:created xsi:type="dcterms:W3CDTF">2018-04-10T08:40:39Z</dcterms:created>
  <dcterms:modified xsi:type="dcterms:W3CDTF">2019-06-24T14:56:13Z</dcterms:modified>
</cp:coreProperties>
</file>