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80" r:id="rId4"/>
    <p:sldId id="259" r:id="rId5"/>
    <p:sldId id="282" r:id="rId6"/>
    <p:sldId id="260" r:id="rId7"/>
    <p:sldId id="261" r:id="rId8"/>
    <p:sldId id="276" r:id="rId9"/>
    <p:sldId id="277" r:id="rId10"/>
    <p:sldId id="262" r:id="rId11"/>
    <p:sldId id="279" r:id="rId12"/>
    <p:sldId id="283" r:id="rId13"/>
    <p:sldId id="284" r:id="rId14"/>
    <p:sldId id="267" r:id="rId15"/>
    <p:sldId id="285" r:id="rId16"/>
    <p:sldId id="266" r:id="rId17"/>
    <p:sldId id="274" r:id="rId18"/>
    <p:sldId id="273" r:id="rId1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04" autoAdjust="0"/>
    <p:restoredTop sz="93007" autoAdjust="0"/>
  </p:normalViewPr>
  <p:slideViewPr>
    <p:cSldViewPr>
      <p:cViewPr>
        <p:scale>
          <a:sx n="100" d="100"/>
          <a:sy n="100" d="100"/>
        </p:scale>
        <p:origin x="2814" y="38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1893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1893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248706" y="2985154"/>
            <a:ext cx="6788784" cy="604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1893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1893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11893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2602" y="94237"/>
            <a:ext cx="869083" cy="1183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3719" y="244216"/>
            <a:ext cx="15516661" cy="82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44684" y="10733220"/>
            <a:ext cx="365125" cy="373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11893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847592" y="208915"/>
            <a:ext cx="313690" cy="176530"/>
          </a:xfrm>
          <a:custGeom>
            <a:avLst/>
            <a:gdLst/>
            <a:ahLst/>
            <a:cxnLst/>
            <a:rect l="l" t="t" r="r" b="b"/>
            <a:pathLst>
              <a:path w="313690" h="176529">
                <a:moveTo>
                  <a:pt x="2554" y="0"/>
                </a:moveTo>
                <a:lnTo>
                  <a:pt x="136" y="2931"/>
                </a:lnTo>
                <a:lnTo>
                  <a:pt x="0" y="166078"/>
                </a:lnTo>
                <a:lnTo>
                  <a:pt x="303" y="169282"/>
                </a:lnTo>
                <a:lnTo>
                  <a:pt x="848" y="172225"/>
                </a:lnTo>
                <a:lnTo>
                  <a:pt x="2492" y="175984"/>
                </a:lnTo>
                <a:lnTo>
                  <a:pt x="5769" y="176518"/>
                </a:lnTo>
                <a:lnTo>
                  <a:pt x="298891" y="176497"/>
                </a:lnTo>
                <a:lnTo>
                  <a:pt x="313461" y="155126"/>
                </a:lnTo>
                <a:lnTo>
                  <a:pt x="116457" y="155126"/>
                </a:lnTo>
                <a:lnTo>
                  <a:pt x="113452" y="148456"/>
                </a:lnTo>
                <a:lnTo>
                  <a:pt x="113452" y="30700"/>
                </a:lnTo>
                <a:lnTo>
                  <a:pt x="114541" y="28030"/>
                </a:lnTo>
                <a:lnTo>
                  <a:pt x="117064" y="25904"/>
                </a:lnTo>
                <a:lnTo>
                  <a:pt x="119525" y="24826"/>
                </a:lnTo>
                <a:lnTo>
                  <a:pt x="313535" y="24805"/>
                </a:lnTo>
                <a:lnTo>
                  <a:pt x="313435" y="5601"/>
                </a:lnTo>
                <a:lnTo>
                  <a:pt x="312618" y="2670"/>
                </a:lnTo>
                <a:lnTo>
                  <a:pt x="308744" y="617"/>
                </a:lnTo>
                <a:lnTo>
                  <a:pt x="306001" y="73"/>
                </a:lnTo>
                <a:lnTo>
                  <a:pt x="2554" y="0"/>
                </a:lnTo>
                <a:close/>
              </a:path>
              <a:path w="313690" h="176529">
                <a:moveTo>
                  <a:pt x="123891" y="153534"/>
                </a:moveTo>
                <a:lnTo>
                  <a:pt x="116457" y="155126"/>
                </a:lnTo>
                <a:lnTo>
                  <a:pt x="313461" y="155126"/>
                </a:lnTo>
                <a:lnTo>
                  <a:pt x="313465" y="153796"/>
                </a:lnTo>
                <a:lnTo>
                  <a:pt x="130184" y="153796"/>
                </a:lnTo>
                <a:lnTo>
                  <a:pt x="123891" y="153534"/>
                </a:lnTo>
                <a:close/>
              </a:path>
              <a:path w="313690" h="176529">
                <a:moveTo>
                  <a:pt x="313609" y="99324"/>
                </a:moveTo>
                <a:lnTo>
                  <a:pt x="184527" y="99324"/>
                </a:lnTo>
                <a:lnTo>
                  <a:pt x="190450" y="101049"/>
                </a:lnTo>
                <a:lnTo>
                  <a:pt x="194172" y="106530"/>
                </a:lnTo>
                <a:lnTo>
                  <a:pt x="194444" y="148456"/>
                </a:lnTo>
                <a:lnTo>
                  <a:pt x="194172" y="151126"/>
                </a:lnTo>
                <a:lnTo>
                  <a:pt x="191428" y="153105"/>
                </a:lnTo>
                <a:lnTo>
                  <a:pt x="189250" y="153639"/>
                </a:lnTo>
                <a:lnTo>
                  <a:pt x="130184" y="153796"/>
                </a:lnTo>
                <a:lnTo>
                  <a:pt x="313465" y="153796"/>
                </a:lnTo>
                <a:lnTo>
                  <a:pt x="313609" y="99324"/>
                </a:lnTo>
                <a:close/>
              </a:path>
              <a:path w="313690" h="176529">
                <a:moveTo>
                  <a:pt x="313665" y="77966"/>
                </a:moveTo>
                <a:lnTo>
                  <a:pt x="155346" y="77966"/>
                </a:lnTo>
                <a:lnTo>
                  <a:pt x="155346" y="99326"/>
                </a:lnTo>
                <a:lnTo>
                  <a:pt x="313609" y="99324"/>
                </a:lnTo>
                <a:lnTo>
                  <a:pt x="313665" y="77966"/>
                </a:lnTo>
                <a:close/>
              </a:path>
              <a:path w="313690" h="176529">
                <a:moveTo>
                  <a:pt x="313535" y="24805"/>
                </a:moveTo>
                <a:lnTo>
                  <a:pt x="191156" y="24805"/>
                </a:lnTo>
                <a:lnTo>
                  <a:pt x="195565" y="27539"/>
                </a:lnTo>
                <a:lnTo>
                  <a:pt x="197200" y="34195"/>
                </a:lnTo>
                <a:lnTo>
                  <a:pt x="197284" y="42433"/>
                </a:lnTo>
                <a:lnTo>
                  <a:pt x="197041" y="49914"/>
                </a:lnTo>
                <a:lnTo>
                  <a:pt x="313665" y="49851"/>
                </a:lnTo>
                <a:lnTo>
                  <a:pt x="313535" y="248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9251457" y="209176"/>
            <a:ext cx="316230" cy="177165"/>
          </a:xfrm>
          <a:custGeom>
            <a:avLst/>
            <a:gdLst/>
            <a:ahLst/>
            <a:cxnLst/>
            <a:rect l="l" t="t" r="r" b="b"/>
            <a:pathLst>
              <a:path w="316230" h="177165">
                <a:moveTo>
                  <a:pt x="115" y="126833"/>
                </a:moveTo>
                <a:lnTo>
                  <a:pt x="31" y="171890"/>
                </a:lnTo>
                <a:lnTo>
                  <a:pt x="5769" y="175942"/>
                </a:lnTo>
                <a:lnTo>
                  <a:pt x="10701" y="176738"/>
                </a:lnTo>
                <a:lnTo>
                  <a:pt x="309289" y="176738"/>
                </a:lnTo>
                <a:lnTo>
                  <a:pt x="314482" y="175670"/>
                </a:lnTo>
                <a:lnTo>
                  <a:pt x="316126" y="169816"/>
                </a:lnTo>
                <a:lnTo>
                  <a:pt x="316132" y="151691"/>
                </a:lnTo>
                <a:lnTo>
                  <a:pt x="125535" y="151691"/>
                </a:lnTo>
                <a:lnTo>
                  <a:pt x="121260" y="149217"/>
                </a:lnTo>
                <a:lnTo>
                  <a:pt x="119644" y="143036"/>
                </a:lnTo>
                <a:lnTo>
                  <a:pt x="119526" y="135007"/>
                </a:lnTo>
                <a:lnTo>
                  <a:pt x="119745" y="126990"/>
                </a:lnTo>
                <a:lnTo>
                  <a:pt x="115" y="126833"/>
                </a:lnTo>
                <a:close/>
              </a:path>
              <a:path w="316230" h="177165">
                <a:moveTo>
                  <a:pt x="115" y="0"/>
                </a:moveTo>
                <a:lnTo>
                  <a:pt x="0" y="92792"/>
                </a:lnTo>
                <a:lnTo>
                  <a:pt x="1853" y="100185"/>
                </a:lnTo>
                <a:lnTo>
                  <a:pt x="198548" y="100269"/>
                </a:lnTo>
                <a:lnTo>
                  <a:pt x="199365" y="103473"/>
                </a:lnTo>
                <a:lnTo>
                  <a:pt x="199397" y="144718"/>
                </a:lnTo>
                <a:lnTo>
                  <a:pt x="193627" y="151587"/>
                </a:lnTo>
                <a:lnTo>
                  <a:pt x="125535" y="151691"/>
                </a:lnTo>
                <a:lnTo>
                  <a:pt x="316132" y="151691"/>
                </a:lnTo>
                <a:lnTo>
                  <a:pt x="316157" y="81442"/>
                </a:lnTo>
                <a:lnTo>
                  <a:pt x="313583" y="80497"/>
                </a:lnTo>
                <a:lnTo>
                  <a:pt x="135229" y="80497"/>
                </a:lnTo>
                <a:lnTo>
                  <a:pt x="126909" y="80365"/>
                </a:lnTo>
                <a:lnTo>
                  <a:pt x="120870" y="78750"/>
                </a:lnTo>
                <a:lnTo>
                  <a:pt x="118540" y="74500"/>
                </a:lnTo>
                <a:lnTo>
                  <a:pt x="118436" y="27507"/>
                </a:lnTo>
                <a:lnTo>
                  <a:pt x="121441" y="24564"/>
                </a:lnTo>
                <a:lnTo>
                  <a:pt x="316143" y="24564"/>
                </a:lnTo>
                <a:lnTo>
                  <a:pt x="316157" y="6408"/>
                </a:lnTo>
                <a:lnTo>
                  <a:pt x="315602" y="2408"/>
                </a:lnTo>
                <a:lnTo>
                  <a:pt x="311205" y="1874"/>
                </a:lnTo>
                <a:lnTo>
                  <a:pt x="307917" y="806"/>
                </a:lnTo>
                <a:lnTo>
                  <a:pt x="14156" y="722"/>
                </a:lnTo>
                <a:lnTo>
                  <a:pt x="115" y="0"/>
                </a:lnTo>
                <a:close/>
              </a:path>
              <a:path w="316230" h="177165">
                <a:moveTo>
                  <a:pt x="313048" y="80301"/>
                </a:moveTo>
                <a:lnTo>
                  <a:pt x="144403" y="80301"/>
                </a:lnTo>
                <a:lnTo>
                  <a:pt x="135229" y="80497"/>
                </a:lnTo>
                <a:lnTo>
                  <a:pt x="313583" y="80497"/>
                </a:lnTo>
                <a:lnTo>
                  <a:pt x="313048" y="80301"/>
                </a:lnTo>
                <a:close/>
              </a:path>
              <a:path w="316230" h="177165">
                <a:moveTo>
                  <a:pt x="316143" y="24564"/>
                </a:moveTo>
                <a:lnTo>
                  <a:pt x="202653" y="24564"/>
                </a:lnTo>
                <a:lnTo>
                  <a:pt x="200465" y="39726"/>
                </a:lnTo>
                <a:lnTo>
                  <a:pt x="200465" y="47265"/>
                </a:lnTo>
                <a:lnTo>
                  <a:pt x="316126" y="47234"/>
                </a:lnTo>
                <a:lnTo>
                  <a:pt x="316143" y="24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9641411" y="209176"/>
            <a:ext cx="117475" cy="178435"/>
          </a:xfrm>
          <a:custGeom>
            <a:avLst/>
            <a:gdLst/>
            <a:ahLst/>
            <a:cxnLst/>
            <a:rect l="l" t="t" r="r" b="b"/>
            <a:pathLst>
              <a:path w="117475" h="178435">
                <a:moveTo>
                  <a:pt x="117305" y="27638"/>
                </a:moveTo>
                <a:lnTo>
                  <a:pt x="11697" y="27638"/>
                </a:lnTo>
                <a:lnTo>
                  <a:pt x="23276" y="28156"/>
                </a:lnTo>
                <a:lnTo>
                  <a:pt x="32924" y="31084"/>
                </a:lnTo>
                <a:lnTo>
                  <a:pt x="38281" y="38187"/>
                </a:lnTo>
                <a:lnTo>
                  <a:pt x="38354" y="136446"/>
                </a:lnTo>
                <a:lnTo>
                  <a:pt x="37454" y="143388"/>
                </a:lnTo>
                <a:lnTo>
                  <a:pt x="30798" y="149309"/>
                </a:lnTo>
                <a:lnTo>
                  <a:pt x="21326" y="151331"/>
                </a:lnTo>
                <a:lnTo>
                  <a:pt x="0" y="151398"/>
                </a:lnTo>
                <a:lnTo>
                  <a:pt x="0" y="178099"/>
                </a:lnTo>
                <a:lnTo>
                  <a:pt x="117305" y="178099"/>
                </a:lnTo>
                <a:lnTo>
                  <a:pt x="117305" y="27638"/>
                </a:lnTo>
                <a:close/>
              </a:path>
              <a:path w="117475" h="178435">
                <a:moveTo>
                  <a:pt x="117305" y="0"/>
                </a:moveTo>
                <a:lnTo>
                  <a:pt x="544" y="0"/>
                </a:lnTo>
                <a:lnTo>
                  <a:pt x="544" y="27768"/>
                </a:lnTo>
                <a:lnTo>
                  <a:pt x="11697" y="27638"/>
                </a:lnTo>
                <a:lnTo>
                  <a:pt x="117305" y="27638"/>
                </a:lnTo>
                <a:lnTo>
                  <a:pt x="1173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9777377" y="209323"/>
            <a:ext cx="117475" cy="178435"/>
          </a:xfrm>
          <a:custGeom>
            <a:avLst/>
            <a:gdLst/>
            <a:ahLst/>
            <a:cxnLst/>
            <a:rect l="l" t="t" r="r" b="b"/>
            <a:pathLst>
              <a:path w="117475" h="178435">
                <a:moveTo>
                  <a:pt x="116750" y="0"/>
                </a:moveTo>
                <a:lnTo>
                  <a:pt x="0" y="0"/>
                </a:lnTo>
                <a:lnTo>
                  <a:pt x="0" y="178099"/>
                </a:lnTo>
                <a:lnTo>
                  <a:pt x="117305" y="178099"/>
                </a:lnTo>
                <a:lnTo>
                  <a:pt x="117305" y="151398"/>
                </a:lnTo>
                <a:lnTo>
                  <a:pt x="95973" y="151331"/>
                </a:lnTo>
                <a:lnTo>
                  <a:pt x="86501" y="149309"/>
                </a:lnTo>
                <a:lnTo>
                  <a:pt x="79840" y="143388"/>
                </a:lnTo>
                <a:lnTo>
                  <a:pt x="78940" y="136446"/>
                </a:lnTo>
                <a:lnTo>
                  <a:pt x="79023" y="38187"/>
                </a:lnTo>
                <a:lnTo>
                  <a:pt x="84381" y="31084"/>
                </a:lnTo>
                <a:lnTo>
                  <a:pt x="94027" y="28156"/>
                </a:lnTo>
                <a:lnTo>
                  <a:pt x="105603" y="27638"/>
                </a:lnTo>
                <a:lnTo>
                  <a:pt x="116750" y="27638"/>
                </a:lnTo>
                <a:lnTo>
                  <a:pt x="116750" y="0"/>
                </a:lnTo>
                <a:close/>
              </a:path>
              <a:path w="117475" h="178435">
                <a:moveTo>
                  <a:pt x="116750" y="27638"/>
                </a:moveTo>
                <a:lnTo>
                  <a:pt x="105603" y="27638"/>
                </a:lnTo>
                <a:lnTo>
                  <a:pt x="116750" y="27768"/>
                </a:lnTo>
                <a:lnTo>
                  <a:pt x="116750" y="276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9706363" y="62825"/>
            <a:ext cx="123189" cy="120650"/>
          </a:xfrm>
          <a:custGeom>
            <a:avLst/>
            <a:gdLst/>
            <a:ahLst/>
            <a:cxnLst/>
            <a:rect l="l" t="t" r="r" b="b"/>
            <a:pathLst>
              <a:path w="123190" h="120650">
                <a:moveTo>
                  <a:pt x="61516" y="0"/>
                </a:moveTo>
                <a:lnTo>
                  <a:pt x="37570" y="4721"/>
                </a:lnTo>
                <a:lnTo>
                  <a:pt x="18016" y="17596"/>
                </a:lnTo>
                <a:lnTo>
                  <a:pt x="4833" y="36690"/>
                </a:lnTo>
                <a:lnTo>
                  <a:pt x="0" y="60071"/>
                </a:lnTo>
                <a:lnTo>
                  <a:pt x="4833" y="83458"/>
                </a:lnTo>
                <a:lnTo>
                  <a:pt x="18016" y="102555"/>
                </a:lnTo>
                <a:lnTo>
                  <a:pt x="37570" y="115431"/>
                </a:lnTo>
                <a:lnTo>
                  <a:pt x="61516" y="120153"/>
                </a:lnTo>
                <a:lnTo>
                  <a:pt x="85464" y="115431"/>
                </a:lnTo>
                <a:lnTo>
                  <a:pt x="105021" y="102555"/>
                </a:lnTo>
                <a:lnTo>
                  <a:pt x="118207" y="83458"/>
                </a:lnTo>
                <a:lnTo>
                  <a:pt x="123043" y="60071"/>
                </a:lnTo>
                <a:lnTo>
                  <a:pt x="118207" y="36690"/>
                </a:lnTo>
                <a:lnTo>
                  <a:pt x="105021" y="17596"/>
                </a:lnTo>
                <a:lnTo>
                  <a:pt x="85464" y="4721"/>
                </a:lnTo>
                <a:lnTo>
                  <a:pt x="61516" y="0"/>
                </a:lnTo>
                <a:close/>
              </a:path>
            </a:pathLst>
          </a:custGeom>
          <a:solidFill>
            <a:srgbClr val="FCBA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9768052" y="2091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224"/>
                </a:lnTo>
              </a:path>
            </a:pathLst>
          </a:custGeom>
          <a:ln w="18795">
            <a:solidFill>
              <a:srgbClr val="FCBA6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8847593" y="658849"/>
            <a:ext cx="259715" cy="504825"/>
          </a:xfrm>
          <a:custGeom>
            <a:avLst/>
            <a:gdLst/>
            <a:ahLst/>
            <a:cxnLst/>
            <a:rect l="l" t="t" r="r" b="b"/>
            <a:pathLst>
              <a:path w="259715" h="504825">
                <a:moveTo>
                  <a:pt x="229218" y="0"/>
                </a:moveTo>
                <a:lnTo>
                  <a:pt x="0" y="0"/>
                </a:lnTo>
                <a:lnTo>
                  <a:pt x="0" y="473629"/>
                </a:lnTo>
                <a:lnTo>
                  <a:pt x="2379" y="485893"/>
                </a:lnTo>
                <a:lnTo>
                  <a:pt x="8854" y="495795"/>
                </a:lnTo>
                <a:lnTo>
                  <a:pt x="18433" y="502411"/>
                </a:lnTo>
                <a:lnTo>
                  <a:pt x="30124" y="504822"/>
                </a:lnTo>
                <a:lnTo>
                  <a:pt x="41821" y="502411"/>
                </a:lnTo>
                <a:lnTo>
                  <a:pt x="51404" y="495795"/>
                </a:lnTo>
                <a:lnTo>
                  <a:pt x="57880" y="485893"/>
                </a:lnTo>
                <a:lnTo>
                  <a:pt x="60259" y="473629"/>
                </a:lnTo>
                <a:lnTo>
                  <a:pt x="60259" y="283488"/>
                </a:lnTo>
                <a:lnTo>
                  <a:pt x="174120" y="283488"/>
                </a:lnTo>
                <a:lnTo>
                  <a:pt x="185894" y="281080"/>
                </a:lnTo>
                <a:lnTo>
                  <a:pt x="195513" y="274489"/>
                </a:lnTo>
                <a:lnTo>
                  <a:pt x="202001" y="264661"/>
                </a:lnTo>
                <a:lnTo>
                  <a:pt x="204381" y="252547"/>
                </a:lnTo>
                <a:lnTo>
                  <a:pt x="202001" y="240284"/>
                </a:lnTo>
                <a:lnTo>
                  <a:pt x="195513" y="230375"/>
                </a:lnTo>
                <a:lnTo>
                  <a:pt x="185894" y="223748"/>
                </a:lnTo>
                <a:lnTo>
                  <a:pt x="174120" y="221333"/>
                </a:lnTo>
                <a:lnTo>
                  <a:pt x="60259" y="221333"/>
                </a:lnTo>
                <a:lnTo>
                  <a:pt x="60259" y="62416"/>
                </a:lnTo>
                <a:lnTo>
                  <a:pt x="229218" y="62416"/>
                </a:lnTo>
                <a:lnTo>
                  <a:pt x="240910" y="59888"/>
                </a:lnTo>
                <a:lnTo>
                  <a:pt x="250493" y="53072"/>
                </a:lnTo>
                <a:lnTo>
                  <a:pt x="256972" y="43126"/>
                </a:lnTo>
                <a:lnTo>
                  <a:pt x="259353" y="31203"/>
                </a:lnTo>
                <a:lnTo>
                  <a:pt x="256972" y="18937"/>
                </a:lnTo>
                <a:lnTo>
                  <a:pt x="250493" y="9032"/>
                </a:lnTo>
                <a:lnTo>
                  <a:pt x="240910" y="2412"/>
                </a:lnTo>
                <a:lnTo>
                  <a:pt x="229218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9636282" y="660075"/>
            <a:ext cx="258445" cy="504190"/>
          </a:xfrm>
          <a:custGeom>
            <a:avLst/>
            <a:gdLst/>
            <a:ahLst/>
            <a:cxnLst/>
            <a:rect l="l" t="t" r="r" b="b"/>
            <a:pathLst>
              <a:path w="258444" h="504190">
                <a:moveTo>
                  <a:pt x="156058" y="0"/>
                </a:moveTo>
                <a:lnTo>
                  <a:pt x="27831" y="0"/>
                </a:lnTo>
                <a:lnTo>
                  <a:pt x="16777" y="2260"/>
                </a:lnTo>
                <a:lnTo>
                  <a:pt x="7955" y="8435"/>
                </a:lnTo>
                <a:lnTo>
                  <a:pt x="2113" y="17612"/>
                </a:lnTo>
                <a:lnTo>
                  <a:pt x="0" y="28878"/>
                </a:lnTo>
                <a:lnTo>
                  <a:pt x="0" y="475137"/>
                </a:lnTo>
                <a:lnTo>
                  <a:pt x="2113" y="486344"/>
                </a:lnTo>
                <a:lnTo>
                  <a:pt x="7955" y="495524"/>
                </a:lnTo>
                <a:lnTo>
                  <a:pt x="16777" y="501727"/>
                </a:lnTo>
                <a:lnTo>
                  <a:pt x="27831" y="504005"/>
                </a:lnTo>
                <a:lnTo>
                  <a:pt x="38550" y="501727"/>
                </a:lnTo>
                <a:lnTo>
                  <a:pt x="47451" y="495524"/>
                </a:lnTo>
                <a:lnTo>
                  <a:pt x="53529" y="486344"/>
                </a:lnTo>
                <a:lnTo>
                  <a:pt x="55778" y="475137"/>
                </a:lnTo>
                <a:lnTo>
                  <a:pt x="55778" y="304022"/>
                </a:lnTo>
                <a:lnTo>
                  <a:pt x="196236" y="304022"/>
                </a:lnTo>
                <a:lnTo>
                  <a:pt x="193669" y="297184"/>
                </a:lnTo>
                <a:lnTo>
                  <a:pt x="223588" y="278332"/>
                </a:lnTo>
                <a:lnTo>
                  <a:pt x="242315" y="252628"/>
                </a:lnTo>
                <a:lnTo>
                  <a:pt x="244791" y="245573"/>
                </a:lnTo>
                <a:lnTo>
                  <a:pt x="55778" y="245573"/>
                </a:lnTo>
                <a:lnTo>
                  <a:pt x="55778" y="57767"/>
                </a:lnTo>
                <a:lnTo>
                  <a:pt x="245103" y="57767"/>
                </a:lnTo>
                <a:lnTo>
                  <a:pt x="243861" y="51975"/>
                </a:lnTo>
                <a:lnTo>
                  <a:pt x="217514" y="20533"/>
                </a:lnTo>
                <a:lnTo>
                  <a:pt x="185108" y="4491"/>
                </a:lnTo>
                <a:lnTo>
                  <a:pt x="156058" y="0"/>
                </a:lnTo>
                <a:close/>
              </a:path>
              <a:path w="258444" h="504190">
                <a:moveTo>
                  <a:pt x="196236" y="304022"/>
                </a:moveTo>
                <a:lnTo>
                  <a:pt x="136404" y="304022"/>
                </a:lnTo>
                <a:lnTo>
                  <a:pt x="203711" y="485126"/>
                </a:lnTo>
                <a:lnTo>
                  <a:pt x="217158" y="501048"/>
                </a:lnTo>
                <a:lnTo>
                  <a:pt x="235174" y="503160"/>
                </a:lnTo>
                <a:lnTo>
                  <a:pt x="251131" y="494132"/>
                </a:lnTo>
                <a:lnTo>
                  <a:pt x="258400" y="476634"/>
                </a:lnTo>
                <a:lnTo>
                  <a:pt x="258400" y="471430"/>
                </a:lnTo>
                <a:lnTo>
                  <a:pt x="257719" y="468153"/>
                </a:lnTo>
                <a:lnTo>
                  <a:pt x="256505" y="464582"/>
                </a:lnTo>
                <a:lnTo>
                  <a:pt x="196236" y="304022"/>
                </a:lnTo>
                <a:close/>
              </a:path>
              <a:path w="258444" h="504190">
                <a:moveTo>
                  <a:pt x="245103" y="57767"/>
                </a:moveTo>
                <a:lnTo>
                  <a:pt x="156058" y="57767"/>
                </a:lnTo>
                <a:lnTo>
                  <a:pt x="164656" y="58681"/>
                </a:lnTo>
                <a:lnTo>
                  <a:pt x="179192" y="63945"/>
                </a:lnTo>
                <a:lnTo>
                  <a:pt x="192885" y="77345"/>
                </a:lnTo>
                <a:lnTo>
                  <a:pt x="198957" y="102667"/>
                </a:lnTo>
                <a:lnTo>
                  <a:pt x="198957" y="200674"/>
                </a:lnTo>
                <a:lnTo>
                  <a:pt x="198077" y="209651"/>
                </a:lnTo>
                <a:lnTo>
                  <a:pt x="193037" y="224867"/>
                </a:lnTo>
                <a:lnTo>
                  <a:pt x="180231" y="239211"/>
                </a:lnTo>
                <a:lnTo>
                  <a:pt x="156058" y="245573"/>
                </a:lnTo>
                <a:lnTo>
                  <a:pt x="244791" y="245573"/>
                </a:lnTo>
                <a:lnTo>
                  <a:pt x="251986" y="225074"/>
                </a:lnTo>
                <a:lnTo>
                  <a:pt x="254735" y="200674"/>
                </a:lnTo>
                <a:lnTo>
                  <a:pt x="254735" y="102667"/>
                </a:lnTo>
                <a:lnTo>
                  <a:pt x="245103" y="57767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9505040" y="658566"/>
            <a:ext cx="57150" cy="505459"/>
          </a:xfrm>
          <a:custGeom>
            <a:avLst/>
            <a:gdLst/>
            <a:ahLst/>
            <a:cxnLst/>
            <a:rect l="l" t="t" r="r" b="b"/>
            <a:pathLst>
              <a:path w="57150" h="505459">
                <a:moveTo>
                  <a:pt x="27967" y="0"/>
                </a:moveTo>
                <a:lnTo>
                  <a:pt x="16900" y="2413"/>
                </a:lnTo>
                <a:lnTo>
                  <a:pt x="8031" y="9037"/>
                </a:lnTo>
                <a:lnTo>
                  <a:pt x="2137" y="18946"/>
                </a:lnTo>
                <a:lnTo>
                  <a:pt x="0" y="31213"/>
                </a:lnTo>
                <a:lnTo>
                  <a:pt x="146" y="474163"/>
                </a:lnTo>
                <a:lnTo>
                  <a:pt x="2408" y="486438"/>
                </a:lnTo>
                <a:lnTo>
                  <a:pt x="8576" y="496353"/>
                </a:lnTo>
                <a:lnTo>
                  <a:pt x="17723" y="502982"/>
                </a:lnTo>
                <a:lnTo>
                  <a:pt x="28920" y="505398"/>
                </a:lnTo>
                <a:lnTo>
                  <a:pt x="39906" y="502982"/>
                </a:lnTo>
                <a:lnTo>
                  <a:pt x="48732" y="496353"/>
                </a:lnTo>
                <a:lnTo>
                  <a:pt x="54607" y="486438"/>
                </a:lnTo>
                <a:lnTo>
                  <a:pt x="56741" y="474163"/>
                </a:lnTo>
                <a:lnTo>
                  <a:pt x="56605" y="31213"/>
                </a:lnTo>
                <a:lnTo>
                  <a:pt x="54344" y="18946"/>
                </a:lnTo>
                <a:lnTo>
                  <a:pt x="48188" y="9037"/>
                </a:lnTo>
                <a:lnTo>
                  <a:pt x="39081" y="2413"/>
                </a:lnTo>
                <a:lnTo>
                  <a:pt x="27967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9160997" y="657752"/>
            <a:ext cx="284480" cy="505459"/>
          </a:xfrm>
          <a:custGeom>
            <a:avLst/>
            <a:gdLst/>
            <a:ahLst/>
            <a:cxnLst/>
            <a:rect l="l" t="t" r="r" b="b"/>
            <a:pathLst>
              <a:path w="284480" h="505459">
                <a:moveTo>
                  <a:pt x="261780" y="374376"/>
                </a:moveTo>
                <a:lnTo>
                  <a:pt x="199637" y="374376"/>
                </a:lnTo>
                <a:lnTo>
                  <a:pt x="206037" y="401592"/>
                </a:lnTo>
                <a:lnTo>
                  <a:pt x="212854" y="430709"/>
                </a:lnTo>
                <a:lnTo>
                  <a:pt x="225553" y="482519"/>
                </a:lnTo>
                <a:lnTo>
                  <a:pt x="249853" y="505292"/>
                </a:lnTo>
                <a:lnTo>
                  <a:pt x="262201" y="504424"/>
                </a:lnTo>
                <a:lnTo>
                  <a:pt x="272789" y="499204"/>
                </a:lnTo>
                <a:lnTo>
                  <a:pt x="280453" y="490215"/>
                </a:lnTo>
                <a:lnTo>
                  <a:pt x="284451" y="478815"/>
                </a:lnTo>
                <a:lnTo>
                  <a:pt x="284043" y="466362"/>
                </a:lnTo>
                <a:lnTo>
                  <a:pt x="261780" y="374376"/>
                </a:lnTo>
                <a:close/>
              </a:path>
              <a:path w="284480" h="505459">
                <a:moveTo>
                  <a:pt x="33925" y="311822"/>
                </a:moveTo>
                <a:lnTo>
                  <a:pt x="20549" y="314320"/>
                </a:lnTo>
                <a:lnTo>
                  <a:pt x="9785" y="321128"/>
                </a:lnTo>
                <a:lnTo>
                  <a:pt x="2609" y="331224"/>
                </a:lnTo>
                <a:lnTo>
                  <a:pt x="0" y="343581"/>
                </a:lnTo>
                <a:lnTo>
                  <a:pt x="2609" y="355804"/>
                </a:lnTo>
                <a:lnTo>
                  <a:pt x="9785" y="365615"/>
                </a:lnTo>
                <a:lnTo>
                  <a:pt x="20549" y="372142"/>
                </a:lnTo>
                <a:lnTo>
                  <a:pt x="33925" y="374512"/>
                </a:lnTo>
                <a:lnTo>
                  <a:pt x="261780" y="374376"/>
                </a:lnTo>
                <a:lnTo>
                  <a:pt x="246673" y="311959"/>
                </a:lnTo>
                <a:lnTo>
                  <a:pt x="184434" y="311959"/>
                </a:lnTo>
                <a:lnTo>
                  <a:pt x="33925" y="311822"/>
                </a:lnTo>
                <a:close/>
              </a:path>
              <a:path w="284480" h="505459">
                <a:moveTo>
                  <a:pt x="146026" y="0"/>
                </a:moveTo>
                <a:lnTo>
                  <a:pt x="118150" y="28002"/>
                </a:lnTo>
                <a:lnTo>
                  <a:pt x="119430" y="41611"/>
                </a:lnTo>
                <a:lnTo>
                  <a:pt x="184434" y="311959"/>
                </a:lnTo>
                <a:lnTo>
                  <a:pt x="246673" y="311959"/>
                </a:lnTo>
                <a:lnTo>
                  <a:pt x="176968" y="23957"/>
                </a:lnTo>
                <a:lnTo>
                  <a:pt x="146026" y="0"/>
                </a:lnTo>
                <a:close/>
              </a:path>
            </a:pathLst>
          </a:custGeom>
          <a:solidFill>
            <a:srgbClr val="120D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9462160" y="460718"/>
            <a:ext cx="142240" cy="143510"/>
          </a:xfrm>
          <a:custGeom>
            <a:avLst/>
            <a:gdLst/>
            <a:ahLst/>
            <a:cxnLst/>
            <a:rect l="l" t="t" r="r" b="b"/>
            <a:pathLst>
              <a:path w="142240" h="143509">
                <a:moveTo>
                  <a:pt x="71034" y="0"/>
                </a:moveTo>
                <a:lnTo>
                  <a:pt x="43383" y="5631"/>
                </a:lnTo>
                <a:lnTo>
                  <a:pt x="20804" y="20987"/>
                </a:lnTo>
                <a:lnTo>
                  <a:pt x="5581" y="43763"/>
                </a:lnTo>
                <a:lnTo>
                  <a:pt x="0" y="71652"/>
                </a:lnTo>
                <a:lnTo>
                  <a:pt x="5581" y="99535"/>
                </a:lnTo>
                <a:lnTo>
                  <a:pt x="20804" y="122307"/>
                </a:lnTo>
                <a:lnTo>
                  <a:pt x="43383" y="137663"/>
                </a:lnTo>
                <a:lnTo>
                  <a:pt x="71034" y="143294"/>
                </a:lnTo>
                <a:lnTo>
                  <a:pt x="98685" y="137663"/>
                </a:lnTo>
                <a:lnTo>
                  <a:pt x="121264" y="122307"/>
                </a:lnTo>
                <a:lnTo>
                  <a:pt x="136487" y="99535"/>
                </a:lnTo>
                <a:lnTo>
                  <a:pt x="142068" y="71652"/>
                </a:lnTo>
                <a:lnTo>
                  <a:pt x="136487" y="43763"/>
                </a:lnTo>
                <a:lnTo>
                  <a:pt x="121264" y="20987"/>
                </a:lnTo>
                <a:lnTo>
                  <a:pt x="98685" y="5631"/>
                </a:lnTo>
                <a:lnTo>
                  <a:pt x="71034" y="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071251" y="497554"/>
            <a:ext cx="363220" cy="822960"/>
          </a:xfrm>
          <a:custGeom>
            <a:avLst/>
            <a:gdLst/>
            <a:ahLst/>
            <a:cxnLst/>
            <a:rect l="l" t="t" r="r" b="b"/>
            <a:pathLst>
              <a:path w="363219" h="822960">
                <a:moveTo>
                  <a:pt x="363203" y="0"/>
                </a:moveTo>
                <a:lnTo>
                  <a:pt x="311462" y="12418"/>
                </a:lnTo>
                <a:lnTo>
                  <a:pt x="261538" y="31230"/>
                </a:lnTo>
                <a:lnTo>
                  <a:pt x="214075" y="56116"/>
                </a:lnTo>
                <a:lnTo>
                  <a:pt x="169719" y="86757"/>
                </a:lnTo>
                <a:lnTo>
                  <a:pt x="129116" y="122833"/>
                </a:lnTo>
                <a:lnTo>
                  <a:pt x="95746" y="160190"/>
                </a:lnTo>
                <a:lnTo>
                  <a:pt x="67106" y="200422"/>
                </a:lnTo>
                <a:lnTo>
                  <a:pt x="43341" y="243174"/>
                </a:lnTo>
                <a:lnTo>
                  <a:pt x="24601" y="288094"/>
                </a:lnTo>
                <a:lnTo>
                  <a:pt x="11032" y="334828"/>
                </a:lnTo>
                <a:lnTo>
                  <a:pt x="2782" y="383021"/>
                </a:lnTo>
                <a:lnTo>
                  <a:pt x="0" y="432321"/>
                </a:lnTo>
                <a:lnTo>
                  <a:pt x="2695" y="481477"/>
                </a:lnTo>
                <a:lnTo>
                  <a:pt x="10687" y="529488"/>
                </a:lnTo>
                <a:lnTo>
                  <a:pt x="23832" y="576004"/>
                </a:lnTo>
                <a:lnTo>
                  <a:pt x="41987" y="620670"/>
                </a:lnTo>
                <a:lnTo>
                  <a:pt x="65009" y="663135"/>
                </a:lnTo>
                <a:lnTo>
                  <a:pt x="92756" y="703046"/>
                </a:lnTo>
                <a:lnTo>
                  <a:pt x="125115" y="740080"/>
                </a:lnTo>
                <a:lnTo>
                  <a:pt x="160960" y="772895"/>
                </a:lnTo>
                <a:lnTo>
                  <a:pt x="200050" y="801425"/>
                </a:lnTo>
                <a:lnTo>
                  <a:pt x="235008" y="821954"/>
                </a:lnTo>
                <a:lnTo>
                  <a:pt x="243552" y="822885"/>
                </a:lnTo>
                <a:lnTo>
                  <a:pt x="259636" y="818006"/>
                </a:lnTo>
                <a:lnTo>
                  <a:pt x="266148" y="812593"/>
                </a:lnTo>
                <a:lnTo>
                  <a:pt x="270033" y="805190"/>
                </a:lnTo>
                <a:lnTo>
                  <a:pt x="272619" y="800404"/>
                </a:lnTo>
                <a:lnTo>
                  <a:pt x="273866" y="795221"/>
                </a:lnTo>
                <a:lnTo>
                  <a:pt x="273866" y="790101"/>
                </a:lnTo>
                <a:lnTo>
                  <a:pt x="245471" y="755229"/>
                </a:lnTo>
                <a:lnTo>
                  <a:pt x="233610" y="747804"/>
                </a:lnTo>
                <a:lnTo>
                  <a:pt x="200409" y="723465"/>
                </a:lnTo>
                <a:lnTo>
                  <a:pt x="169963" y="695528"/>
                </a:lnTo>
                <a:lnTo>
                  <a:pt x="138074" y="658413"/>
                </a:lnTo>
                <a:lnTo>
                  <a:pt x="111549" y="617961"/>
                </a:lnTo>
                <a:lnTo>
                  <a:pt x="90582" y="574648"/>
                </a:lnTo>
                <a:lnTo>
                  <a:pt x="75366" y="528953"/>
                </a:lnTo>
                <a:lnTo>
                  <a:pt x="66094" y="481351"/>
                </a:lnTo>
                <a:lnTo>
                  <a:pt x="62961" y="432321"/>
                </a:lnTo>
                <a:lnTo>
                  <a:pt x="66195" y="383276"/>
                </a:lnTo>
                <a:lnTo>
                  <a:pt x="75765" y="335565"/>
                </a:lnTo>
                <a:lnTo>
                  <a:pt x="91469" y="289671"/>
                </a:lnTo>
                <a:lnTo>
                  <a:pt x="113108" y="246074"/>
                </a:lnTo>
                <a:lnTo>
                  <a:pt x="140481" y="205253"/>
                </a:lnTo>
                <a:lnTo>
                  <a:pt x="173387" y="167691"/>
                </a:lnTo>
                <a:lnTo>
                  <a:pt x="214769" y="131805"/>
                </a:lnTo>
                <a:lnTo>
                  <a:pt x="260468" y="102411"/>
                </a:lnTo>
                <a:lnTo>
                  <a:pt x="309552" y="79977"/>
                </a:lnTo>
                <a:lnTo>
                  <a:pt x="361088" y="64971"/>
                </a:lnTo>
                <a:lnTo>
                  <a:pt x="359331" y="57928"/>
                </a:lnTo>
                <a:lnTo>
                  <a:pt x="358047" y="50707"/>
                </a:lnTo>
                <a:lnTo>
                  <a:pt x="357261" y="43326"/>
                </a:lnTo>
                <a:lnTo>
                  <a:pt x="356994" y="35799"/>
                </a:lnTo>
                <a:lnTo>
                  <a:pt x="357399" y="26472"/>
                </a:lnTo>
                <a:lnTo>
                  <a:pt x="358591" y="17373"/>
                </a:lnTo>
                <a:lnTo>
                  <a:pt x="360537" y="8538"/>
                </a:lnTo>
                <a:lnTo>
                  <a:pt x="363203" y="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9631119" y="507377"/>
            <a:ext cx="165100" cy="138430"/>
          </a:xfrm>
          <a:custGeom>
            <a:avLst/>
            <a:gdLst/>
            <a:ahLst/>
            <a:cxnLst/>
            <a:rect l="l" t="t" r="r" b="b"/>
            <a:pathLst>
              <a:path w="165100" h="138429">
                <a:moveTo>
                  <a:pt x="4188" y="0"/>
                </a:moveTo>
                <a:lnTo>
                  <a:pt x="5574" y="6304"/>
                </a:lnTo>
                <a:lnTo>
                  <a:pt x="6580" y="12741"/>
                </a:lnTo>
                <a:lnTo>
                  <a:pt x="7195" y="19302"/>
                </a:lnTo>
                <a:lnTo>
                  <a:pt x="7402" y="25978"/>
                </a:lnTo>
                <a:lnTo>
                  <a:pt x="6914" y="36158"/>
                </a:lnTo>
                <a:lnTo>
                  <a:pt x="5484" y="46061"/>
                </a:lnTo>
                <a:lnTo>
                  <a:pt x="3162" y="55642"/>
                </a:lnTo>
                <a:lnTo>
                  <a:pt x="0" y="64856"/>
                </a:lnTo>
                <a:lnTo>
                  <a:pt x="4575" y="66343"/>
                </a:lnTo>
                <a:lnTo>
                  <a:pt x="62401" y="92774"/>
                </a:lnTo>
                <a:lnTo>
                  <a:pt x="112771" y="129786"/>
                </a:lnTo>
                <a:lnTo>
                  <a:pt x="119095" y="135399"/>
                </a:lnTo>
                <a:lnTo>
                  <a:pt x="127168" y="138194"/>
                </a:lnTo>
                <a:lnTo>
                  <a:pt x="143901" y="137116"/>
                </a:lnTo>
                <a:lnTo>
                  <a:pt x="151597" y="133283"/>
                </a:lnTo>
                <a:lnTo>
                  <a:pt x="157188" y="126875"/>
                </a:lnTo>
                <a:lnTo>
                  <a:pt x="161890" y="121692"/>
                </a:lnTo>
                <a:lnTo>
                  <a:pt x="164696" y="114656"/>
                </a:lnTo>
                <a:lnTo>
                  <a:pt x="164854" y="109805"/>
                </a:lnTo>
                <a:lnTo>
                  <a:pt x="164947" y="104698"/>
                </a:lnTo>
                <a:lnTo>
                  <a:pt x="164707" y="96018"/>
                </a:lnTo>
                <a:lnTo>
                  <a:pt x="124940" y="58315"/>
                </a:lnTo>
                <a:lnTo>
                  <a:pt x="61531" y="20958"/>
                </a:lnTo>
                <a:lnTo>
                  <a:pt x="19685" y="4575"/>
                </a:lnTo>
                <a:lnTo>
                  <a:pt x="12072" y="2198"/>
                </a:lnTo>
                <a:lnTo>
                  <a:pt x="4188" y="0"/>
                </a:lnTo>
                <a:close/>
              </a:path>
            </a:pathLst>
          </a:custGeom>
          <a:solidFill>
            <a:srgbClr val="FBBA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46050" y="4823396"/>
            <a:ext cx="8763000" cy="608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217248" y="2712859"/>
            <a:ext cx="6293002" cy="4187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2500008" y="2397568"/>
            <a:ext cx="2673350" cy="146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3379"/>
              </a:lnSpc>
            </a:pPr>
            <a:r>
              <a:rPr sz="3300" spc="-65" dirty="0">
                <a:latin typeface="Times New Roman"/>
                <a:cs typeface="Times New Roman"/>
              </a:rPr>
              <a:t>T</a:t>
            </a:r>
            <a:r>
              <a:rPr sz="3300" spc="-10" dirty="0">
                <a:latin typeface="Times New Roman"/>
                <a:cs typeface="Times New Roman"/>
              </a:rPr>
              <a:t>O</a:t>
            </a:r>
            <a:r>
              <a:rPr sz="3300" spc="-5" dirty="0">
                <a:latin typeface="Times New Roman"/>
                <a:cs typeface="Times New Roman"/>
              </a:rPr>
              <a:t>F</a:t>
            </a:r>
            <a:endParaRPr sz="3300" dirty="0">
              <a:latin typeface="Times New Roman"/>
              <a:cs typeface="Times New Roman"/>
            </a:endParaRPr>
          </a:p>
          <a:p>
            <a:pPr marL="871219">
              <a:lnSpc>
                <a:spcPts val="3379"/>
              </a:lnSpc>
            </a:pPr>
            <a:r>
              <a:rPr sz="3300" spc="-5" dirty="0">
                <a:latin typeface="Times New Roman"/>
                <a:cs typeface="Times New Roman"/>
              </a:rPr>
              <a:t>TRD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300" spc="-5" dirty="0">
                <a:latin typeface="Times New Roman"/>
                <a:cs typeface="Times New Roman"/>
              </a:rPr>
              <a:t>RICH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18225" y="2397568"/>
            <a:ext cx="111950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ECAL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70023" y="3339948"/>
            <a:ext cx="79438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PSD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56106" y="6806803"/>
            <a:ext cx="6921296" cy="3257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7900">
              <a:lnSpc>
                <a:spcPct val="100000"/>
              </a:lnSpc>
            </a:pPr>
            <a:r>
              <a:rPr sz="3300" spc="-10" dirty="0">
                <a:latin typeface="Times New Roman"/>
                <a:cs typeface="Times New Roman"/>
              </a:rPr>
              <a:t>MUCH</a:t>
            </a:r>
            <a:endParaRPr sz="3300" dirty="0">
              <a:latin typeface="Times New Roman"/>
              <a:cs typeface="Times New Roman"/>
            </a:endParaRPr>
          </a:p>
          <a:p>
            <a:pPr marL="263525" indent="-250825">
              <a:lnSpc>
                <a:spcPct val="100000"/>
              </a:lnSpc>
              <a:buSzPct val="111864"/>
              <a:buFont typeface="Arial"/>
              <a:buChar char="•"/>
              <a:tabLst>
                <a:tab pos="264160" algn="l"/>
              </a:tabLst>
            </a:pPr>
            <a:r>
              <a:rPr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Physics</a:t>
            </a:r>
            <a:r>
              <a:rPr sz="2950" b="1" spc="-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case</a:t>
            </a:r>
            <a:endParaRPr lang="en-US" sz="2950" b="1" spc="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63525" indent="-250825">
              <a:buSzPct val="111864"/>
              <a:buFont typeface="Arial"/>
              <a:buChar char="•"/>
              <a:tabLst>
                <a:tab pos="264160" algn="l"/>
              </a:tabLst>
            </a:pPr>
            <a:r>
              <a:rPr lang="en-US" sz="295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MSH reconstructions </a:t>
            </a:r>
            <a:endParaRPr lang="en-US" sz="295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63525" indent="-250825">
              <a:buSzPct val="111864"/>
              <a:buFont typeface="Arial"/>
              <a:buChar char="•"/>
              <a:tabLst>
                <a:tab pos="264160" algn="l"/>
              </a:tabLst>
            </a:pPr>
            <a:r>
              <a:rPr lang="en-US" sz="295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BES-I MSH </a:t>
            </a:r>
            <a:r>
              <a:rPr lang="en-US" sz="2950" b="1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measurements, m</a:t>
            </a:r>
            <a:r>
              <a:rPr lang="en-US"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odels and predictions</a:t>
            </a:r>
          </a:p>
          <a:p>
            <a:pPr marL="263525" indent="-250825">
              <a:buSzPct val="111864"/>
              <a:buFont typeface="Arial"/>
              <a:buChar char="•"/>
              <a:tabLst>
                <a:tab pos="264160" algn="l"/>
              </a:tabLst>
            </a:pPr>
            <a:r>
              <a:rPr lang="en-US"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Tests with experimental data</a:t>
            </a:r>
            <a:endParaRPr sz="2950" dirty="0">
              <a:latin typeface="Times New Roman"/>
              <a:cs typeface="Times New Roman"/>
            </a:endParaRPr>
          </a:p>
          <a:p>
            <a:pPr marL="263525" indent="-250825">
              <a:lnSpc>
                <a:spcPct val="100000"/>
              </a:lnSpc>
              <a:spcBef>
                <a:spcPts val="235"/>
              </a:spcBef>
              <a:buSzPct val="111864"/>
              <a:buFont typeface="Arial"/>
              <a:buChar char="•"/>
              <a:tabLst>
                <a:tab pos="264160" algn="l"/>
              </a:tabLst>
            </a:pPr>
            <a:r>
              <a:rPr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Summary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23650" y="3597275"/>
            <a:ext cx="1295400" cy="164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0665">
              <a:lnSpc>
                <a:spcPct val="162400"/>
              </a:lnSpc>
            </a:pPr>
            <a:r>
              <a:rPr lang="en-US" sz="3300" spc="-5" dirty="0" smtClean="0">
                <a:latin typeface="Times New Roman"/>
                <a:cs typeface="Times New Roman"/>
              </a:rPr>
              <a:t> </a:t>
            </a:r>
            <a:r>
              <a:rPr sz="3300" spc="-5" dirty="0" smtClean="0">
                <a:latin typeface="Times New Roman"/>
                <a:cs typeface="Times New Roman"/>
              </a:rPr>
              <a:t>STS  </a:t>
            </a:r>
            <a:r>
              <a:rPr sz="3300" spc="-5" dirty="0">
                <a:latin typeface="Times New Roman"/>
                <a:cs typeface="Times New Roman"/>
              </a:rPr>
              <a:t>MVD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9900731" y="10720737"/>
            <a:ext cx="23540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13 June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2019</a:t>
            </a:r>
            <a:r>
              <a:rPr lang="en-US" sz="2400" b="1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Bari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50" y="1920875"/>
            <a:ext cx="11316351" cy="2778794"/>
          </a:xfrm>
          <a:prstGeom prst="rect">
            <a:avLst/>
          </a:prstGeom>
        </p:spPr>
      </p:pic>
      <p:sp>
        <p:nvSpPr>
          <p:cNvPr id="31" name="object 17"/>
          <p:cNvSpPr txBox="1"/>
          <p:nvPr/>
        </p:nvSpPr>
        <p:spPr>
          <a:xfrm>
            <a:off x="12254739" y="1789984"/>
            <a:ext cx="6915433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i="1" spc="-3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I.Vassiliev</a:t>
            </a:r>
            <a:r>
              <a:rPr lang="en-US" sz="3300" b="1" i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300" b="1" i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3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for the CBM</a:t>
            </a:r>
            <a:r>
              <a:rPr sz="3300" b="1" i="1" spc="1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3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Collaboration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32" name="object 2"/>
          <p:cNvSpPr txBox="1">
            <a:spLocks noGrp="1"/>
          </p:cNvSpPr>
          <p:nvPr>
            <p:ph type="title"/>
          </p:nvPr>
        </p:nvSpPr>
        <p:spPr>
          <a:xfrm>
            <a:off x="2898875" y="109140"/>
            <a:ext cx="15043943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3175" marR="5080" indent="-3801110" algn="l">
              <a:lnSpc>
                <a:spcPts val="6100"/>
              </a:lnSpc>
            </a:pPr>
            <a:r>
              <a:rPr lang="en-US" sz="4800" dirty="0"/>
              <a:t>Perspectives on strangeness physics with </a:t>
            </a:r>
            <a:r>
              <a:rPr lang="en-US" sz="4800" dirty="0" smtClean="0"/>
              <a:t>the CBM </a:t>
            </a:r>
            <a:r>
              <a:rPr lang="en-US" sz="4800" dirty="0"/>
              <a:t>experiment at FAIR</a:t>
            </a:r>
            <a:endParaRPr sz="4800" spc="-90" dirty="0"/>
          </a:p>
        </p:txBody>
      </p:sp>
    </p:spTree>
    <p:extLst>
      <p:ext uri="{BB962C8B-B14F-4D97-AF65-F5344CB8AC3E}">
        <p14:creationId xmlns:p14="http://schemas.microsoft.com/office/powerpoint/2010/main" xmlns="" val="319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6732" y="244216"/>
            <a:ext cx="1174877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Particle identification </a:t>
            </a:r>
            <a:r>
              <a:rPr spc="5" dirty="0"/>
              <a:t>with </a:t>
            </a:r>
            <a:r>
              <a:rPr spc="15" dirty="0"/>
              <a:t>PID</a:t>
            </a:r>
            <a:r>
              <a:rPr spc="-85" dirty="0"/>
              <a:t> </a:t>
            </a:r>
            <a:r>
              <a:rPr spc="5" dirty="0"/>
              <a:t>detectors</a:t>
            </a:r>
          </a:p>
        </p:txBody>
      </p:sp>
      <p:sp>
        <p:nvSpPr>
          <p:cNvPr id="3" name="object 3"/>
          <p:cNvSpPr/>
          <p:nvPr/>
        </p:nvSpPr>
        <p:spPr>
          <a:xfrm>
            <a:off x="2659604" y="5779928"/>
            <a:ext cx="5758986" cy="552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22063" y="5876468"/>
            <a:ext cx="7169150" cy="266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2950" spc="5" dirty="0">
                <a:solidFill>
                  <a:srgbClr val="941100"/>
                </a:solidFill>
                <a:latin typeface="Times New Roman"/>
                <a:cs typeface="Times New Roman"/>
              </a:rPr>
              <a:t>PID</a:t>
            </a:r>
            <a:r>
              <a:rPr sz="2950" spc="-75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sz="2950" spc="5" dirty="0">
                <a:solidFill>
                  <a:srgbClr val="941100"/>
                </a:solidFill>
                <a:latin typeface="Times New Roman"/>
                <a:cs typeface="Times New Roman"/>
              </a:rPr>
              <a:t>detectors:</a:t>
            </a:r>
            <a:endParaRPr sz="2950" dirty="0">
              <a:latin typeface="Times New Roman"/>
              <a:cs typeface="Times New Roman"/>
            </a:endParaRPr>
          </a:p>
          <a:p>
            <a:pPr marL="200660" indent="-187960">
              <a:lnSpc>
                <a:spcPts val="3465"/>
              </a:lnSpc>
              <a:buClr>
                <a:srgbClr val="000000"/>
              </a:buClr>
              <a:buSzPct val="79661"/>
              <a:buChar char="•"/>
              <a:tabLst>
                <a:tab pos="201295" algn="l"/>
              </a:tabLst>
            </a:pPr>
            <a:r>
              <a:rPr sz="2950" spc="-60" dirty="0">
                <a:solidFill>
                  <a:srgbClr val="011893"/>
                </a:solidFill>
                <a:latin typeface="Times New Roman"/>
                <a:cs typeface="Times New Roman"/>
              </a:rPr>
              <a:t>ToF </a:t>
            </a:r>
            <a:r>
              <a:rPr sz="2950" spc="-15" dirty="0">
                <a:solidFill>
                  <a:srgbClr val="011893"/>
                </a:solidFill>
                <a:latin typeface="Times New Roman"/>
                <a:cs typeface="Times New Roman"/>
              </a:rPr>
              <a:t>(Time </a:t>
            </a:r>
            <a:r>
              <a:rPr sz="2950" spc="5" dirty="0">
                <a:solidFill>
                  <a:srgbClr val="011893"/>
                </a:solidFill>
                <a:latin typeface="Times New Roman"/>
                <a:cs typeface="Times New Roman"/>
              </a:rPr>
              <a:t>of </a:t>
            </a:r>
            <a:r>
              <a:rPr sz="2950" dirty="0">
                <a:solidFill>
                  <a:srgbClr val="011893"/>
                </a:solidFill>
                <a:latin typeface="Times New Roman"/>
                <a:cs typeface="Times New Roman"/>
              </a:rPr>
              <a:t>Filght) </a:t>
            </a:r>
            <a:r>
              <a:rPr sz="2950" spc="15" dirty="0">
                <a:latin typeface="Times New Roman"/>
                <a:cs typeface="Times New Roman"/>
              </a:rPr>
              <a:t>— </a:t>
            </a:r>
            <a:r>
              <a:rPr sz="2950" spc="5" dirty="0">
                <a:latin typeface="Times New Roman"/>
                <a:cs typeface="Times New Roman"/>
              </a:rPr>
              <a:t>hadron</a:t>
            </a:r>
            <a:r>
              <a:rPr sz="2950" spc="5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identification;</a:t>
            </a:r>
            <a:endParaRPr sz="2950" dirty="0">
              <a:latin typeface="Times New Roman"/>
              <a:cs typeface="Times New Roman"/>
            </a:endParaRPr>
          </a:p>
          <a:p>
            <a:pPr marL="200660" marR="18415" indent="-187960">
              <a:lnSpc>
                <a:spcPts val="3460"/>
              </a:lnSpc>
              <a:spcBef>
                <a:spcPts val="140"/>
              </a:spcBef>
              <a:buClr>
                <a:srgbClr val="000000"/>
              </a:buClr>
              <a:buSzPct val="79661"/>
              <a:buChar char="•"/>
              <a:tabLst>
                <a:tab pos="201295" algn="l"/>
              </a:tabLst>
            </a:pPr>
            <a:r>
              <a:rPr sz="2950" spc="10" dirty="0">
                <a:solidFill>
                  <a:srgbClr val="011893"/>
                </a:solidFill>
                <a:latin typeface="Times New Roman"/>
                <a:cs typeface="Times New Roman"/>
              </a:rPr>
              <a:t>RICH </a:t>
            </a:r>
            <a:r>
              <a:rPr sz="2950" spc="5" dirty="0">
                <a:solidFill>
                  <a:srgbClr val="011893"/>
                </a:solidFill>
                <a:latin typeface="Times New Roman"/>
                <a:cs typeface="Times New Roman"/>
              </a:rPr>
              <a:t>(Ring Imaging CHerenkov detector) </a:t>
            </a:r>
            <a:r>
              <a:rPr sz="2950" spc="15" dirty="0">
                <a:latin typeface="Times New Roman"/>
                <a:cs typeface="Times New Roman"/>
              </a:rPr>
              <a:t>—  </a:t>
            </a:r>
            <a:r>
              <a:rPr sz="2950" spc="5" dirty="0">
                <a:latin typeface="Times New Roman"/>
                <a:cs typeface="Times New Roman"/>
              </a:rPr>
              <a:t>electron</a:t>
            </a:r>
            <a:r>
              <a:rPr sz="2950" spc="-5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identification;</a:t>
            </a:r>
            <a:endParaRPr sz="2950" dirty="0">
              <a:latin typeface="Times New Roman"/>
              <a:cs typeface="Times New Roman"/>
            </a:endParaRPr>
          </a:p>
          <a:p>
            <a:pPr marL="200660" marR="311785" indent="-187960">
              <a:lnSpc>
                <a:spcPts val="3460"/>
              </a:lnSpc>
              <a:buClr>
                <a:srgbClr val="000000"/>
              </a:buClr>
              <a:buSzPct val="79661"/>
              <a:buChar char="•"/>
              <a:tabLst>
                <a:tab pos="201295" algn="l"/>
              </a:tabLst>
            </a:pPr>
            <a:r>
              <a:rPr sz="2950" spc="10" dirty="0">
                <a:solidFill>
                  <a:srgbClr val="011893"/>
                </a:solidFill>
                <a:latin typeface="Times New Roman"/>
                <a:cs typeface="Times New Roman"/>
              </a:rPr>
              <a:t>TRD </a:t>
            </a:r>
            <a:r>
              <a:rPr sz="2950" spc="-5" dirty="0">
                <a:solidFill>
                  <a:srgbClr val="011893"/>
                </a:solidFill>
                <a:latin typeface="Times New Roman"/>
                <a:cs typeface="Times New Roman"/>
              </a:rPr>
              <a:t>(Transition </a:t>
            </a:r>
            <a:r>
              <a:rPr sz="2950" spc="5" dirty="0">
                <a:solidFill>
                  <a:srgbClr val="011893"/>
                </a:solidFill>
                <a:latin typeface="Times New Roman"/>
                <a:cs typeface="Times New Roman"/>
              </a:rPr>
              <a:t>Radiation detector) </a:t>
            </a:r>
            <a:r>
              <a:rPr sz="2950" spc="15" dirty="0">
                <a:latin typeface="Times New Roman"/>
                <a:cs typeface="Times New Roman"/>
              </a:rPr>
              <a:t>—  </a:t>
            </a:r>
            <a:r>
              <a:rPr sz="2950" spc="5" dirty="0">
                <a:latin typeface="Times New Roman"/>
                <a:cs typeface="Times New Roman"/>
              </a:rPr>
              <a:t>electron and heavy fragments</a:t>
            </a:r>
            <a:r>
              <a:rPr sz="2950" spc="-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identification.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2063" y="8978022"/>
            <a:ext cx="612965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sz="2950" spc="5" dirty="0">
                <a:solidFill>
                  <a:srgbClr val="941100"/>
                </a:solidFill>
                <a:latin typeface="Times New Roman"/>
                <a:cs typeface="Times New Roman"/>
              </a:rPr>
              <a:t>PID detectors of </a:t>
            </a:r>
            <a:r>
              <a:rPr sz="2950" spc="10" dirty="0">
                <a:solidFill>
                  <a:srgbClr val="941100"/>
                </a:solidFill>
                <a:latin typeface="Times New Roman"/>
                <a:cs typeface="Times New Roman"/>
              </a:rPr>
              <a:t>CBM </a:t>
            </a:r>
            <a:r>
              <a:rPr sz="2950" dirty="0">
                <a:solidFill>
                  <a:srgbClr val="941100"/>
                </a:solidFill>
                <a:latin typeface="Times New Roman"/>
                <a:cs typeface="Times New Roman"/>
              </a:rPr>
              <a:t>will </a:t>
            </a:r>
            <a:r>
              <a:rPr sz="2950" spc="5" dirty="0">
                <a:solidFill>
                  <a:srgbClr val="941100"/>
                </a:solidFill>
                <a:latin typeface="Times New Roman"/>
                <a:cs typeface="Times New Roman"/>
              </a:rPr>
              <a:t>allow a clear  identification of </a:t>
            </a:r>
            <a:r>
              <a:rPr sz="2950" dirty="0">
                <a:solidFill>
                  <a:srgbClr val="941100"/>
                </a:solidFill>
                <a:latin typeface="Times New Roman"/>
                <a:cs typeface="Times New Roman"/>
              </a:rPr>
              <a:t>charged</a:t>
            </a:r>
            <a:r>
              <a:rPr sz="2950" spc="-65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sz="2950" spc="5" dirty="0">
                <a:solidFill>
                  <a:srgbClr val="941100"/>
                </a:solidFill>
                <a:latin typeface="Times New Roman"/>
                <a:cs typeface="Times New Roman"/>
              </a:rPr>
              <a:t>tracks.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3419" y="1762187"/>
            <a:ext cx="6279547" cy="3630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20697" y="1423775"/>
            <a:ext cx="475107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80" dirty="0">
                <a:latin typeface="Times New Roman"/>
                <a:cs typeface="Times New Roman"/>
              </a:rPr>
              <a:t>ToF: </a:t>
            </a:r>
            <a:r>
              <a:rPr sz="3300" b="1" spc="-15" dirty="0">
                <a:latin typeface="Times New Roman"/>
                <a:cs typeface="Times New Roman"/>
              </a:rPr>
              <a:t>hadron</a:t>
            </a:r>
            <a:r>
              <a:rPr sz="3300" b="1" spc="50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identification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5461" y="2710795"/>
            <a:ext cx="397510" cy="659765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635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500"/>
              </a:spcBef>
            </a:pP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p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3978" y="2710795"/>
            <a:ext cx="397510" cy="659765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635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500"/>
              </a:spcBef>
            </a:pPr>
            <a:r>
              <a:rPr sz="3300" b="1" spc="-445" dirty="0">
                <a:solidFill>
                  <a:srgbClr val="941100"/>
                </a:solidFill>
                <a:latin typeface="Times New Roman"/>
                <a:cs typeface="Times New Roman"/>
              </a:rPr>
              <a:t>p</a:t>
            </a:r>
            <a:r>
              <a:rPr sz="4950" b="1" spc="-667" baseline="-7575" dirty="0">
                <a:solidFill>
                  <a:srgbClr val="941100"/>
                </a:solidFill>
                <a:latin typeface="Times New Roman"/>
                <a:cs typeface="Times New Roman"/>
              </a:rPr>
              <a:t>̅</a:t>
            </a:r>
            <a:endParaRPr sz="4950" baseline="-757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9860" y="3894990"/>
            <a:ext cx="688340" cy="504825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3315"/>
              </a:lnSpc>
            </a:pPr>
            <a:r>
              <a:rPr sz="4950" b="1" spc="-7" baseline="-12626" dirty="0">
                <a:solidFill>
                  <a:srgbClr val="941100"/>
                </a:solidFill>
                <a:latin typeface="Times New Roman"/>
                <a:cs typeface="Times New Roman"/>
              </a:rPr>
              <a:t>K</a:t>
            </a:r>
            <a:r>
              <a:rPr sz="22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+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7196" y="3894990"/>
            <a:ext cx="591185" cy="504825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3315"/>
              </a:lnSpc>
            </a:pPr>
            <a:r>
              <a:rPr sz="4950" b="1" spc="-7" baseline="-12626" dirty="0">
                <a:solidFill>
                  <a:srgbClr val="941100"/>
                </a:solidFill>
                <a:latin typeface="Times New Roman"/>
                <a:cs typeface="Times New Roman"/>
              </a:rPr>
              <a:t>K</a:t>
            </a:r>
            <a:r>
              <a:rPr sz="22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4106" y="4473035"/>
            <a:ext cx="1785620" cy="659765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6032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475"/>
              </a:spcBef>
            </a:pP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π</a:t>
            </a:r>
            <a:r>
              <a:rPr sz="3300" b="1" spc="-7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+</a:t>
            </a:r>
            <a:r>
              <a:rPr sz="3300" b="1" spc="-97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941100"/>
                </a:solidFill>
                <a:latin typeface="Times New Roman"/>
                <a:cs typeface="Times New Roman"/>
              </a:rPr>
              <a:t>(µ</a:t>
            </a:r>
            <a:r>
              <a:rPr sz="3300" b="1" spc="-15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+</a:t>
            </a:r>
            <a:r>
              <a:rPr sz="3300" b="1" spc="-10" dirty="0">
                <a:solidFill>
                  <a:srgbClr val="941100"/>
                </a:solidFill>
                <a:latin typeface="Times New Roman"/>
                <a:cs typeface="Times New Roman"/>
              </a:rPr>
              <a:t>,e</a:t>
            </a:r>
            <a:r>
              <a:rPr sz="3300" b="1" spc="-15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+</a:t>
            </a:r>
            <a:r>
              <a:rPr sz="3300" b="1" spc="-10" dirty="0">
                <a:solidFill>
                  <a:srgbClr val="941100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5414" y="4473035"/>
            <a:ext cx="1623060" cy="659765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6032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475"/>
              </a:spcBef>
            </a:pP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(µ</a:t>
            </a:r>
            <a:r>
              <a:rPr sz="3300" b="1" spc="-7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-</a:t>
            </a: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,e</a:t>
            </a:r>
            <a:r>
              <a:rPr sz="3300" b="1" spc="-7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-</a:t>
            </a: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)</a:t>
            </a:r>
            <a:r>
              <a:rPr sz="3300" b="1" spc="-100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π</a:t>
            </a:r>
            <a:r>
              <a:rPr sz="3300" b="1" spc="-7" baseline="18939" dirty="0">
                <a:solidFill>
                  <a:srgbClr val="941100"/>
                </a:solidFill>
                <a:latin typeface="Times New Roman"/>
                <a:cs typeface="Times New Roman"/>
              </a:rPr>
              <a:t>-</a:t>
            </a:r>
            <a:endParaRPr sz="3300" baseline="189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921133" y="1605626"/>
            <a:ext cx="6279546" cy="4202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15745" y="1444717"/>
            <a:ext cx="527685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10" dirty="0">
                <a:latin typeface="Times New Roman"/>
                <a:cs typeface="Times New Roman"/>
              </a:rPr>
              <a:t>RICH: electron</a:t>
            </a:r>
            <a:r>
              <a:rPr sz="3300" b="1" spc="-5" dirty="0">
                <a:latin typeface="Times New Roman"/>
                <a:cs typeface="Times New Roman"/>
              </a:rPr>
              <a:t> identification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10</a:t>
            </a:fld>
            <a:endParaRPr spc="10" dirty="0"/>
          </a:p>
        </p:txBody>
      </p:sp>
      <p:sp>
        <p:nvSpPr>
          <p:cNvPr id="16" name="object 16"/>
          <p:cNvSpPr txBox="1"/>
          <p:nvPr/>
        </p:nvSpPr>
        <p:spPr>
          <a:xfrm>
            <a:off x="12139368" y="2791200"/>
            <a:ext cx="368300" cy="514984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30"/>
              </a:spcBef>
            </a:pP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e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42443" y="3779857"/>
            <a:ext cx="402590" cy="514984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1016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80"/>
              </a:spcBef>
            </a:pPr>
            <a:r>
              <a:rPr sz="3300" b="1" spc="-5" dirty="0">
                <a:solidFill>
                  <a:srgbClr val="941100"/>
                </a:solidFill>
                <a:latin typeface="Times New Roman"/>
                <a:cs typeface="Times New Roman"/>
              </a:rPr>
              <a:t>π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7178" y="5496950"/>
            <a:ext cx="402717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latin typeface="Times New Roman"/>
                <a:cs typeface="Times New Roman"/>
              </a:rPr>
              <a:t>TRD: d-He</a:t>
            </a:r>
            <a:r>
              <a:rPr sz="3300" b="1" spc="-45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separation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67886" y="2425646"/>
            <a:ext cx="5621268" cy="137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500"/>
              </a:lnSpc>
              <a:buFont typeface="Arial" pitchFamily="34" charset="0"/>
              <a:buChar char="•"/>
            </a:pPr>
            <a:r>
              <a:rPr sz="3200" spc="5" dirty="0">
                <a:latin typeface="Times New Roman"/>
                <a:cs typeface="Times New Roman"/>
              </a:rPr>
              <a:t>More than </a:t>
            </a:r>
            <a:r>
              <a:rPr sz="3200" spc="5" dirty="0" smtClean="0">
                <a:latin typeface="Times New Roman"/>
                <a:cs typeface="Times New Roman"/>
              </a:rPr>
              <a:t>1</a:t>
            </a:r>
            <a:r>
              <a:rPr lang="en-GB" sz="3200" spc="5" dirty="0" smtClean="0">
                <a:latin typeface="Times New Roman"/>
                <a:cs typeface="Times New Roman"/>
              </a:rPr>
              <a:t>5</a:t>
            </a:r>
            <a:r>
              <a:rPr sz="3200" spc="5" dirty="0" smtClean="0">
                <a:latin typeface="Times New Roman"/>
                <a:cs typeface="Times New Roman"/>
              </a:rPr>
              <a:t>0</a:t>
            </a:r>
            <a:r>
              <a:rPr sz="3200" spc="-60" dirty="0" smtClean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decays.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  <a:spcBef>
                <a:spcPts val="140"/>
              </a:spcBef>
              <a:tabLst>
                <a:tab pos="712470" algn="l"/>
                <a:tab pos="1956435" algn="l"/>
                <a:tab pos="2634615" algn="l"/>
                <a:tab pos="4882515" algn="l"/>
              </a:tabLst>
            </a:pPr>
            <a:r>
              <a:rPr lang="en-US" sz="3200" dirty="0" smtClean="0">
                <a:latin typeface="Times New Roman"/>
                <a:cs typeface="Times New Roman"/>
              </a:rPr>
              <a:t>     </a:t>
            </a:r>
            <a:r>
              <a:rPr sz="3200" dirty="0" smtClean="0">
                <a:latin typeface="Times New Roman"/>
                <a:cs typeface="Times New Roman"/>
              </a:rPr>
              <a:t>Al</a:t>
            </a:r>
            <a:r>
              <a:rPr sz="3200" spc="5" dirty="0" smtClean="0">
                <a:latin typeface="Times New Roman"/>
                <a:cs typeface="Times New Roman"/>
              </a:rPr>
              <a:t>l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sz="3200" spc="5" dirty="0" smtClean="0">
                <a:latin typeface="Times New Roman"/>
                <a:cs typeface="Times New Roman"/>
              </a:rPr>
              <a:t>decays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spc="5" dirty="0" smtClean="0">
                <a:latin typeface="Times New Roman"/>
                <a:cs typeface="Times New Roman"/>
              </a:rPr>
              <a:t>are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spc="5" dirty="0" smtClean="0">
                <a:latin typeface="Times New Roman"/>
                <a:cs typeface="Times New Roman"/>
              </a:rPr>
              <a:t>reconstructed</a:t>
            </a:r>
            <a:endParaRPr lang="en-US" sz="3200" spc="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  <a:spcBef>
                <a:spcPts val="140"/>
              </a:spcBef>
              <a:tabLst>
                <a:tab pos="712470" algn="l"/>
                <a:tab pos="1956435" algn="l"/>
                <a:tab pos="2634615" algn="l"/>
                <a:tab pos="4882515" algn="l"/>
              </a:tabLst>
            </a:pPr>
            <a:r>
              <a:rPr lang="en-US" sz="3200" spc="5" dirty="0" smtClean="0">
                <a:latin typeface="Times New Roman"/>
                <a:cs typeface="Times New Roman"/>
              </a:rPr>
              <a:t>     </a:t>
            </a:r>
            <a:r>
              <a:rPr sz="3200" spc="5" dirty="0" smtClean="0">
                <a:latin typeface="Times New Roman"/>
                <a:cs typeface="Times New Roman"/>
              </a:rPr>
              <a:t>in one</a:t>
            </a:r>
            <a:r>
              <a:rPr sz="3200" spc="-80" dirty="0" smtClean="0">
                <a:latin typeface="Times New Roman"/>
                <a:cs typeface="Times New Roman"/>
              </a:rPr>
              <a:t> </a:t>
            </a:r>
            <a:r>
              <a:rPr sz="3200" spc="5" dirty="0" smtClean="0">
                <a:latin typeface="Times New Roman"/>
                <a:cs typeface="Times New Roman"/>
              </a:rPr>
              <a:t>go.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67251" y="3926483"/>
            <a:ext cx="5189855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itchFamily="34" charset="0"/>
              <a:buChar char="•"/>
              <a:tabLst>
                <a:tab pos="1298575" algn="l"/>
                <a:tab pos="1985645" algn="l"/>
                <a:tab pos="2774950" algn="l"/>
                <a:tab pos="4352290" algn="l"/>
              </a:tabLst>
            </a:pPr>
            <a:r>
              <a:rPr sz="3200" spc="145" dirty="0" smtClean="0">
                <a:latin typeface="Times New Roman"/>
                <a:cs typeface="Times New Roman"/>
              </a:rPr>
              <a:t>Base</a:t>
            </a:r>
            <a:r>
              <a:rPr sz="3200" spc="5" dirty="0" smtClean="0"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spc="145" dirty="0" smtClean="0">
                <a:latin typeface="Times New Roman"/>
                <a:cs typeface="Times New Roman"/>
              </a:rPr>
              <a:t>o</a:t>
            </a:r>
            <a:r>
              <a:rPr sz="3200" spc="5" dirty="0" smtClean="0">
                <a:latin typeface="Times New Roman"/>
                <a:cs typeface="Times New Roman"/>
              </a:rPr>
              <a:t>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spc="150" dirty="0" smtClean="0">
                <a:latin typeface="Times New Roman"/>
                <a:cs typeface="Times New Roman"/>
              </a:rPr>
              <a:t>t</a:t>
            </a:r>
            <a:r>
              <a:rPr sz="3200" spc="145" dirty="0" smtClean="0">
                <a:latin typeface="Times New Roman"/>
                <a:cs typeface="Times New Roman"/>
              </a:rPr>
              <a:t>h</a:t>
            </a:r>
            <a:r>
              <a:rPr sz="3200" spc="5" dirty="0" smtClean="0">
                <a:latin typeface="Times New Roman"/>
                <a:cs typeface="Times New Roman"/>
              </a:rPr>
              <a:t>e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spc="150" dirty="0" err="1" smtClean="0">
                <a:latin typeface="Times New Roman"/>
                <a:cs typeface="Times New Roman"/>
              </a:rPr>
              <a:t>Kalm</a:t>
            </a:r>
            <a:r>
              <a:rPr sz="3200" spc="145" dirty="0" err="1" smtClean="0">
                <a:latin typeface="Times New Roman"/>
                <a:cs typeface="Times New Roman"/>
              </a:rPr>
              <a:t>a</a:t>
            </a:r>
            <a:r>
              <a:rPr sz="3200" spc="5" dirty="0" err="1" smtClean="0">
                <a:latin typeface="Times New Roman"/>
                <a:cs typeface="Times New Roman"/>
              </a:rPr>
              <a:t>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spc="145" dirty="0" smtClean="0">
                <a:latin typeface="Times New Roman"/>
                <a:cs typeface="Times New Roman"/>
              </a:rPr>
              <a:t>f</a:t>
            </a:r>
            <a:r>
              <a:rPr sz="3200" spc="150" dirty="0" smtClean="0">
                <a:latin typeface="Times New Roman"/>
                <a:cs typeface="Times New Roman"/>
              </a:rPr>
              <a:t>ilt</a:t>
            </a:r>
            <a:r>
              <a:rPr sz="3200" spc="145" dirty="0" smtClean="0">
                <a:latin typeface="Times New Roman"/>
                <a:cs typeface="Times New Roman"/>
              </a:rPr>
              <a:t>e</a:t>
            </a:r>
            <a:r>
              <a:rPr sz="3200" spc="5" dirty="0" smtClean="0">
                <a:latin typeface="Times New Roman"/>
                <a:cs typeface="Times New Roman"/>
              </a:rPr>
              <a:t>r</a:t>
            </a:r>
            <a:r>
              <a:rPr lang="en-US" sz="3200" spc="5" dirty="0" smtClean="0">
                <a:latin typeface="Times New Roman"/>
                <a:cs typeface="Times New Roman"/>
              </a:rPr>
              <a:t> </a:t>
            </a:r>
            <a:r>
              <a:rPr lang="en-US" sz="3200" spc="5" dirty="0">
                <a:latin typeface="Times New Roman"/>
                <a:cs typeface="Times New Roman"/>
              </a:rPr>
              <a:t>method - mathematically correct  parameters and their</a:t>
            </a:r>
            <a:r>
              <a:rPr lang="en-US" sz="3200" spc="-45" dirty="0">
                <a:latin typeface="Times New Roman"/>
                <a:cs typeface="Times New Roman"/>
              </a:rPr>
              <a:t> </a:t>
            </a:r>
            <a:r>
              <a:rPr lang="en-US" sz="3200" spc="5" dirty="0">
                <a:latin typeface="Times New Roman"/>
                <a:cs typeface="Times New Roman"/>
              </a:rPr>
              <a:t>errors.</a:t>
            </a:r>
            <a:endParaRPr lang="en-US"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98575" algn="l"/>
                <a:tab pos="1985645" algn="l"/>
                <a:tab pos="2774950" algn="l"/>
                <a:tab pos="4352290" algn="l"/>
              </a:tabLst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475" y="1738166"/>
            <a:ext cx="13797280" cy="895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algn="r">
              <a:lnSpc>
                <a:spcPts val="3500"/>
              </a:lnSpc>
              <a:spcBef>
                <a:spcPts val="2860"/>
              </a:spcBef>
            </a:pPr>
            <a:r>
              <a:rPr sz="2950" spc="5" dirty="0">
                <a:latin typeface="Times New Roman"/>
                <a:cs typeface="Times New Roman"/>
              </a:rPr>
              <a:t>•</a:t>
            </a:r>
            <a:endParaRPr sz="2950" dirty="0">
              <a:latin typeface="Times New Roman"/>
              <a:cs typeface="Times New Roman"/>
            </a:endParaRPr>
          </a:p>
          <a:p>
            <a:pPr algn="r">
              <a:lnSpc>
                <a:spcPts val="3500"/>
              </a:lnSpc>
            </a:pPr>
            <a:r>
              <a:rPr sz="2950" spc="5" dirty="0">
                <a:latin typeface="Times New Roman"/>
                <a:cs typeface="Times New Roman"/>
              </a:rPr>
              <a:t>•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2950" spc="5" dirty="0">
                <a:latin typeface="Times New Roman"/>
                <a:cs typeface="Times New Roman"/>
              </a:rPr>
              <a:t>•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2950" spc="5" dirty="0">
                <a:latin typeface="Times New Roman"/>
                <a:cs typeface="Times New Roman"/>
              </a:rPr>
              <a:t>•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67251" y="6013502"/>
            <a:ext cx="5189220" cy="439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Particle Finder is successfully tested in STAR and allows to reconstruct up to 2 times more signal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STAR developments are fully merged with the KF Particle Finder repository.</a:t>
            </a:r>
          </a:p>
          <a:p>
            <a:pPr marL="12700">
              <a:lnSpc>
                <a:spcPct val="100000"/>
              </a:lnSpc>
              <a:tabLst>
                <a:tab pos="1877060" algn="l"/>
                <a:tab pos="2479040" algn="l"/>
                <a:tab pos="3348354" algn="l"/>
              </a:tabLst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6616" y="1738166"/>
            <a:ext cx="14207461" cy="8952865"/>
          </a:xfrm>
          <a:custGeom>
            <a:avLst/>
            <a:gdLst/>
            <a:ahLst/>
            <a:cxnLst/>
            <a:rect l="l" t="t" r="r" b="b"/>
            <a:pathLst>
              <a:path w="13769340" h="8952865">
                <a:moveTo>
                  <a:pt x="0" y="8952606"/>
                </a:moveTo>
                <a:lnTo>
                  <a:pt x="13769214" y="8952606"/>
                </a:lnTo>
                <a:lnTo>
                  <a:pt x="13769214" y="0"/>
                </a:lnTo>
                <a:lnTo>
                  <a:pt x="0" y="0"/>
                </a:lnTo>
                <a:lnTo>
                  <a:pt x="0" y="8952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11</a:t>
            </a:fld>
            <a:endParaRPr spc="1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40" y="1387475"/>
            <a:ext cx="13881306" cy="91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5" dirty="0"/>
              <a:t>KF </a:t>
            </a:r>
            <a:r>
              <a:rPr lang="en-US" spc="10" dirty="0"/>
              <a:t>Particle Finder for the </a:t>
            </a:r>
            <a:r>
              <a:rPr lang="en-US" spc="15" dirty="0"/>
              <a:t>CBM</a:t>
            </a:r>
            <a:r>
              <a:rPr lang="en-US" spc="-440" dirty="0"/>
              <a:t> </a:t>
            </a:r>
            <a:r>
              <a:rPr lang="en-US" spc="10" dirty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7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063" y="244216"/>
            <a:ext cx="1565895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 dirty="0" smtClean="0"/>
              <a:t>Multi </a:t>
            </a:r>
            <a:r>
              <a:rPr spc="5" dirty="0" smtClean="0"/>
              <a:t>Strange </a:t>
            </a:r>
            <a:r>
              <a:rPr spc="5" dirty="0"/>
              <a:t>particle </a:t>
            </a:r>
            <a:r>
              <a:rPr dirty="0"/>
              <a:t>reconstruction</a:t>
            </a:r>
            <a:r>
              <a:rPr spc="45" dirty="0"/>
              <a:t> </a:t>
            </a:r>
            <a:r>
              <a:rPr spc="5" dirty="0"/>
              <a:t>performance</a:t>
            </a:r>
          </a:p>
        </p:txBody>
      </p:sp>
      <p:sp>
        <p:nvSpPr>
          <p:cNvPr id="3" name="object 3"/>
          <p:cNvSpPr/>
          <p:nvPr/>
        </p:nvSpPr>
        <p:spPr>
          <a:xfrm>
            <a:off x="18994186" y="230359"/>
            <a:ext cx="890025" cy="910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04178" y="5083960"/>
            <a:ext cx="4153391" cy="2962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24258" y="5574195"/>
            <a:ext cx="228473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latin typeface="Times New Roman"/>
                <a:cs typeface="Times New Roman"/>
              </a:rPr>
              <a:t>Efficiency</a:t>
            </a:r>
            <a:r>
              <a:rPr sz="3300" b="1" spc="-6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Symbol"/>
                <a:cs typeface="Symbol"/>
              </a:rPr>
              <a:t></a:t>
            </a:r>
            <a:r>
              <a:rPr sz="3300" b="1" spc="-7" baseline="17676" dirty="0">
                <a:latin typeface="Times New Roman"/>
                <a:cs typeface="Times New Roman"/>
              </a:rPr>
              <a:t>-</a:t>
            </a:r>
            <a:endParaRPr sz="3300" baseline="17676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14318" y="2232780"/>
            <a:ext cx="4152501" cy="2968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47653" y="2565102"/>
            <a:ext cx="1377315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latin typeface="Times New Roman"/>
                <a:cs typeface="Times New Roman"/>
              </a:rPr>
              <a:t>Reco</a:t>
            </a:r>
            <a:r>
              <a:rPr sz="3300" b="1" spc="-10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Symbol"/>
                <a:cs typeface="Symbol"/>
              </a:rPr>
              <a:t></a:t>
            </a:r>
            <a:r>
              <a:rPr sz="3300" b="1" spc="-7" baseline="17676" dirty="0">
                <a:latin typeface="Times New Roman"/>
                <a:cs typeface="Times New Roman"/>
              </a:rPr>
              <a:t>-</a:t>
            </a:r>
            <a:endParaRPr sz="3300" baseline="17676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8488" y="1440806"/>
            <a:ext cx="681990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5M central AuAu collisions</a:t>
            </a:r>
            <a:r>
              <a:rPr sz="3300" b="1" spc="-1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3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10AGeV/c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710" name="object 1710"/>
          <p:cNvSpPr txBox="1"/>
          <p:nvPr/>
        </p:nvSpPr>
        <p:spPr>
          <a:xfrm>
            <a:off x="2419202" y="8751019"/>
            <a:ext cx="16014848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indent="-366395">
              <a:lnSpc>
                <a:spcPts val="350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10" dirty="0">
                <a:latin typeface="Times New Roman"/>
                <a:cs typeface="Times New Roman"/>
              </a:rPr>
              <a:t>CBM </a:t>
            </a:r>
            <a:r>
              <a:rPr sz="2950" dirty="0">
                <a:latin typeface="Times New Roman"/>
                <a:cs typeface="Times New Roman"/>
              </a:rPr>
              <a:t>will </a:t>
            </a:r>
            <a:r>
              <a:rPr sz="2950" spc="5" dirty="0">
                <a:latin typeface="Times New Roman"/>
                <a:cs typeface="Times New Roman"/>
              </a:rPr>
              <a:t>allow clean reconstruction of </a:t>
            </a:r>
            <a:r>
              <a:rPr sz="2950" b="1" spc="5" dirty="0">
                <a:latin typeface="Times New Roman"/>
                <a:cs typeface="Times New Roman"/>
              </a:rPr>
              <a:t>rare </a:t>
            </a:r>
            <a:r>
              <a:rPr sz="2950" b="1" dirty="0">
                <a:latin typeface="Times New Roman"/>
                <a:cs typeface="Times New Roman"/>
              </a:rPr>
              <a:t>strange </a:t>
            </a:r>
            <a:r>
              <a:rPr sz="2950" b="1" spc="5" dirty="0">
                <a:latin typeface="Times New Roman"/>
                <a:cs typeface="Times New Roman"/>
              </a:rPr>
              <a:t>probes </a:t>
            </a:r>
            <a:r>
              <a:rPr sz="2950" dirty="0">
                <a:latin typeface="Times New Roman"/>
                <a:cs typeface="Times New Roman"/>
              </a:rPr>
              <a:t>with </a:t>
            </a:r>
            <a:r>
              <a:rPr sz="2950" spc="5" dirty="0">
                <a:latin typeface="Times New Roman"/>
                <a:cs typeface="Times New Roman"/>
              </a:rPr>
              <a:t>high </a:t>
            </a:r>
            <a:r>
              <a:rPr sz="2950" dirty="0">
                <a:latin typeface="Times New Roman"/>
                <a:cs typeface="Times New Roman"/>
              </a:rPr>
              <a:t>efficiency </a:t>
            </a:r>
            <a:r>
              <a:rPr sz="2950" spc="5" dirty="0">
                <a:latin typeface="Times New Roman"/>
                <a:cs typeface="Times New Roman"/>
              </a:rPr>
              <a:t>and high</a:t>
            </a:r>
            <a:r>
              <a:rPr sz="2950" spc="114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statistics.</a:t>
            </a:r>
          </a:p>
          <a:p>
            <a:pPr marL="379095" indent="-366395">
              <a:lnSpc>
                <a:spcPts val="350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-35" dirty="0">
                <a:latin typeface="Times New Roman"/>
                <a:cs typeface="Times New Roman"/>
              </a:rPr>
              <a:t>Tools </a:t>
            </a:r>
            <a:r>
              <a:rPr sz="2950" spc="5" dirty="0">
                <a:latin typeface="Times New Roman"/>
                <a:cs typeface="Times New Roman"/>
              </a:rPr>
              <a:t>for the </a:t>
            </a:r>
            <a:r>
              <a:rPr sz="2950" b="1" dirty="0">
                <a:latin typeface="Times New Roman"/>
                <a:cs typeface="Times New Roman"/>
              </a:rPr>
              <a:t>multi-differential </a:t>
            </a:r>
            <a:r>
              <a:rPr sz="2950" b="1" spc="5" dirty="0">
                <a:latin typeface="Times New Roman"/>
                <a:cs typeface="Times New Roman"/>
              </a:rPr>
              <a:t>physics analysis </a:t>
            </a:r>
            <a:r>
              <a:rPr sz="2950" spc="5" dirty="0">
                <a:latin typeface="Times New Roman"/>
                <a:cs typeface="Times New Roman"/>
              </a:rPr>
              <a:t>are</a:t>
            </a:r>
            <a:r>
              <a:rPr sz="2950" spc="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prepared</a:t>
            </a:r>
            <a:r>
              <a:rPr sz="2950" spc="5" dirty="0" smtClean="0">
                <a:latin typeface="Times New Roman"/>
                <a:cs typeface="Times New Roman"/>
              </a:rPr>
              <a:t>.</a:t>
            </a:r>
            <a:endParaRPr lang="en-US" sz="2950" spc="5" dirty="0" smtClean="0">
              <a:latin typeface="Times New Roman"/>
              <a:cs typeface="Times New Roman"/>
            </a:endParaRPr>
          </a:p>
        </p:txBody>
      </p:sp>
      <p:sp>
        <p:nvSpPr>
          <p:cNvPr id="1711" name="object 1711"/>
          <p:cNvSpPr/>
          <p:nvPr/>
        </p:nvSpPr>
        <p:spPr>
          <a:xfrm>
            <a:off x="15164618" y="4930269"/>
            <a:ext cx="4429184" cy="3172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 txBox="1"/>
          <p:nvPr/>
        </p:nvSpPr>
        <p:spPr>
          <a:xfrm>
            <a:off x="16052414" y="5526844"/>
            <a:ext cx="163322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latin typeface="Times New Roman"/>
                <a:cs typeface="Times New Roman"/>
              </a:rPr>
              <a:t>Purity</a:t>
            </a:r>
            <a:r>
              <a:rPr sz="3300" b="1" spc="-8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Symbol"/>
                <a:cs typeface="Symbol"/>
              </a:rPr>
              <a:t></a:t>
            </a:r>
            <a:r>
              <a:rPr sz="3300" b="1" spc="-7" baseline="17676" dirty="0">
                <a:latin typeface="Times New Roman"/>
                <a:cs typeface="Times New Roman"/>
              </a:rPr>
              <a:t>-</a:t>
            </a:r>
            <a:endParaRPr sz="3300" baseline="17676">
              <a:latin typeface="Times New Roman"/>
              <a:cs typeface="Times New Roman"/>
            </a:endParaRPr>
          </a:p>
        </p:txBody>
      </p:sp>
      <p:sp>
        <p:nvSpPr>
          <p:cNvPr id="1713" name="object 17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12</a:t>
            </a:fld>
            <a:endParaRPr spc="10" dirty="0"/>
          </a:p>
        </p:txBody>
      </p:sp>
      <p:pic>
        <p:nvPicPr>
          <p:cNvPr id="1717" name="Picture 17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57" y="2558331"/>
            <a:ext cx="10704456" cy="5700227"/>
          </a:xfrm>
          <a:prstGeom prst="rect">
            <a:avLst/>
          </a:prstGeom>
        </p:spPr>
      </p:pic>
      <p:pic>
        <p:nvPicPr>
          <p:cNvPr id="1719" name="Picture 1718" descr="mc_pty_x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7732" y="2198291"/>
            <a:ext cx="4213860" cy="3009900"/>
          </a:xfrm>
          <a:prstGeom prst="rect">
            <a:avLst/>
          </a:prstGeom>
        </p:spPr>
      </p:pic>
      <p:sp>
        <p:nvSpPr>
          <p:cNvPr id="1720" name="object 8"/>
          <p:cNvSpPr txBox="1"/>
          <p:nvPr/>
        </p:nvSpPr>
        <p:spPr>
          <a:xfrm>
            <a:off x="15979429" y="2616439"/>
            <a:ext cx="137731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300" b="1" spc="-5" dirty="0" smtClean="0">
                <a:latin typeface="Times New Roman"/>
                <a:cs typeface="Times New Roman"/>
              </a:rPr>
              <a:t>MC</a:t>
            </a:r>
            <a:r>
              <a:rPr sz="3300" b="1" spc="-100" dirty="0" smtClean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Symbol"/>
                <a:cs typeface="Symbol"/>
              </a:rPr>
              <a:t></a:t>
            </a:r>
            <a:r>
              <a:rPr sz="3300" b="1" spc="-7" baseline="17676" dirty="0">
                <a:latin typeface="Times New Roman"/>
                <a:cs typeface="Times New Roman"/>
              </a:rPr>
              <a:t>-</a:t>
            </a:r>
            <a:endParaRPr sz="3300" baseline="1767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850" y="92075"/>
            <a:ext cx="12290400" cy="1661993"/>
          </a:xfrm>
        </p:spPr>
        <p:txBody>
          <a:bodyPr/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Multi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strange hyperons reconstruction with missing mass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03238" y="1659161"/>
            <a:ext cx="9070975" cy="553998"/>
          </a:xfrm>
          <a:prstGeom prst="rect">
            <a:avLst/>
          </a:prstGeom>
          <a:ln/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rgbClr val="00206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130" y="2015683"/>
            <a:ext cx="5067300" cy="437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97075"/>
            <a:ext cx="5067300" cy="437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293342" y="2291011"/>
            <a:ext cx="7397050" cy="270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Comparable efficiencies, better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control over the systematic errors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Σ+ and Σ- physics: completes the picture of strangeness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0880" y="3926122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conventional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118" y="3926122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15302" y="2084063"/>
            <a:ext cx="792088" cy="38362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94622" y="2083951"/>
            <a:ext cx="792088" cy="38374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lang="en-US" spc="10" smtClean="0"/>
              <a:pPr marL="25400">
                <a:lnSpc>
                  <a:spcPts val="2795"/>
                </a:lnSpc>
              </a:pPr>
              <a:t>13</a:t>
            </a:fld>
            <a:endParaRPr lang="en-US" spc="1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9250" y="7414384"/>
            <a:ext cx="3211132" cy="3403815"/>
          </a:xfrm>
          <a:prstGeom prst="rect">
            <a:avLst/>
          </a:prstGeom>
        </p:spPr>
      </p:pic>
      <p:sp>
        <p:nvSpPr>
          <p:cNvPr id="20" name="object 1175"/>
          <p:cNvSpPr/>
          <p:nvPr/>
        </p:nvSpPr>
        <p:spPr>
          <a:xfrm>
            <a:off x="14300522" y="6195839"/>
            <a:ext cx="4588928" cy="4750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76"/>
          <p:cNvSpPr txBox="1"/>
          <p:nvPr/>
        </p:nvSpPr>
        <p:spPr>
          <a:xfrm>
            <a:off x="14389809" y="8327152"/>
            <a:ext cx="38862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7" baseline="-11784" dirty="0">
                <a:solidFill>
                  <a:srgbClr val="FFC000"/>
                </a:solidFill>
                <a:latin typeface="Symbol"/>
                <a:cs typeface="Symbol"/>
              </a:rPr>
              <a:t></a:t>
            </a:r>
            <a:r>
              <a:rPr sz="22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1177"/>
          <p:cNvSpPr txBox="1"/>
          <p:nvPr/>
        </p:nvSpPr>
        <p:spPr>
          <a:xfrm>
            <a:off x="16714345" y="9018231"/>
            <a:ext cx="34861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7" baseline="-11784" dirty="0" smtClean="0">
                <a:solidFill>
                  <a:srgbClr val="FFC000"/>
                </a:solidFill>
                <a:latin typeface="Symbol"/>
                <a:cs typeface="Symbol"/>
              </a:rPr>
              <a:t></a:t>
            </a:r>
            <a:r>
              <a:rPr sz="2200" b="1" spc="-5" dirty="0" smtClean="0">
                <a:solidFill>
                  <a:srgbClr val="FFC000"/>
                </a:solidFill>
                <a:latin typeface="Times New Roman"/>
                <a:cs typeface="Times New Roman"/>
              </a:rPr>
              <a:t>-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3" name="object 1178"/>
          <p:cNvSpPr txBox="1"/>
          <p:nvPr/>
        </p:nvSpPr>
        <p:spPr>
          <a:xfrm>
            <a:off x="17426366" y="7713853"/>
            <a:ext cx="313055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FFC000"/>
                </a:solidFill>
                <a:latin typeface="Symbol"/>
                <a:cs typeface="Symbol"/>
              </a:rPr>
              <a:t>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24" name="object 1179"/>
          <p:cNvSpPr txBox="1"/>
          <p:nvPr/>
        </p:nvSpPr>
        <p:spPr>
          <a:xfrm>
            <a:off x="14965707" y="7001833"/>
            <a:ext cx="102616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MVD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60962" y="780795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9" name="object 1177"/>
          <p:cNvSpPr txBox="1"/>
          <p:nvPr/>
        </p:nvSpPr>
        <p:spPr>
          <a:xfrm>
            <a:off x="18414770" y="8374302"/>
            <a:ext cx="34861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7" baseline="-11784" dirty="0" smtClean="0">
                <a:solidFill>
                  <a:srgbClr val="FFC000"/>
                </a:solidFill>
                <a:latin typeface="Symbol"/>
                <a:cs typeface="Symbol"/>
              </a:rPr>
              <a:t></a:t>
            </a:r>
            <a:r>
              <a:rPr sz="2200" b="1" spc="-5" dirty="0" smtClean="0">
                <a:solidFill>
                  <a:srgbClr val="FFC000"/>
                </a:solidFill>
                <a:latin typeface="Times New Roman"/>
                <a:cs typeface="Times New Roman"/>
              </a:rPr>
              <a:t>-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6" name="object 6"/>
          <p:cNvSpPr/>
          <p:nvPr/>
        </p:nvSpPr>
        <p:spPr>
          <a:xfrm>
            <a:off x="1631397" y="7281554"/>
            <a:ext cx="3674110" cy="3156585"/>
          </a:xfrm>
          <a:custGeom>
            <a:avLst/>
            <a:gdLst/>
            <a:ahLst/>
            <a:cxnLst/>
            <a:rect l="l" t="t" r="r" b="b"/>
            <a:pathLst>
              <a:path w="3674109" h="3156585">
                <a:moveTo>
                  <a:pt x="0" y="3156564"/>
                </a:moveTo>
                <a:lnTo>
                  <a:pt x="3674117" y="3156564"/>
                </a:lnTo>
                <a:lnTo>
                  <a:pt x="3674117" y="0"/>
                </a:lnTo>
                <a:lnTo>
                  <a:pt x="0" y="0"/>
                </a:lnTo>
                <a:lnTo>
                  <a:pt x="0" y="3156564"/>
                </a:lnTo>
                <a:close/>
              </a:path>
            </a:pathLst>
          </a:custGeom>
          <a:ln w="19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1631398" y="1035830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8"/>
          <p:cNvSpPr/>
          <p:nvPr/>
        </p:nvSpPr>
        <p:spPr>
          <a:xfrm>
            <a:off x="1690055" y="1035830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"/>
          <p:cNvSpPr/>
          <p:nvPr/>
        </p:nvSpPr>
        <p:spPr>
          <a:xfrm>
            <a:off x="1641129" y="1032981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0"/>
          <p:cNvSpPr/>
          <p:nvPr/>
        </p:nvSpPr>
        <p:spPr>
          <a:xfrm>
            <a:off x="1707941" y="1037432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/>
          <p:cNvSpPr/>
          <p:nvPr/>
        </p:nvSpPr>
        <p:spPr>
          <a:xfrm>
            <a:off x="1766599" y="1037432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2"/>
          <p:cNvSpPr/>
          <p:nvPr/>
        </p:nvSpPr>
        <p:spPr>
          <a:xfrm>
            <a:off x="1717672" y="1034584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3"/>
          <p:cNvSpPr/>
          <p:nvPr/>
        </p:nvSpPr>
        <p:spPr>
          <a:xfrm>
            <a:off x="1784484" y="1038615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4"/>
          <p:cNvSpPr/>
          <p:nvPr/>
        </p:nvSpPr>
        <p:spPr>
          <a:xfrm>
            <a:off x="1843142" y="1036680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5"/>
          <p:cNvSpPr/>
          <p:nvPr/>
        </p:nvSpPr>
        <p:spPr>
          <a:xfrm>
            <a:off x="1794216" y="103576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6"/>
          <p:cNvSpPr/>
          <p:nvPr/>
        </p:nvSpPr>
        <p:spPr>
          <a:xfrm>
            <a:off x="1861028" y="1036974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/>
          <p:cNvSpPr/>
          <p:nvPr/>
        </p:nvSpPr>
        <p:spPr>
          <a:xfrm>
            <a:off x="1919688" y="10393567"/>
            <a:ext cx="18415" cy="15240"/>
          </a:xfrm>
          <a:custGeom>
            <a:avLst/>
            <a:gdLst/>
            <a:ahLst/>
            <a:cxnLst/>
            <a:rect l="l" t="t" r="r" b="b"/>
            <a:pathLst>
              <a:path w="18414" h="15239">
                <a:moveTo>
                  <a:pt x="0" y="14883"/>
                </a:moveTo>
                <a:lnTo>
                  <a:pt x="17890" y="14883"/>
                </a:lnTo>
                <a:lnTo>
                  <a:pt x="17890" y="0"/>
                </a:lnTo>
                <a:lnTo>
                  <a:pt x="0" y="0"/>
                </a:lnTo>
                <a:lnTo>
                  <a:pt x="0" y="14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8"/>
          <p:cNvSpPr/>
          <p:nvPr/>
        </p:nvSpPr>
        <p:spPr>
          <a:xfrm>
            <a:off x="1870762" y="1036061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9"/>
          <p:cNvSpPr/>
          <p:nvPr/>
        </p:nvSpPr>
        <p:spPr>
          <a:xfrm>
            <a:off x="1937574" y="10393567"/>
            <a:ext cx="18415" cy="12065"/>
          </a:xfrm>
          <a:custGeom>
            <a:avLst/>
            <a:gdLst/>
            <a:ahLst/>
            <a:cxnLst/>
            <a:rect l="l" t="t" r="r" b="b"/>
            <a:pathLst>
              <a:path w="18414" h="12064">
                <a:moveTo>
                  <a:pt x="0" y="11534"/>
                </a:moveTo>
                <a:lnTo>
                  <a:pt x="17890" y="11534"/>
                </a:lnTo>
                <a:lnTo>
                  <a:pt x="17890" y="0"/>
                </a:lnTo>
                <a:lnTo>
                  <a:pt x="0" y="0"/>
                </a:lnTo>
                <a:lnTo>
                  <a:pt x="0" y="11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0"/>
          <p:cNvSpPr/>
          <p:nvPr/>
        </p:nvSpPr>
        <p:spPr>
          <a:xfrm>
            <a:off x="2005177" y="103927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90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1"/>
          <p:cNvSpPr/>
          <p:nvPr/>
        </p:nvSpPr>
        <p:spPr>
          <a:xfrm>
            <a:off x="1947305" y="1035726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2"/>
          <p:cNvSpPr/>
          <p:nvPr/>
        </p:nvSpPr>
        <p:spPr>
          <a:xfrm>
            <a:off x="2014117" y="10371572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3"/>
          <p:cNvSpPr/>
          <p:nvPr/>
        </p:nvSpPr>
        <p:spPr>
          <a:xfrm>
            <a:off x="2072775" y="10371572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4"/>
          <p:cNvSpPr/>
          <p:nvPr/>
        </p:nvSpPr>
        <p:spPr>
          <a:xfrm>
            <a:off x="2023849" y="10343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/>
          <p:cNvSpPr/>
          <p:nvPr/>
        </p:nvSpPr>
        <p:spPr>
          <a:xfrm>
            <a:off x="2090661" y="1034925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6"/>
          <p:cNvSpPr/>
          <p:nvPr/>
        </p:nvSpPr>
        <p:spPr>
          <a:xfrm>
            <a:off x="2149321" y="1034925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7"/>
          <p:cNvSpPr/>
          <p:nvPr/>
        </p:nvSpPr>
        <p:spPr>
          <a:xfrm>
            <a:off x="2100395" y="103207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8"/>
          <p:cNvSpPr/>
          <p:nvPr/>
        </p:nvSpPr>
        <p:spPr>
          <a:xfrm>
            <a:off x="2167207" y="10303343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9"/>
          <p:cNvSpPr/>
          <p:nvPr/>
        </p:nvSpPr>
        <p:spPr>
          <a:xfrm>
            <a:off x="2225864" y="10303343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0"/>
          <p:cNvSpPr/>
          <p:nvPr/>
        </p:nvSpPr>
        <p:spPr>
          <a:xfrm>
            <a:off x="2176939" y="1027486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/>
          <p:cNvSpPr/>
          <p:nvPr/>
        </p:nvSpPr>
        <p:spPr>
          <a:xfrm>
            <a:off x="2243751" y="10219498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2"/>
          <p:cNvSpPr/>
          <p:nvPr/>
        </p:nvSpPr>
        <p:spPr>
          <a:xfrm>
            <a:off x="2302408" y="10219498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3"/>
          <p:cNvSpPr/>
          <p:nvPr/>
        </p:nvSpPr>
        <p:spPr>
          <a:xfrm>
            <a:off x="2253482" y="101910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4"/>
          <p:cNvSpPr/>
          <p:nvPr/>
        </p:nvSpPr>
        <p:spPr>
          <a:xfrm>
            <a:off x="2320294" y="1004736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5"/>
          <p:cNvSpPr/>
          <p:nvPr/>
        </p:nvSpPr>
        <p:spPr>
          <a:xfrm>
            <a:off x="2378952" y="1004736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6"/>
          <p:cNvSpPr/>
          <p:nvPr/>
        </p:nvSpPr>
        <p:spPr>
          <a:xfrm>
            <a:off x="2330028" y="100188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7"/>
          <p:cNvSpPr/>
          <p:nvPr/>
        </p:nvSpPr>
        <p:spPr>
          <a:xfrm>
            <a:off x="2396840" y="971104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8"/>
          <p:cNvSpPr/>
          <p:nvPr/>
        </p:nvSpPr>
        <p:spPr>
          <a:xfrm>
            <a:off x="2455498" y="971104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9"/>
          <p:cNvSpPr/>
          <p:nvPr/>
        </p:nvSpPr>
        <p:spPr>
          <a:xfrm>
            <a:off x="2406572" y="96825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0"/>
          <p:cNvSpPr/>
          <p:nvPr/>
        </p:nvSpPr>
        <p:spPr>
          <a:xfrm>
            <a:off x="2473383" y="905943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1"/>
          <p:cNvSpPr/>
          <p:nvPr/>
        </p:nvSpPr>
        <p:spPr>
          <a:xfrm>
            <a:off x="2532041" y="9059435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2"/>
          <p:cNvSpPr/>
          <p:nvPr/>
        </p:nvSpPr>
        <p:spPr>
          <a:xfrm>
            <a:off x="2483115" y="90309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3"/>
          <p:cNvSpPr/>
          <p:nvPr/>
        </p:nvSpPr>
        <p:spPr>
          <a:xfrm>
            <a:off x="2549927" y="819640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4"/>
          <p:cNvSpPr/>
          <p:nvPr/>
        </p:nvSpPr>
        <p:spPr>
          <a:xfrm>
            <a:off x="2608584" y="819640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5"/>
          <p:cNvSpPr/>
          <p:nvPr/>
        </p:nvSpPr>
        <p:spPr>
          <a:xfrm>
            <a:off x="2559658" y="816792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6"/>
          <p:cNvSpPr/>
          <p:nvPr/>
        </p:nvSpPr>
        <p:spPr>
          <a:xfrm>
            <a:off x="2626470" y="800998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7"/>
          <p:cNvSpPr/>
          <p:nvPr/>
        </p:nvSpPr>
        <p:spPr>
          <a:xfrm>
            <a:off x="2685131" y="800998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8"/>
          <p:cNvSpPr/>
          <p:nvPr/>
        </p:nvSpPr>
        <p:spPr>
          <a:xfrm>
            <a:off x="2636204" y="798149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9"/>
          <p:cNvSpPr/>
          <p:nvPr/>
        </p:nvSpPr>
        <p:spPr>
          <a:xfrm>
            <a:off x="2703016" y="8780453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50"/>
          <p:cNvSpPr/>
          <p:nvPr/>
        </p:nvSpPr>
        <p:spPr>
          <a:xfrm>
            <a:off x="2761674" y="8780453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51"/>
          <p:cNvSpPr/>
          <p:nvPr/>
        </p:nvSpPr>
        <p:spPr>
          <a:xfrm>
            <a:off x="2712748" y="875197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52"/>
          <p:cNvSpPr/>
          <p:nvPr/>
        </p:nvSpPr>
        <p:spPr>
          <a:xfrm>
            <a:off x="2779560" y="949224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3"/>
          <p:cNvSpPr/>
          <p:nvPr/>
        </p:nvSpPr>
        <p:spPr>
          <a:xfrm>
            <a:off x="2838217" y="949224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4"/>
          <p:cNvSpPr/>
          <p:nvPr/>
        </p:nvSpPr>
        <p:spPr>
          <a:xfrm>
            <a:off x="2789291" y="94637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5"/>
          <p:cNvSpPr/>
          <p:nvPr/>
        </p:nvSpPr>
        <p:spPr>
          <a:xfrm>
            <a:off x="2856103" y="9898764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6"/>
          <p:cNvSpPr/>
          <p:nvPr/>
        </p:nvSpPr>
        <p:spPr>
          <a:xfrm>
            <a:off x="2914761" y="9898764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7"/>
          <p:cNvSpPr/>
          <p:nvPr/>
        </p:nvSpPr>
        <p:spPr>
          <a:xfrm>
            <a:off x="2865837" y="98702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8"/>
          <p:cNvSpPr/>
          <p:nvPr/>
        </p:nvSpPr>
        <p:spPr>
          <a:xfrm>
            <a:off x="2932649" y="1012194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59"/>
          <p:cNvSpPr/>
          <p:nvPr/>
        </p:nvSpPr>
        <p:spPr>
          <a:xfrm>
            <a:off x="2991307" y="1012194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60"/>
          <p:cNvSpPr/>
          <p:nvPr/>
        </p:nvSpPr>
        <p:spPr>
          <a:xfrm>
            <a:off x="2942380" y="100934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61"/>
          <p:cNvSpPr/>
          <p:nvPr/>
        </p:nvSpPr>
        <p:spPr>
          <a:xfrm>
            <a:off x="3009193" y="10235052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62"/>
          <p:cNvSpPr/>
          <p:nvPr/>
        </p:nvSpPr>
        <p:spPr>
          <a:xfrm>
            <a:off x="3067851" y="10235052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63"/>
          <p:cNvSpPr/>
          <p:nvPr/>
        </p:nvSpPr>
        <p:spPr>
          <a:xfrm>
            <a:off x="3018925" y="1020656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64"/>
          <p:cNvSpPr/>
          <p:nvPr/>
        </p:nvSpPr>
        <p:spPr>
          <a:xfrm>
            <a:off x="3085736" y="10304783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65"/>
          <p:cNvSpPr/>
          <p:nvPr/>
        </p:nvSpPr>
        <p:spPr>
          <a:xfrm>
            <a:off x="3144394" y="10304783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66"/>
          <p:cNvSpPr/>
          <p:nvPr/>
        </p:nvSpPr>
        <p:spPr>
          <a:xfrm>
            <a:off x="3095470" y="10276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67"/>
          <p:cNvSpPr/>
          <p:nvPr/>
        </p:nvSpPr>
        <p:spPr>
          <a:xfrm>
            <a:off x="3162282" y="1034177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68"/>
          <p:cNvSpPr/>
          <p:nvPr/>
        </p:nvSpPr>
        <p:spPr>
          <a:xfrm>
            <a:off x="3220940" y="1034177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69"/>
          <p:cNvSpPr/>
          <p:nvPr/>
        </p:nvSpPr>
        <p:spPr>
          <a:xfrm>
            <a:off x="3172014" y="1031329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70"/>
          <p:cNvSpPr/>
          <p:nvPr/>
        </p:nvSpPr>
        <p:spPr>
          <a:xfrm>
            <a:off x="3238826" y="1036622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71"/>
          <p:cNvSpPr/>
          <p:nvPr/>
        </p:nvSpPr>
        <p:spPr>
          <a:xfrm>
            <a:off x="3297484" y="1036622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72"/>
          <p:cNvSpPr/>
          <p:nvPr/>
        </p:nvSpPr>
        <p:spPr>
          <a:xfrm>
            <a:off x="3248557" y="103377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73"/>
          <p:cNvSpPr/>
          <p:nvPr/>
        </p:nvSpPr>
        <p:spPr>
          <a:xfrm>
            <a:off x="3315369" y="10383122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74"/>
          <p:cNvSpPr/>
          <p:nvPr/>
        </p:nvSpPr>
        <p:spPr>
          <a:xfrm>
            <a:off x="3374027" y="10363769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75"/>
          <p:cNvSpPr/>
          <p:nvPr/>
        </p:nvSpPr>
        <p:spPr>
          <a:xfrm>
            <a:off x="3325100" y="1035463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76"/>
          <p:cNvSpPr/>
          <p:nvPr/>
        </p:nvSpPr>
        <p:spPr>
          <a:xfrm>
            <a:off x="3391903" y="1037027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77"/>
          <p:cNvSpPr/>
          <p:nvPr/>
        </p:nvSpPr>
        <p:spPr>
          <a:xfrm>
            <a:off x="3450565" y="1037027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78"/>
          <p:cNvSpPr/>
          <p:nvPr/>
        </p:nvSpPr>
        <p:spPr>
          <a:xfrm>
            <a:off x="3401649" y="1036114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79"/>
          <p:cNvSpPr/>
          <p:nvPr/>
        </p:nvSpPr>
        <p:spPr>
          <a:xfrm>
            <a:off x="3468456" y="1037634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80"/>
          <p:cNvSpPr/>
          <p:nvPr/>
        </p:nvSpPr>
        <p:spPr>
          <a:xfrm>
            <a:off x="3527119" y="1037634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81"/>
          <p:cNvSpPr/>
          <p:nvPr/>
        </p:nvSpPr>
        <p:spPr>
          <a:xfrm>
            <a:off x="3478178" y="103672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82"/>
          <p:cNvSpPr/>
          <p:nvPr/>
        </p:nvSpPr>
        <p:spPr>
          <a:xfrm>
            <a:off x="3545010" y="1038326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83"/>
          <p:cNvSpPr/>
          <p:nvPr/>
        </p:nvSpPr>
        <p:spPr>
          <a:xfrm>
            <a:off x="3603673" y="1038326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84"/>
          <p:cNvSpPr/>
          <p:nvPr/>
        </p:nvSpPr>
        <p:spPr>
          <a:xfrm>
            <a:off x="3554731" y="103741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85"/>
          <p:cNvSpPr/>
          <p:nvPr/>
        </p:nvSpPr>
        <p:spPr>
          <a:xfrm>
            <a:off x="3621538" y="10383140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86"/>
          <p:cNvSpPr/>
          <p:nvPr/>
        </p:nvSpPr>
        <p:spPr>
          <a:xfrm>
            <a:off x="3680201" y="10383140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87"/>
          <p:cNvSpPr/>
          <p:nvPr/>
        </p:nvSpPr>
        <p:spPr>
          <a:xfrm>
            <a:off x="3631285" y="1037400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88"/>
          <p:cNvSpPr/>
          <p:nvPr/>
        </p:nvSpPr>
        <p:spPr>
          <a:xfrm>
            <a:off x="3698092" y="1038592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89"/>
          <p:cNvSpPr/>
          <p:nvPr/>
        </p:nvSpPr>
        <p:spPr>
          <a:xfrm>
            <a:off x="3756755" y="1038592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90"/>
          <p:cNvSpPr/>
          <p:nvPr/>
        </p:nvSpPr>
        <p:spPr>
          <a:xfrm>
            <a:off x="3707812" y="1037679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91"/>
          <p:cNvSpPr/>
          <p:nvPr/>
        </p:nvSpPr>
        <p:spPr>
          <a:xfrm>
            <a:off x="3774645" y="1038683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92"/>
          <p:cNvSpPr/>
          <p:nvPr/>
        </p:nvSpPr>
        <p:spPr>
          <a:xfrm>
            <a:off x="3833283" y="1038683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93"/>
          <p:cNvSpPr/>
          <p:nvPr/>
        </p:nvSpPr>
        <p:spPr>
          <a:xfrm>
            <a:off x="3784366" y="1037770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94"/>
          <p:cNvSpPr/>
          <p:nvPr/>
        </p:nvSpPr>
        <p:spPr>
          <a:xfrm>
            <a:off x="3851174" y="1038836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95"/>
          <p:cNvSpPr/>
          <p:nvPr/>
        </p:nvSpPr>
        <p:spPr>
          <a:xfrm>
            <a:off x="3909836" y="1038836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6"/>
          <p:cNvSpPr/>
          <p:nvPr/>
        </p:nvSpPr>
        <p:spPr>
          <a:xfrm>
            <a:off x="3860920" y="103792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97"/>
          <p:cNvSpPr/>
          <p:nvPr/>
        </p:nvSpPr>
        <p:spPr>
          <a:xfrm>
            <a:off x="3927728" y="1038827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8"/>
          <p:cNvSpPr/>
          <p:nvPr/>
        </p:nvSpPr>
        <p:spPr>
          <a:xfrm>
            <a:off x="3986390" y="1038827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99"/>
          <p:cNvSpPr/>
          <p:nvPr/>
        </p:nvSpPr>
        <p:spPr>
          <a:xfrm>
            <a:off x="3937449" y="1037914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00"/>
          <p:cNvSpPr/>
          <p:nvPr/>
        </p:nvSpPr>
        <p:spPr>
          <a:xfrm>
            <a:off x="4004255" y="1038933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01"/>
          <p:cNvSpPr/>
          <p:nvPr/>
        </p:nvSpPr>
        <p:spPr>
          <a:xfrm>
            <a:off x="4062919" y="1038933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2"/>
          <p:cNvSpPr/>
          <p:nvPr/>
        </p:nvSpPr>
        <p:spPr>
          <a:xfrm>
            <a:off x="4014002" y="103802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03"/>
          <p:cNvSpPr/>
          <p:nvPr/>
        </p:nvSpPr>
        <p:spPr>
          <a:xfrm>
            <a:off x="4080809" y="1038858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4"/>
          <p:cNvSpPr/>
          <p:nvPr/>
        </p:nvSpPr>
        <p:spPr>
          <a:xfrm>
            <a:off x="4139472" y="1038858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5"/>
          <p:cNvSpPr/>
          <p:nvPr/>
        </p:nvSpPr>
        <p:spPr>
          <a:xfrm>
            <a:off x="4090556" y="1037945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6"/>
          <p:cNvSpPr/>
          <p:nvPr/>
        </p:nvSpPr>
        <p:spPr>
          <a:xfrm>
            <a:off x="4157363" y="1038983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07"/>
          <p:cNvSpPr/>
          <p:nvPr/>
        </p:nvSpPr>
        <p:spPr>
          <a:xfrm>
            <a:off x="4216026" y="1038983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08"/>
          <p:cNvSpPr/>
          <p:nvPr/>
        </p:nvSpPr>
        <p:spPr>
          <a:xfrm>
            <a:off x="4167084" y="103807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09"/>
          <p:cNvSpPr/>
          <p:nvPr/>
        </p:nvSpPr>
        <p:spPr>
          <a:xfrm>
            <a:off x="4233891" y="1038946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10"/>
          <p:cNvSpPr/>
          <p:nvPr/>
        </p:nvSpPr>
        <p:spPr>
          <a:xfrm>
            <a:off x="4292554" y="1038946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11"/>
          <p:cNvSpPr/>
          <p:nvPr/>
        </p:nvSpPr>
        <p:spPr>
          <a:xfrm>
            <a:off x="4243638" y="1038033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12"/>
          <p:cNvSpPr/>
          <p:nvPr/>
        </p:nvSpPr>
        <p:spPr>
          <a:xfrm>
            <a:off x="4310445" y="1038980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13"/>
          <p:cNvSpPr/>
          <p:nvPr/>
        </p:nvSpPr>
        <p:spPr>
          <a:xfrm>
            <a:off x="4369108" y="10389807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14"/>
          <p:cNvSpPr/>
          <p:nvPr/>
        </p:nvSpPr>
        <p:spPr>
          <a:xfrm>
            <a:off x="4320166" y="1038067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15"/>
          <p:cNvSpPr/>
          <p:nvPr/>
        </p:nvSpPr>
        <p:spPr>
          <a:xfrm>
            <a:off x="4386999" y="1039121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16"/>
          <p:cNvSpPr/>
          <p:nvPr/>
        </p:nvSpPr>
        <p:spPr>
          <a:xfrm>
            <a:off x="4445636" y="1039121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17"/>
          <p:cNvSpPr/>
          <p:nvPr/>
        </p:nvSpPr>
        <p:spPr>
          <a:xfrm>
            <a:off x="4396719" y="103820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18"/>
          <p:cNvSpPr/>
          <p:nvPr/>
        </p:nvSpPr>
        <p:spPr>
          <a:xfrm>
            <a:off x="4463527" y="1039018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19"/>
          <p:cNvSpPr/>
          <p:nvPr/>
        </p:nvSpPr>
        <p:spPr>
          <a:xfrm>
            <a:off x="4522190" y="1039018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20"/>
          <p:cNvSpPr/>
          <p:nvPr/>
        </p:nvSpPr>
        <p:spPr>
          <a:xfrm>
            <a:off x="4473273" y="103810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21"/>
          <p:cNvSpPr/>
          <p:nvPr/>
        </p:nvSpPr>
        <p:spPr>
          <a:xfrm>
            <a:off x="4540080" y="1038983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22"/>
          <p:cNvSpPr/>
          <p:nvPr/>
        </p:nvSpPr>
        <p:spPr>
          <a:xfrm>
            <a:off x="4598743" y="1038983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23"/>
          <p:cNvSpPr/>
          <p:nvPr/>
        </p:nvSpPr>
        <p:spPr>
          <a:xfrm>
            <a:off x="4549801" y="103807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24"/>
          <p:cNvSpPr/>
          <p:nvPr/>
        </p:nvSpPr>
        <p:spPr>
          <a:xfrm>
            <a:off x="4616634" y="1039005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25"/>
          <p:cNvSpPr/>
          <p:nvPr/>
        </p:nvSpPr>
        <p:spPr>
          <a:xfrm>
            <a:off x="4675271" y="10390058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26"/>
          <p:cNvSpPr/>
          <p:nvPr/>
        </p:nvSpPr>
        <p:spPr>
          <a:xfrm>
            <a:off x="4626356" y="1038092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27"/>
          <p:cNvSpPr/>
          <p:nvPr/>
        </p:nvSpPr>
        <p:spPr>
          <a:xfrm>
            <a:off x="4693162" y="1038905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28"/>
          <p:cNvSpPr/>
          <p:nvPr/>
        </p:nvSpPr>
        <p:spPr>
          <a:xfrm>
            <a:off x="4751825" y="1038905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29"/>
          <p:cNvSpPr/>
          <p:nvPr/>
        </p:nvSpPr>
        <p:spPr>
          <a:xfrm>
            <a:off x="4702909" y="1037992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30"/>
          <p:cNvSpPr/>
          <p:nvPr/>
        </p:nvSpPr>
        <p:spPr>
          <a:xfrm>
            <a:off x="4769716" y="1038946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31"/>
          <p:cNvSpPr/>
          <p:nvPr/>
        </p:nvSpPr>
        <p:spPr>
          <a:xfrm>
            <a:off x="4828379" y="10389464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32"/>
          <p:cNvSpPr/>
          <p:nvPr/>
        </p:nvSpPr>
        <p:spPr>
          <a:xfrm>
            <a:off x="4779436" y="1038033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33"/>
          <p:cNvSpPr/>
          <p:nvPr/>
        </p:nvSpPr>
        <p:spPr>
          <a:xfrm>
            <a:off x="4846244" y="1039096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34"/>
          <p:cNvSpPr/>
          <p:nvPr/>
        </p:nvSpPr>
        <p:spPr>
          <a:xfrm>
            <a:off x="4904907" y="1039096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35"/>
          <p:cNvSpPr/>
          <p:nvPr/>
        </p:nvSpPr>
        <p:spPr>
          <a:xfrm>
            <a:off x="4855990" y="1038183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36"/>
          <p:cNvSpPr/>
          <p:nvPr/>
        </p:nvSpPr>
        <p:spPr>
          <a:xfrm>
            <a:off x="4922798" y="10390901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37"/>
          <p:cNvSpPr/>
          <p:nvPr/>
        </p:nvSpPr>
        <p:spPr>
          <a:xfrm>
            <a:off x="4981460" y="10390901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38"/>
          <p:cNvSpPr/>
          <p:nvPr/>
        </p:nvSpPr>
        <p:spPr>
          <a:xfrm>
            <a:off x="4932519" y="1038177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39"/>
          <p:cNvSpPr/>
          <p:nvPr/>
        </p:nvSpPr>
        <p:spPr>
          <a:xfrm>
            <a:off x="4999351" y="10388899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40"/>
          <p:cNvSpPr/>
          <p:nvPr/>
        </p:nvSpPr>
        <p:spPr>
          <a:xfrm>
            <a:off x="5057989" y="10388899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41"/>
          <p:cNvSpPr/>
          <p:nvPr/>
        </p:nvSpPr>
        <p:spPr>
          <a:xfrm>
            <a:off x="5009072" y="1037976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42"/>
          <p:cNvSpPr/>
          <p:nvPr/>
        </p:nvSpPr>
        <p:spPr>
          <a:xfrm>
            <a:off x="5075879" y="10389430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43"/>
          <p:cNvSpPr/>
          <p:nvPr/>
        </p:nvSpPr>
        <p:spPr>
          <a:xfrm>
            <a:off x="5134542" y="10389430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44"/>
          <p:cNvSpPr/>
          <p:nvPr/>
        </p:nvSpPr>
        <p:spPr>
          <a:xfrm>
            <a:off x="5085626" y="10380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45"/>
          <p:cNvSpPr/>
          <p:nvPr/>
        </p:nvSpPr>
        <p:spPr>
          <a:xfrm>
            <a:off x="5152433" y="1038974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46"/>
          <p:cNvSpPr/>
          <p:nvPr/>
        </p:nvSpPr>
        <p:spPr>
          <a:xfrm>
            <a:off x="5211096" y="10389745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90" y="38704"/>
                </a:lnTo>
                <a:lnTo>
                  <a:pt x="17890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47"/>
          <p:cNvSpPr/>
          <p:nvPr/>
        </p:nvSpPr>
        <p:spPr>
          <a:xfrm>
            <a:off x="5162155" y="1038061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48"/>
          <p:cNvSpPr/>
          <p:nvPr/>
        </p:nvSpPr>
        <p:spPr>
          <a:xfrm>
            <a:off x="5228987" y="10389650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5" h="38735">
                <a:moveTo>
                  <a:pt x="0" y="38704"/>
                </a:moveTo>
                <a:lnTo>
                  <a:pt x="17865" y="38704"/>
                </a:lnTo>
                <a:lnTo>
                  <a:pt x="17865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49"/>
          <p:cNvSpPr/>
          <p:nvPr/>
        </p:nvSpPr>
        <p:spPr>
          <a:xfrm>
            <a:off x="5287624" y="10409002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8945" y="-19352"/>
                </a:moveTo>
                <a:lnTo>
                  <a:pt x="8945" y="19352"/>
                </a:lnTo>
              </a:path>
            </a:pathLst>
          </a:custGeom>
          <a:ln w="17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50"/>
          <p:cNvSpPr/>
          <p:nvPr/>
        </p:nvSpPr>
        <p:spPr>
          <a:xfrm>
            <a:off x="5238708" y="1038051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51"/>
          <p:cNvSpPr/>
          <p:nvPr/>
        </p:nvSpPr>
        <p:spPr>
          <a:xfrm>
            <a:off x="1908659" y="1036443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5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52"/>
          <p:cNvSpPr/>
          <p:nvPr/>
        </p:nvSpPr>
        <p:spPr>
          <a:xfrm>
            <a:off x="1919911" y="1036421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5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53"/>
          <p:cNvSpPr/>
          <p:nvPr/>
        </p:nvSpPr>
        <p:spPr>
          <a:xfrm>
            <a:off x="1931162" y="1036400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5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54"/>
          <p:cNvSpPr/>
          <p:nvPr/>
        </p:nvSpPr>
        <p:spPr>
          <a:xfrm>
            <a:off x="1942414" y="1036379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5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55"/>
          <p:cNvSpPr/>
          <p:nvPr/>
        </p:nvSpPr>
        <p:spPr>
          <a:xfrm>
            <a:off x="1982694" y="1036347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103"/>
                </a:moveTo>
                <a:lnTo>
                  <a:pt x="11246" y="10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56"/>
          <p:cNvSpPr/>
          <p:nvPr/>
        </p:nvSpPr>
        <p:spPr>
          <a:xfrm>
            <a:off x="1993946" y="1036323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232"/>
                </a:moveTo>
                <a:lnTo>
                  <a:pt x="232" y="232"/>
                </a:lnTo>
                <a:lnTo>
                  <a:pt x="465" y="232"/>
                </a:lnTo>
                <a:lnTo>
                  <a:pt x="698" y="206"/>
                </a:lnTo>
                <a:lnTo>
                  <a:pt x="1835" y="206"/>
                </a:lnTo>
                <a:lnTo>
                  <a:pt x="2068" y="180"/>
                </a:lnTo>
                <a:lnTo>
                  <a:pt x="3205" y="180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29"/>
                </a:lnTo>
                <a:lnTo>
                  <a:pt x="5739" y="129"/>
                </a:lnTo>
                <a:lnTo>
                  <a:pt x="5972" y="103"/>
                </a:lnTo>
                <a:lnTo>
                  <a:pt x="7109" y="103"/>
                </a:lnTo>
                <a:lnTo>
                  <a:pt x="7342" y="77"/>
                </a:lnTo>
                <a:lnTo>
                  <a:pt x="7575" y="77"/>
                </a:lnTo>
                <a:lnTo>
                  <a:pt x="7807" y="77"/>
                </a:lnTo>
                <a:lnTo>
                  <a:pt x="8040" y="77"/>
                </a:lnTo>
                <a:lnTo>
                  <a:pt x="8273" y="77"/>
                </a:lnTo>
                <a:lnTo>
                  <a:pt x="8505" y="51"/>
                </a:lnTo>
                <a:lnTo>
                  <a:pt x="9643" y="51"/>
                </a:lnTo>
                <a:lnTo>
                  <a:pt x="9876" y="25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57"/>
          <p:cNvSpPr/>
          <p:nvPr/>
        </p:nvSpPr>
        <p:spPr>
          <a:xfrm>
            <a:off x="2005200" y="1036301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232"/>
                </a:moveTo>
                <a:lnTo>
                  <a:pt x="232" y="232"/>
                </a:lnTo>
                <a:lnTo>
                  <a:pt x="465" y="232"/>
                </a:lnTo>
                <a:lnTo>
                  <a:pt x="698" y="206"/>
                </a:lnTo>
                <a:lnTo>
                  <a:pt x="1835" y="206"/>
                </a:lnTo>
                <a:lnTo>
                  <a:pt x="2068" y="180"/>
                </a:lnTo>
                <a:lnTo>
                  <a:pt x="2301" y="180"/>
                </a:lnTo>
                <a:lnTo>
                  <a:pt x="2533" y="180"/>
                </a:lnTo>
                <a:lnTo>
                  <a:pt x="2740" y="180"/>
                </a:lnTo>
                <a:lnTo>
                  <a:pt x="2973" y="180"/>
                </a:lnTo>
                <a:lnTo>
                  <a:pt x="3205" y="154"/>
                </a:lnTo>
                <a:lnTo>
                  <a:pt x="4369" y="154"/>
                </a:lnTo>
                <a:lnTo>
                  <a:pt x="4602" y="129"/>
                </a:lnTo>
                <a:lnTo>
                  <a:pt x="4834" y="129"/>
                </a:lnTo>
                <a:lnTo>
                  <a:pt x="5041" y="129"/>
                </a:lnTo>
                <a:lnTo>
                  <a:pt x="5274" y="129"/>
                </a:lnTo>
                <a:lnTo>
                  <a:pt x="5506" y="129"/>
                </a:lnTo>
                <a:lnTo>
                  <a:pt x="5739" y="103"/>
                </a:lnTo>
                <a:lnTo>
                  <a:pt x="5972" y="103"/>
                </a:lnTo>
                <a:lnTo>
                  <a:pt x="6204" y="103"/>
                </a:lnTo>
                <a:lnTo>
                  <a:pt x="6437" y="103"/>
                </a:lnTo>
                <a:lnTo>
                  <a:pt x="6644" y="103"/>
                </a:lnTo>
                <a:lnTo>
                  <a:pt x="6877" y="77"/>
                </a:lnTo>
                <a:lnTo>
                  <a:pt x="8040" y="77"/>
                </a:lnTo>
                <a:lnTo>
                  <a:pt x="8273" y="51"/>
                </a:lnTo>
                <a:lnTo>
                  <a:pt x="9410" y="51"/>
                </a:lnTo>
                <a:lnTo>
                  <a:pt x="9643" y="25"/>
                </a:lnTo>
                <a:lnTo>
                  <a:pt x="9876" y="25"/>
                </a:lnTo>
                <a:lnTo>
                  <a:pt x="10108" y="25"/>
                </a:lnTo>
                <a:lnTo>
                  <a:pt x="10341" y="25"/>
                </a:lnTo>
                <a:lnTo>
                  <a:pt x="10574" y="25"/>
                </a:lnTo>
                <a:lnTo>
                  <a:pt x="10781" y="0"/>
                </a:lnTo>
                <a:lnTo>
                  <a:pt x="11013" y="0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58"/>
          <p:cNvSpPr/>
          <p:nvPr/>
        </p:nvSpPr>
        <p:spPr>
          <a:xfrm>
            <a:off x="2016452" y="1036275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258"/>
                </a:moveTo>
                <a:lnTo>
                  <a:pt x="232" y="258"/>
                </a:lnTo>
                <a:lnTo>
                  <a:pt x="465" y="258"/>
                </a:lnTo>
                <a:lnTo>
                  <a:pt x="698" y="258"/>
                </a:lnTo>
                <a:lnTo>
                  <a:pt x="904" y="232"/>
                </a:lnTo>
                <a:lnTo>
                  <a:pt x="1137" y="232"/>
                </a:lnTo>
                <a:lnTo>
                  <a:pt x="1370" y="232"/>
                </a:lnTo>
                <a:lnTo>
                  <a:pt x="1602" y="232"/>
                </a:lnTo>
                <a:lnTo>
                  <a:pt x="1835" y="206"/>
                </a:lnTo>
                <a:lnTo>
                  <a:pt x="2973" y="206"/>
                </a:lnTo>
                <a:lnTo>
                  <a:pt x="3205" y="180"/>
                </a:lnTo>
                <a:lnTo>
                  <a:pt x="3438" y="180"/>
                </a:lnTo>
                <a:lnTo>
                  <a:pt x="3671" y="180"/>
                </a:lnTo>
                <a:lnTo>
                  <a:pt x="3903" y="180"/>
                </a:lnTo>
                <a:lnTo>
                  <a:pt x="4136" y="180"/>
                </a:lnTo>
                <a:lnTo>
                  <a:pt x="4369" y="154"/>
                </a:lnTo>
                <a:lnTo>
                  <a:pt x="4602" y="154"/>
                </a:lnTo>
                <a:lnTo>
                  <a:pt x="4834" y="154"/>
                </a:lnTo>
                <a:lnTo>
                  <a:pt x="5041" y="154"/>
                </a:lnTo>
                <a:lnTo>
                  <a:pt x="5274" y="154"/>
                </a:lnTo>
                <a:lnTo>
                  <a:pt x="5506" y="129"/>
                </a:lnTo>
                <a:lnTo>
                  <a:pt x="5739" y="129"/>
                </a:lnTo>
                <a:lnTo>
                  <a:pt x="5972" y="129"/>
                </a:lnTo>
                <a:lnTo>
                  <a:pt x="6204" y="129"/>
                </a:lnTo>
                <a:lnTo>
                  <a:pt x="6437" y="129"/>
                </a:lnTo>
                <a:lnTo>
                  <a:pt x="6644" y="103"/>
                </a:lnTo>
                <a:lnTo>
                  <a:pt x="6877" y="103"/>
                </a:lnTo>
                <a:lnTo>
                  <a:pt x="7109" y="103"/>
                </a:lnTo>
                <a:lnTo>
                  <a:pt x="7342" y="103"/>
                </a:lnTo>
                <a:lnTo>
                  <a:pt x="7575" y="103"/>
                </a:lnTo>
                <a:lnTo>
                  <a:pt x="7807" y="77"/>
                </a:lnTo>
                <a:lnTo>
                  <a:pt x="8945" y="77"/>
                </a:lnTo>
                <a:lnTo>
                  <a:pt x="9178" y="51"/>
                </a:lnTo>
                <a:lnTo>
                  <a:pt x="9410" y="51"/>
                </a:lnTo>
                <a:lnTo>
                  <a:pt x="9643" y="51"/>
                </a:lnTo>
                <a:lnTo>
                  <a:pt x="9876" y="51"/>
                </a:lnTo>
                <a:lnTo>
                  <a:pt x="10108" y="25"/>
                </a:lnTo>
                <a:lnTo>
                  <a:pt x="10341" y="25"/>
                </a:lnTo>
                <a:lnTo>
                  <a:pt x="10574" y="25"/>
                </a:lnTo>
                <a:lnTo>
                  <a:pt x="10781" y="25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59"/>
          <p:cNvSpPr/>
          <p:nvPr/>
        </p:nvSpPr>
        <p:spPr>
          <a:xfrm>
            <a:off x="2027704" y="1036250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258"/>
                </a:moveTo>
                <a:lnTo>
                  <a:pt x="232" y="258"/>
                </a:lnTo>
                <a:lnTo>
                  <a:pt x="465" y="258"/>
                </a:lnTo>
                <a:lnTo>
                  <a:pt x="698" y="232"/>
                </a:lnTo>
                <a:lnTo>
                  <a:pt x="904" y="232"/>
                </a:lnTo>
                <a:lnTo>
                  <a:pt x="1137" y="232"/>
                </a:lnTo>
                <a:lnTo>
                  <a:pt x="1370" y="232"/>
                </a:lnTo>
                <a:lnTo>
                  <a:pt x="1602" y="232"/>
                </a:lnTo>
                <a:lnTo>
                  <a:pt x="1835" y="206"/>
                </a:lnTo>
                <a:lnTo>
                  <a:pt x="2068" y="206"/>
                </a:lnTo>
                <a:lnTo>
                  <a:pt x="2301" y="206"/>
                </a:lnTo>
                <a:lnTo>
                  <a:pt x="2533" y="206"/>
                </a:lnTo>
                <a:lnTo>
                  <a:pt x="2766" y="206"/>
                </a:lnTo>
                <a:lnTo>
                  <a:pt x="2973" y="180"/>
                </a:lnTo>
                <a:lnTo>
                  <a:pt x="3205" y="180"/>
                </a:lnTo>
                <a:lnTo>
                  <a:pt x="3438" y="180"/>
                </a:lnTo>
                <a:lnTo>
                  <a:pt x="3671" y="180"/>
                </a:lnTo>
                <a:lnTo>
                  <a:pt x="3903" y="180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54"/>
                </a:lnTo>
                <a:lnTo>
                  <a:pt x="4834" y="154"/>
                </a:lnTo>
                <a:lnTo>
                  <a:pt x="5041" y="129"/>
                </a:lnTo>
                <a:lnTo>
                  <a:pt x="5274" y="129"/>
                </a:lnTo>
                <a:lnTo>
                  <a:pt x="5506" y="129"/>
                </a:lnTo>
                <a:lnTo>
                  <a:pt x="5739" y="129"/>
                </a:lnTo>
                <a:lnTo>
                  <a:pt x="5972" y="129"/>
                </a:lnTo>
                <a:lnTo>
                  <a:pt x="6204" y="103"/>
                </a:lnTo>
                <a:lnTo>
                  <a:pt x="6437" y="103"/>
                </a:lnTo>
                <a:lnTo>
                  <a:pt x="6670" y="103"/>
                </a:lnTo>
                <a:lnTo>
                  <a:pt x="6877" y="103"/>
                </a:lnTo>
                <a:lnTo>
                  <a:pt x="7109" y="77"/>
                </a:lnTo>
                <a:lnTo>
                  <a:pt x="7342" y="77"/>
                </a:lnTo>
                <a:lnTo>
                  <a:pt x="7575" y="77"/>
                </a:lnTo>
                <a:lnTo>
                  <a:pt x="7807" y="77"/>
                </a:lnTo>
                <a:lnTo>
                  <a:pt x="8040" y="77"/>
                </a:lnTo>
                <a:lnTo>
                  <a:pt x="8273" y="51"/>
                </a:lnTo>
                <a:lnTo>
                  <a:pt x="8505" y="51"/>
                </a:lnTo>
                <a:lnTo>
                  <a:pt x="8712" y="51"/>
                </a:lnTo>
                <a:lnTo>
                  <a:pt x="8945" y="51"/>
                </a:lnTo>
                <a:lnTo>
                  <a:pt x="9178" y="51"/>
                </a:lnTo>
                <a:lnTo>
                  <a:pt x="9410" y="25"/>
                </a:lnTo>
                <a:lnTo>
                  <a:pt x="9643" y="25"/>
                </a:lnTo>
                <a:lnTo>
                  <a:pt x="9876" y="25"/>
                </a:lnTo>
                <a:lnTo>
                  <a:pt x="10108" y="25"/>
                </a:lnTo>
                <a:lnTo>
                  <a:pt x="10341" y="25"/>
                </a:lnTo>
                <a:lnTo>
                  <a:pt x="10574" y="0"/>
                </a:lnTo>
                <a:lnTo>
                  <a:pt x="10781" y="0"/>
                </a:lnTo>
                <a:lnTo>
                  <a:pt x="11013" y="0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60"/>
          <p:cNvSpPr/>
          <p:nvPr/>
        </p:nvSpPr>
        <p:spPr>
          <a:xfrm>
            <a:off x="2038955" y="1036218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309"/>
                </a:moveTo>
                <a:lnTo>
                  <a:pt x="232" y="309"/>
                </a:lnTo>
                <a:lnTo>
                  <a:pt x="465" y="309"/>
                </a:lnTo>
                <a:lnTo>
                  <a:pt x="698" y="283"/>
                </a:lnTo>
                <a:lnTo>
                  <a:pt x="904" y="283"/>
                </a:lnTo>
                <a:lnTo>
                  <a:pt x="1137" y="283"/>
                </a:lnTo>
                <a:lnTo>
                  <a:pt x="1370" y="283"/>
                </a:lnTo>
                <a:lnTo>
                  <a:pt x="1602" y="258"/>
                </a:lnTo>
                <a:lnTo>
                  <a:pt x="1835" y="258"/>
                </a:lnTo>
                <a:lnTo>
                  <a:pt x="2068" y="258"/>
                </a:lnTo>
                <a:lnTo>
                  <a:pt x="2301" y="258"/>
                </a:lnTo>
                <a:lnTo>
                  <a:pt x="2533" y="232"/>
                </a:lnTo>
                <a:lnTo>
                  <a:pt x="2766" y="232"/>
                </a:lnTo>
                <a:lnTo>
                  <a:pt x="2999" y="232"/>
                </a:lnTo>
                <a:lnTo>
                  <a:pt x="3205" y="232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06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180"/>
                </a:lnTo>
                <a:lnTo>
                  <a:pt x="5506" y="154"/>
                </a:lnTo>
                <a:lnTo>
                  <a:pt x="5739" y="154"/>
                </a:lnTo>
                <a:lnTo>
                  <a:pt x="5972" y="154"/>
                </a:lnTo>
                <a:lnTo>
                  <a:pt x="6204" y="154"/>
                </a:lnTo>
                <a:lnTo>
                  <a:pt x="6437" y="129"/>
                </a:lnTo>
                <a:lnTo>
                  <a:pt x="6670" y="129"/>
                </a:lnTo>
                <a:lnTo>
                  <a:pt x="6877" y="129"/>
                </a:lnTo>
                <a:lnTo>
                  <a:pt x="7109" y="129"/>
                </a:lnTo>
                <a:lnTo>
                  <a:pt x="7342" y="129"/>
                </a:lnTo>
                <a:lnTo>
                  <a:pt x="7575" y="103"/>
                </a:lnTo>
                <a:lnTo>
                  <a:pt x="7807" y="103"/>
                </a:lnTo>
                <a:lnTo>
                  <a:pt x="8040" y="103"/>
                </a:lnTo>
                <a:lnTo>
                  <a:pt x="8273" y="103"/>
                </a:lnTo>
                <a:lnTo>
                  <a:pt x="8505" y="77"/>
                </a:lnTo>
                <a:lnTo>
                  <a:pt x="8738" y="77"/>
                </a:lnTo>
                <a:lnTo>
                  <a:pt x="8945" y="77"/>
                </a:lnTo>
                <a:lnTo>
                  <a:pt x="9178" y="77"/>
                </a:lnTo>
                <a:lnTo>
                  <a:pt x="9410" y="51"/>
                </a:lnTo>
                <a:lnTo>
                  <a:pt x="9643" y="51"/>
                </a:lnTo>
                <a:lnTo>
                  <a:pt x="9876" y="51"/>
                </a:lnTo>
                <a:lnTo>
                  <a:pt x="10108" y="51"/>
                </a:lnTo>
                <a:lnTo>
                  <a:pt x="10341" y="25"/>
                </a:lnTo>
                <a:lnTo>
                  <a:pt x="10574" y="25"/>
                </a:lnTo>
                <a:lnTo>
                  <a:pt x="10781" y="25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61"/>
          <p:cNvSpPr/>
          <p:nvPr/>
        </p:nvSpPr>
        <p:spPr>
          <a:xfrm>
            <a:off x="2050207" y="1036185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335"/>
                </a:moveTo>
                <a:lnTo>
                  <a:pt x="232" y="335"/>
                </a:lnTo>
                <a:lnTo>
                  <a:pt x="465" y="335"/>
                </a:lnTo>
                <a:lnTo>
                  <a:pt x="698" y="309"/>
                </a:lnTo>
                <a:lnTo>
                  <a:pt x="904" y="309"/>
                </a:lnTo>
                <a:lnTo>
                  <a:pt x="1137" y="309"/>
                </a:lnTo>
                <a:lnTo>
                  <a:pt x="1370" y="283"/>
                </a:lnTo>
                <a:lnTo>
                  <a:pt x="1602" y="283"/>
                </a:lnTo>
                <a:lnTo>
                  <a:pt x="1835" y="283"/>
                </a:lnTo>
                <a:lnTo>
                  <a:pt x="2068" y="283"/>
                </a:lnTo>
                <a:lnTo>
                  <a:pt x="2301" y="258"/>
                </a:lnTo>
                <a:lnTo>
                  <a:pt x="2533" y="258"/>
                </a:lnTo>
                <a:lnTo>
                  <a:pt x="2766" y="258"/>
                </a:lnTo>
                <a:lnTo>
                  <a:pt x="2999" y="258"/>
                </a:lnTo>
                <a:lnTo>
                  <a:pt x="3205" y="232"/>
                </a:lnTo>
                <a:lnTo>
                  <a:pt x="3438" y="232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06"/>
                </a:lnTo>
                <a:lnTo>
                  <a:pt x="4834" y="180"/>
                </a:lnTo>
                <a:lnTo>
                  <a:pt x="5041" y="180"/>
                </a:lnTo>
                <a:lnTo>
                  <a:pt x="5274" y="180"/>
                </a:lnTo>
                <a:lnTo>
                  <a:pt x="5506" y="180"/>
                </a:lnTo>
                <a:lnTo>
                  <a:pt x="5739" y="154"/>
                </a:lnTo>
                <a:lnTo>
                  <a:pt x="5972" y="154"/>
                </a:lnTo>
                <a:lnTo>
                  <a:pt x="6204" y="154"/>
                </a:lnTo>
                <a:lnTo>
                  <a:pt x="6437" y="154"/>
                </a:lnTo>
                <a:lnTo>
                  <a:pt x="6670" y="129"/>
                </a:lnTo>
                <a:lnTo>
                  <a:pt x="6877" y="129"/>
                </a:lnTo>
                <a:lnTo>
                  <a:pt x="7109" y="129"/>
                </a:lnTo>
                <a:lnTo>
                  <a:pt x="7342" y="103"/>
                </a:lnTo>
                <a:lnTo>
                  <a:pt x="7575" y="103"/>
                </a:lnTo>
                <a:lnTo>
                  <a:pt x="7807" y="103"/>
                </a:lnTo>
                <a:lnTo>
                  <a:pt x="8040" y="103"/>
                </a:lnTo>
                <a:lnTo>
                  <a:pt x="8273" y="77"/>
                </a:lnTo>
                <a:lnTo>
                  <a:pt x="8505" y="77"/>
                </a:lnTo>
                <a:lnTo>
                  <a:pt x="8738" y="77"/>
                </a:lnTo>
                <a:lnTo>
                  <a:pt x="8945" y="77"/>
                </a:lnTo>
                <a:lnTo>
                  <a:pt x="9178" y="51"/>
                </a:lnTo>
                <a:lnTo>
                  <a:pt x="9410" y="51"/>
                </a:lnTo>
                <a:lnTo>
                  <a:pt x="9643" y="51"/>
                </a:lnTo>
                <a:lnTo>
                  <a:pt x="9876" y="25"/>
                </a:lnTo>
                <a:lnTo>
                  <a:pt x="10108" y="25"/>
                </a:lnTo>
                <a:lnTo>
                  <a:pt x="10341" y="25"/>
                </a:lnTo>
                <a:lnTo>
                  <a:pt x="10574" y="25"/>
                </a:lnTo>
                <a:lnTo>
                  <a:pt x="10781" y="0"/>
                </a:lnTo>
                <a:lnTo>
                  <a:pt x="11013" y="0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62"/>
          <p:cNvSpPr/>
          <p:nvPr/>
        </p:nvSpPr>
        <p:spPr>
          <a:xfrm>
            <a:off x="2061459" y="103614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412"/>
                </a:moveTo>
                <a:lnTo>
                  <a:pt x="232" y="412"/>
                </a:lnTo>
                <a:lnTo>
                  <a:pt x="465" y="387"/>
                </a:lnTo>
                <a:lnTo>
                  <a:pt x="698" y="387"/>
                </a:lnTo>
                <a:lnTo>
                  <a:pt x="904" y="387"/>
                </a:lnTo>
                <a:lnTo>
                  <a:pt x="1137" y="387"/>
                </a:lnTo>
                <a:lnTo>
                  <a:pt x="1370" y="361"/>
                </a:lnTo>
                <a:lnTo>
                  <a:pt x="1602" y="361"/>
                </a:lnTo>
                <a:lnTo>
                  <a:pt x="1835" y="361"/>
                </a:lnTo>
                <a:lnTo>
                  <a:pt x="2068" y="335"/>
                </a:lnTo>
                <a:lnTo>
                  <a:pt x="2301" y="335"/>
                </a:lnTo>
                <a:lnTo>
                  <a:pt x="2533" y="335"/>
                </a:lnTo>
                <a:lnTo>
                  <a:pt x="2766" y="309"/>
                </a:lnTo>
                <a:lnTo>
                  <a:pt x="2999" y="309"/>
                </a:lnTo>
                <a:lnTo>
                  <a:pt x="3205" y="309"/>
                </a:lnTo>
                <a:lnTo>
                  <a:pt x="3438" y="283"/>
                </a:lnTo>
                <a:lnTo>
                  <a:pt x="3671" y="283"/>
                </a:lnTo>
                <a:lnTo>
                  <a:pt x="3903" y="283"/>
                </a:lnTo>
                <a:lnTo>
                  <a:pt x="4136" y="283"/>
                </a:lnTo>
                <a:lnTo>
                  <a:pt x="4369" y="258"/>
                </a:lnTo>
                <a:lnTo>
                  <a:pt x="4602" y="258"/>
                </a:lnTo>
                <a:lnTo>
                  <a:pt x="4834" y="258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06"/>
                </a:lnTo>
                <a:lnTo>
                  <a:pt x="5972" y="206"/>
                </a:lnTo>
                <a:lnTo>
                  <a:pt x="6204" y="206"/>
                </a:lnTo>
                <a:lnTo>
                  <a:pt x="6437" y="180"/>
                </a:lnTo>
                <a:lnTo>
                  <a:pt x="6670" y="180"/>
                </a:lnTo>
                <a:lnTo>
                  <a:pt x="6877" y="180"/>
                </a:lnTo>
                <a:lnTo>
                  <a:pt x="7109" y="180"/>
                </a:lnTo>
                <a:lnTo>
                  <a:pt x="7342" y="154"/>
                </a:lnTo>
                <a:lnTo>
                  <a:pt x="7575" y="154"/>
                </a:lnTo>
                <a:lnTo>
                  <a:pt x="7807" y="154"/>
                </a:lnTo>
                <a:lnTo>
                  <a:pt x="8040" y="129"/>
                </a:lnTo>
                <a:lnTo>
                  <a:pt x="8273" y="129"/>
                </a:lnTo>
                <a:lnTo>
                  <a:pt x="8505" y="103"/>
                </a:lnTo>
                <a:lnTo>
                  <a:pt x="8738" y="103"/>
                </a:lnTo>
                <a:lnTo>
                  <a:pt x="8945" y="103"/>
                </a:lnTo>
                <a:lnTo>
                  <a:pt x="9178" y="77"/>
                </a:lnTo>
                <a:lnTo>
                  <a:pt x="9410" y="77"/>
                </a:lnTo>
                <a:lnTo>
                  <a:pt x="9643" y="77"/>
                </a:lnTo>
                <a:lnTo>
                  <a:pt x="9876" y="51"/>
                </a:lnTo>
                <a:lnTo>
                  <a:pt x="10108" y="51"/>
                </a:lnTo>
                <a:lnTo>
                  <a:pt x="10341" y="51"/>
                </a:lnTo>
                <a:lnTo>
                  <a:pt x="10574" y="51"/>
                </a:lnTo>
                <a:lnTo>
                  <a:pt x="10781" y="25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63"/>
          <p:cNvSpPr/>
          <p:nvPr/>
        </p:nvSpPr>
        <p:spPr>
          <a:xfrm>
            <a:off x="2072710" y="1036095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490"/>
                </a:moveTo>
                <a:lnTo>
                  <a:pt x="232" y="490"/>
                </a:lnTo>
                <a:lnTo>
                  <a:pt x="465" y="464"/>
                </a:lnTo>
                <a:lnTo>
                  <a:pt x="698" y="464"/>
                </a:lnTo>
                <a:lnTo>
                  <a:pt x="930" y="464"/>
                </a:lnTo>
                <a:lnTo>
                  <a:pt x="1137" y="438"/>
                </a:lnTo>
                <a:lnTo>
                  <a:pt x="1370" y="438"/>
                </a:lnTo>
                <a:lnTo>
                  <a:pt x="1602" y="438"/>
                </a:lnTo>
                <a:lnTo>
                  <a:pt x="1835" y="412"/>
                </a:lnTo>
                <a:lnTo>
                  <a:pt x="2068" y="412"/>
                </a:lnTo>
                <a:lnTo>
                  <a:pt x="2301" y="387"/>
                </a:lnTo>
                <a:lnTo>
                  <a:pt x="2533" y="387"/>
                </a:lnTo>
                <a:lnTo>
                  <a:pt x="2766" y="387"/>
                </a:lnTo>
                <a:lnTo>
                  <a:pt x="2999" y="361"/>
                </a:lnTo>
                <a:lnTo>
                  <a:pt x="3205" y="361"/>
                </a:lnTo>
                <a:lnTo>
                  <a:pt x="3438" y="361"/>
                </a:lnTo>
                <a:lnTo>
                  <a:pt x="3671" y="335"/>
                </a:lnTo>
                <a:lnTo>
                  <a:pt x="3903" y="335"/>
                </a:lnTo>
                <a:lnTo>
                  <a:pt x="4136" y="335"/>
                </a:lnTo>
                <a:lnTo>
                  <a:pt x="4369" y="309"/>
                </a:lnTo>
                <a:lnTo>
                  <a:pt x="4602" y="309"/>
                </a:lnTo>
                <a:lnTo>
                  <a:pt x="4834" y="309"/>
                </a:lnTo>
                <a:lnTo>
                  <a:pt x="5041" y="283"/>
                </a:lnTo>
                <a:lnTo>
                  <a:pt x="5274" y="283"/>
                </a:lnTo>
                <a:lnTo>
                  <a:pt x="5506" y="258"/>
                </a:lnTo>
                <a:lnTo>
                  <a:pt x="5739" y="258"/>
                </a:lnTo>
                <a:lnTo>
                  <a:pt x="5972" y="258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06"/>
                </a:lnTo>
                <a:lnTo>
                  <a:pt x="6903" y="206"/>
                </a:lnTo>
                <a:lnTo>
                  <a:pt x="7109" y="206"/>
                </a:lnTo>
                <a:lnTo>
                  <a:pt x="7342" y="180"/>
                </a:lnTo>
                <a:lnTo>
                  <a:pt x="7575" y="180"/>
                </a:lnTo>
                <a:lnTo>
                  <a:pt x="7807" y="180"/>
                </a:lnTo>
                <a:lnTo>
                  <a:pt x="8040" y="154"/>
                </a:lnTo>
                <a:lnTo>
                  <a:pt x="8273" y="154"/>
                </a:lnTo>
                <a:lnTo>
                  <a:pt x="8505" y="129"/>
                </a:lnTo>
                <a:lnTo>
                  <a:pt x="8738" y="129"/>
                </a:lnTo>
                <a:lnTo>
                  <a:pt x="8945" y="129"/>
                </a:lnTo>
                <a:lnTo>
                  <a:pt x="9178" y="103"/>
                </a:lnTo>
                <a:lnTo>
                  <a:pt x="9410" y="103"/>
                </a:lnTo>
                <a:lnTo>
                  <a:pt x="9643" y="77"/>
                </a:lnTo>
                <a:lnTo>
                  <a:pt x="9876" y="77"/>
                </a:lnTo>
                <a:lnTo>
                  <a:pt x="10108" y="77"/>
                </a:lnTo>
                <a:lnTo>
                  <a:pt x="10341" y="51"/>
                </a:lnTo>
                <a:lnTo>
                  <a:pt x="10574" y="51"/>
                </a:lnTo>
                <a:lnTo>
                  <a:pt x="10781" y="25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64"/>
          <p:cNvSpPr/>
          <p:nvPr/>
        </p:nvSpPr>
        <p:spPr>
          <a:xfrm>
            <a:off x="2083962" y="1036039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567"/>
                </a:moveTo>
                <a:lnTo>
                  <a:pt x="232" y="567"/>
                </a:lnTo>
                <a:lnTo>
                  <a:pt x="465" y="541"/>
                </a:lnTo>
                <a:lnTo>
                  <a:pt x="698" y="541"/>
                </a:lnTo>
                <a:lnTo>
                  <a:pt x="930" y="516"/>
                </a:lnTo>
                <a:lnTo>
                  <a:pt x="1163" y="516"/>
                </a:lnTo>
                <a:lnTo>
                  <a:pt x="1370" y="516"/>
                </a:lnTo>
                <a:lnTo>
                  <a:pt x="1602" y="490"/>
                </a:lnTo>
                <a:lnTo>
                  <a:pt x="1835" y="490"/>
                </a:lnTo>
                <a:lnTo>
                  <a:pt x="2068" y="464"/>
                </a:lnTo>
                <a:lnTo>
                  <a:pt x="2301" y="464"/>
                </a:lnTo>
                <a:lnTo>
                  <a:pt x="2533" y="438"/>
                </a:lnTo>
                <a:lnTo>
                  <a:pt x="2766" y="438"/>
                </a:lnTo>
                <a:lnTo>
                  <a:pt x="2999" y="412"/>
                </a:lnTo>
                <a:lnTo>
                  <a:pt x="3205" y="412"/>
                </a:lnTo>
                <a:lnTo>
                  <a:pt x="3438" y="412"/>
                </a:lnTo>
                <a:lnTo>
                  <a:pt x="3671" y="387"/>
                </a:lnTo>
                <a:lnTo>
                  <a:pt x="3903" y="387"/>
                </a:lnTo>
                <a:lnTo>
                  <a:pt x="4136" y="361"/>
                </a:lnTo>
                <a:lnTo>
                  <a:pt x="4369" y="361"/>
                </a:lnTo>
                <a:lnTo>
                  <a:pt x="4602" y="335"/>
                </a:lnTo>
                <a:lnTo>
                  <a:pt x="4834" y="335"/>
                </a:lnTo>
                <a:lnTo>
                  <a:pt x="5041" y="335"/>
                </a:lnTo>
                <a:lnTo>
                  <a:pt x="5274" y="309"/>
                </a:lnTo>
                <a:lnTo>
                  <a:pt x="5506" y="309"/>
                </a:lnTo>
                <a:lnTo>
                  <a:pt x="5739" y="283"/>
                </a:lnTo>
                <a:lnTo>
                  <a:pt x="5972" y="283"/>
                </a:lnTo>
                <a:lnTo>
                  <a:pt x="6204" y="258"/>
                </a:lnTo>
                <a:lnTo>
                  <a:pt x="6437" y="258"/>
                </a:lnTo>
                <a:lnTo>
                  <a:pt x="6670" y="232"/>
                </a:lnTo>
                <a:lnTo>
                  <a:pt x="6903" y="232"/>
                </a:lnTo>
                <a:lnTo>
                  <a:pt x="7109" y="206"/>
                </a:lnTo>
                <a:lnTo>
                  <a:pt x="7342" y="206"/>
                </a:lnTo>
                <a:lnTo>
                  <a:pt x="7575" y="206"/>
                </a:lnTo>
                <a:lnTo>
                  <a:pt x="7807" y="180"/>
                </a:lnTo>
                <a:lnTo>
                  <a:pt x="8040" y="180"/>
                </a:lnTo>
                <a:lnTo>
                  <a:pt x="8273" y="154"/>
                </a:lnTo>
                <a:lnTo>
                  <a:pt x="8505" y="154"/>
                </a:lnTo>
                <a:lnTo>
                  <a:pt x="8738" y="129"/>
                </a:lnTo>
                <a:lnTo>
                  <a:pt x="8945" y="129"/>
                </a:lnTo>
                <a:lnTo>
                  <a:pt x="9178" y="103"/>
                </a:lnTo>
                <a:lnTo>
                  <a:pt x="9410" y="103"/>
                </a:lnTo>
                <a:lnTo>
                  <a:pt x="9643" y="77"/>
                </a:lnTo>
                <a:lnTo>
                  <a:pt x="9876" y="77"/>
                </a:lnTo>
                <a:lnTo>
                  <a:pt x="10108" y="51"/>
                </a:lnTo>
                <a:lnTo>
                  <a:pt x="10341" y="51"/>
                </a:lnTo>
                <a:lnTo>
                  <a:pt x="10574" y="25"/>
                </a:lnTo>
                <a:lnTo>
                  <a:pt x="10781" y="25"/>
                </a:lnTo>
                <a:lnTo>
                  <a:pt x="11013" y="0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65"/>
          <p:cNvSpPr/>
          <p:nvPr/>
        </p:nvSpPr>
        <p:spPr>
          <a:xfrm>
            <a:off x="2095216" y="1035966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722"/>
                </a:moveTo>
                <a:lnTo>
                  <a:pt x="232" y="722"/>
                </a:lnTo>
                <a:lnTo>
                  <a:pt x="465" y="696"/>
                </a:lnTo>
                <a:lnTo>
                  <a:pt x="698" y="670"/>
                </a:lnTo>
                <a:lnTo>
                  <a:pt x="904" y="670"/>
                </a:lnTo>
                <a:lnTo>
                  <a:pt x="1137" y="645"/>
                </a:lnTo>
                <a:lnTo>
                  <a:pt x="1370" y="645"/>
                </a:lnTo>
                <a:lnTo>
                  <a:pt x="1602" y="619"/>
                </a:lnTo>
                <a:lnTo>
                  <a:pt x="1835" y="619"/>
                </a:lnTo>
                <a:lnTo>
                  <a:pt x="2068" y="593"/>
                </a:lnTo>
                <a:lnTo>
                  <a:pt x="2301" y="593"/>
                </a:lnTo>
                <a:lnTo>
                  <a:pt x="2533" y="567"/>
                </a:lnTo>
                <a:lnTo>
                  <a:pt x="2740" y="567"/>
                </a:lnTo>
                <a:lnTo>
                  <a:pt x="2973" y="541"/>
                </a:lnTo>
                <a:lnTo>
                  <a:pt x="3205" y="541"/>
                </a:lnTo>
                <a:lnTo>
                  <a:pt x="3438" y="516"/>
                </a:lnTo>
                <a:lnTo>
                  <a:pt x="3671" y="516"/>
                </a:lnTo>
                <a:lnTo>
                  <a:pt x="3903" y="490"/>
                </a:lnTo>
                <a:lnTo>
                  <a:pt x="4136" y="490"/>
                </a:lnTo>
                <a:lnTo>
                  <a:pt x="4369" y="464"/>
                </a:lnTo>
                <a:lnTo>
                  <a:pt x="4602" y="438"/>
                </a:lnTo>
                <a:lnTo>
                  <a:pt x="4808" y="438"/>
                </a:lnTo>
                <a:lnTo>
                  <a:pt x="5041" y="412"/>
                </a:lnTo>
                <a:lnTo>
                  <a:pt x="5274" y="412"/>
                </a:lnTo>
                <a:lnTo>
                  <a:pt x="5506" y="387"/>
                </a:lnTo>
                <a:lnTo>
                  <a:pt x="5739" y="387"/>
                </a:lnTo>
                <a:lnTo>
                  <a:pt x="5972" y="361"/>
                </a:lnTo>
                <a:lnTo>
                  <a:pt x="6204" y="361"/>
                </a:lnTo>
                <a:lnTo>
                  <a:pt x="6437" y="335"/>
                </a:lnTo>
                <a:lnTo>
                  <a:pt x="6644" y="309"/>
                </a:lnTo>
                <a:lnTo>
                  <a:pt x="6877" y="309"/>
                </a:lnTo>
                <a:lnTo>
                  <a:pt x="7109" y="283"/>
                </a:lnTo>
                <a:lnTo>
                  <a:pt x="7342" y="283"/>
                </a:lnTo>
                <a:lnTo>
                  <a:pt x="7575" y="258"/>
                </a:lnTo>
                <a:lnTo>
                  <a:pt x="7807" y="258"/>
                </a:lnTo>
                <a:lnTo>
                  <a:pt x="8040" y="232"/>
                </a:lnTo>
                <a:lnTo>
                  <a:pt x="8273" y="206"/>
                </a:lnTo>
                <a:lnTo>
                  <a:pt x="8505" y="206"/>
                </a:lnTo>
                <a:lnTo>
                  <a:pt x="8712" y="180"/>
                </a:lnTo>
                <a:lnTo>
                  <a:pt x="8945" y="180"/>
                </a:lnTo>
                <a:lnTo>
                  <a:pt x="9178" y="154"/>
                </a:lnTo>
                <a:lnTo>
                  <a:pt x="9410" y="129"/>
                </a:lnTo>
                <a:lnTo>
                  <a:pt x="9643" y="129"/>
                </a:lnTo>
                <a:lnTo>
                  <a:pt x="9876" y="103"/>
                </a:lnTo>
                <a:lnTo>
                  <a:pt x="10108" y="103"/>
                </a:lnTo>
                <a:lnTo>
                  <a:pt x="10341" y="77"/>
                </a:lnTo>
                <a:lnTo>
                  <a:pt x="10548" y="51"/>
                </a:lnTo>
                <a:lnTo>
                  <a:pt x="10781" y="51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66"/>
          <p:cNvSpPr/>
          <p:nvPr/>
        </p:nvSpPr>
        <p:spPr>
          <a:xfrm>
            <a:off x="2106468" y="1035880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877"/>
                </a:moveTo>
                <a:lnTo>
                  <a:pt x="232" y="851"/>
                </a:lnTo>
                <a:lnTo>
                  <a:pt x="465" y="851"/>
                </a:lnTo>
                <a:lnTo>
                  <a:pt x="698" y="825"/>
                </a:lnTo>
                <a:lnTo>
                  <a:pt x="904" y="825"/>
                </a:lnTo>
                <a:lnTo>
                  <a:pt x="1137" y="799"/>
                </a:lnTo>
                <a:lnTo>
                  <a:pt x="1370" y="774"/>
                </a:lnTo>
                <a:lnTo>
                  <a:pt x="1602" y="774"/>
                </a:lnTo>
                <a:lnTo>
                  <a:pt x="1835" y="748"/>
                </a:lnTo>
                <a:lnTo>
                  <a:pt x="2068" y="722"/>
                </a:lnTo>
                <a:lnTo>
                  <a:pt x="2301" y="722"/>
                </a:lnTo>
                <a:lnTo>
                  <a:pt x="2533" y="696"/>
                </a:lnTo>
                <a:lnTo>
                  <a:pt x="2766" y="670"/>
                </a:lnTo>
                <a:lnTo>
                  <a:pt x="2973" y="670"/>
                </a:lnTo>
                <a:lnTo>
                  <a:pt x="3205" y="645"/>
                </a:lnTo>
                <a:lnTo>
                  <a:pt x="3438" y="619"/>
                </a:lnTo>
                <a:lnTo>
                  <a:pt x="3671" y="619"/>
                </a:lnTo>
                <a:lnTo>
                  <a:pt x="3903" y="593"/>
                </a:lnTo>
                <a:lnTo>
                  <a:pt x="4136" y="567"/>
                </a:lnTo>
                <a:lnTo>
                  <a:pt x="4369" y="567"/>
                </a:lnTo>
                <a:lnTo>
                  <a:pt x="4602" y="541"/>
                </a:lnTo>
                <a:lnTo>
                  <a:pt x="4808" y="516"/>
                </a:lnTo>
                <a:lnTo>
                  <a:pt x="5041" y="516"/>
                </a:lnTo>
                <a:lnTo>
                  <a:pt x="5274" y="490"/>
                </a:lnTo>
                <a:lnTo>
                  <a:pt x="5506" y="464"/>
                </a:lnTo>
                <a:lnTo>
                  <a:pt x="5739" y="464"/>
                </a:lnTo>
                <a:lnTo>
                  <a:pt x="5972" y="438"/>
                </a:lnTo>
                <a:lnTo>
                  <a:pt x="6204" y="412"/>
                </a:lnTo>
                <a:lnTo>
                  <a:pt x="6437" y="412"/>
                </a:lnTo>
                <a:lnTo>
                  <a:pt x="6644" y="387"/>
                </a:lnTo>
                <a:lnTo>
                  <a:pt x="6877" y="361"/>
                </a:lnTo>
                <a:lnTo>
                  <a:pt x="7109" y="335"/>
                </a:lnTo>
                <a:lnTo>
                  <a:pt x="7342" y="335"/>
                </a:lnTo>
                <a:lnTo>
                  <a:pt x="7575" y="309"/>
                </a:lnTo>
                <a:lnTo>
                  <a:pt x="7807" y="283"/>
                </a:lnTo>
                <a:lnTo>
                  <a:pt x="8040" y="283"/>
                </a:lnTo>
                <a:lnTo>
                  <a:pt x="8273" y="258"/>
                </a:lnTo>
                <a:lnTo>
                  <a:pt x="8505" y="232"/>
                </a:lnTo>
                <a:lnTo>
                  <a:pt x="8712" y="206"/>
                </a:lnTo>
                <a:lnTo>
                  <a:pt x="8945" y="206"/>
                </a:lnTo>
                <a:lnTo>
                  <a:pt x="9178" y="180"/>
                </a:lnTo>
                <a:lnTo>
                  <a:pt x="9410" y="154"/>
                </a:lnTo>
                <a:lnTo>
                  <a:pt x="9643" y="129"/>
                </a:lnTo>
                <a:lnTo>
                  <a:pt x="9876" y="129"/>
                </a:lnTo>
                <a:lnTo>
                  <a:pt x="10108" y="103"/>
                </a:lnTo>
                <a:lnTo>
                  <a:pt x="10341" y="77"/>
                </a:lnTo>
                <a:lnTo>
                  <a:pt x="10548" y="51"/>
                </a:lnTo>
                <a:lnTo>
                  <a:pt x="10781" y="51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67"/>
          <p:cNvSpPr/>
          <p:nvPr/>
        </p:nvSpPr>
        <p:spPr>
          <a:xfrm>
            <a:off x="2117720" y="1035772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1083"/>
                </a:moveTo>
                <a:lnTo>
                  <a:pt x="232" y="1057"/>
                </a:lnTo>
                <a:lnTo>
                  <a:pt x="465" y="1032"/>
                </a:lnTo>
                <a:lnTo>
                  <a:pt x="698" y="1032"/>
                </a:lnTo>
                <a:lnTo>
                  <a:pt x="904" y="1006"/>
                </a:lnTo>
                <a:lnTo>
                  <a:pt x="1137" y="980"/>
                </a:lnTo>
                <a:lnTo>
                  <a:pt x="1370" y="954"/>
                </a:lnTo>
                <a:lnTo>
                  <a:pt x="1602" y="928"/>
                </a:lnTo>
                <a:lnTo>
                  <a:pt x="1835" y="928"/>
                </a:lnTo>
                <a:lnTo>
                  <a:pt x="2068" y="903"/>
                </a:lnTo>
                <a:lnTo>
                  <a:pt x="2301" y="877"/>
                </a:lnTo>
                <a:lnTo>
                  <a:pt x="2533" y="851"/>
                </a:lnTo>
                <a:lnTo>
                  <a:pt x="2766" y="825"/>
                </a:lnTo>
                <a:lnTo>
                  <a:pt x="2973" y="825"/>
                </a:lnTo>
                <a:lnTo>
                  <a:pt x="3205" y="799"/>
                </a:lnTo>
                <a:lnTo>
                  <a:pt x="3438" y="774"/>
                </a:lnTo>
                <a:lnTo>
                  <a:pt x="3671" y="748"/>
                </a:lnTo>
                <a:lnTo>
                  <a:pt x="3903" y="722"/>
                </a:lnTo>
                <a:lnTo>
                  <a:pt x="4136" y="696"/>
                </a:lnTo>
                <a:lnTo>
                  <a:pt x="4369" y="696"/>
                </a:lnTo>
                <a:lnTo>
                  <a:pt x="4602" y="670"/>
                </a:lnTo>
                <a:lnTo>
                  <a:pt x="4808" y="645"/>
                </a:lnTo>
                <a:lnTo>
                  <a:pt x="5041" y="619"/>
                </a:lnTo>
                <a:lnTo>
                  <a:pt x="5274" y="593"/>
                </a:lnTo>
                <a:lnTo>
                  <a:pt x="5506" y="567"/>
                </a:lnTo>
                <a:lnTo>
                  <a:pt x="5739" y="567"/>
                </a:lnTo>
                <a:lnTo>
                  <a:pt x="5972" y="541"/>
                </a:lnTo>
                <a:lnTo>
                  <a:pt x="6204" y="516"/>
                </a:lnTo>
                <a:lnTo>
                  <a:pt x="6437" y="490"/>
                </a:lnTo>
                <a:lnTo>
                  <a:pt x="6670" y="464"/>
                </a:lnTo>
                <a:lnTo>
                  <a:pt x="6877" y="438"/>
                </a:lnTo>
                <a:lnTo>
                  <a:pt x="7109" y="412"/>
                </a:lnTo>
                <a:lnTo>
                  <a:pt x="7342" y="387"/>
                </a:lnTo>
                <a:lnTo>
                  <a:pt x="7575" y="361"/>
                </a:lnTo>
                <a:lnTo>
                  <a:pt x="7807" y="361"/>
                </a:lnTo>
                <a:lnTo>
                  <a:pt x="8040" y="335"/>
                </a:lnTo>
                <a:lnTo>
                  <a:pt x="8273" y="309"/>
                </a:lnTo>
                <a:lnTo>
                  <a:pt x="8505" y="283"/>
                </a:lnTo>
                <a:lnTo>
                  <a:pt x="8712" y="258"/>
                </a:lnTo>
                <a:lnTo>
                  <a:pt x="8945" y="232"/>
                </a:lnTo>
                <a:lnTo>
                  <a:pt x="9178" y="206"/>
                </a:lnTo>
                <a:lnTo>
                  <a:pt x="9410" y="180"/>
                </a:lnTo>
                <a:lnTo>
                  <a:pt x="9643" y="154"/>
                </a:lnTo>
                <a:lnTo>
                  <a:pt x="9876" y="129"/>
                </a:lnTo>
                <a:lnTo>
                  <a:pt x="10108" y="103"/>
                </a:lnTo>
                <a:lnTo>
                  <a:pt x="10341" y="77"/>
                </a:lnTo>
                <a:lnTo>
                  <a:pt x="10574" y="77"/>
                </a:lnTo>
                <a:lnTo>
                  <a:pt x="10781" y="51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68"/>
          <p:cNvSpPr/>
          <p:nvPr/>
        </p:nvSpPr>
        <p:spPr>
          <a:xfrm>
            <a:off x="2128972" y="10356348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0" y="1367"/>
                </a:moveTo>
                <a:lnTo>
                  <a:pt x="232" y="1341"/>
                </a:lnTo>
                <a:lnTo>
                  <a:pt x="465" y="1315"/>
                </a:lnTo>
                <a:lnTo>
                  <a:pt x="698" y="1290"/>
                </a:lnTo>
                <a:lnTo>
                  <a:pt x="904" y="1264"/>
                </a:lnTo>
                <a:lnTo>
                  <a:pt x="1137" y="1238"/>
                </a:lnTo>
                <a:lnTo>
                  <a:pt x="1370" y="1212"/>
                </a:lnTo>
                <a:lnTo>
                  <a:pt x="1602" y="1186"/>
                </a:lnTo>
                <a:lnTo>
                  <a:pt x="1835" y="1161"/>
                </a:lnTo>
                <a:lnTo>
                  <a:pt x="2068" y="1135"/>
                </a:lnTo>
                <a:lnTo>
                  <a:pt x="2301" y="1109"/>
                </a:lnTo>
                <a:lnTo>
                  <a:pt x="2533" y="1083"/>
                </a:lnTo>
                <a:lnTo>
                  <a:pt x="2766" y="1057"/>
                </a:lnTo>
                <a:lnTo>
                  <a:pt x="2973" y="1032"/>
                </a:lnTo>
                <a:lnTo>
                  <a:pt x="3205" y="1006"/>
                </a:lnTo>
                <a:lnTo>
                  <a:pt x="3438" y="980"/>
                </a:lnTo>
                <a:lnTo>
                  <a:pt x="3671" y="954"/>
                </a:lnTo>
                <a:lnTo>
                  <a:pt x="3903" y="928"/>
                </a:lnTo>
                <a:lnTo>
                  <a:pt x="4136" y="903"/>
                </a:lnTo>
                <a:lnTo>
                  <a:pt x="4369" y="877"/>
                </a:lnTo>
                <a:lnTo>
                  <a:pt x="4602" y="851"/>
                </a:lnTo>
                <a:lnTo>
                  <a:pt x="4834" y="825"/>
                </a:lnTo>
                <a:lnTo>
                  <a:pt x="5041" y="799"/>
                </a:lnTo>
                <a:lnTo>
                  <a:pt x="5274" y="774"/>
                </a:lnTo>
                <a:lnTo>
                  <a:pt x="5506" y="748"/>
                </a:lnTo>
                <a:lnTo>
                  <a:pt x="5739" y="696"/>
                </a:lnTo>
                <a:lnTo>
                  <a:pt x="5972" y="670"/>
                </a:lnTo>
                <a:lnTo>
                  <a:pt x="6204" y="645"/>
                </a:lnTo>
                <a:lnTo>
                  <a:pt x="6437" y="619"/>
                </a:lnTo>
                <a:lnTo>
                  <a:pt x="6670" y="593"/>
                </a:lnTo>
                <a:lnTo>
                  <a:pt x="6877" y="567"/>
                </a:lnTo>
                <a:lnTo>
                  <a:pt x="7109" y="541"/>
                </a:lnTo>
                <a:lnTo>
                  <a:pt x="7342" y="516"/>
                </a:lnTo>
                <a:lnTo>
                  <a:pt x="7575" y="490"/>
                </a:lnTo>
                <a:lnTo>
                  <a:pt x="7807" y="464"/>
                </a:lnTo>
                <a:lnTo>
                  <a:pt x="8040" y="438"/>
                </a:lnTo>
                <a:lnTo>
                  <a:pt x="8273" y="387"/>
                </a:lnTo>
                <a:lnTo>
                  <a:pt x="8505" y="361"/>
                </a:lnTo>
                <a:lnTo>
                  <a:pt x="8712" y="335"/>
                </a:lnTo>
                <a:lnTo>
                  <a:pt x="8945" y="309"/>
                </a:lnTo>
                <a:lnTo>
                  <a:pt x="9178" y="283"/>
                </a:lnTo>
                <a:lnTo>
                  <a:pt x="9410" y="258"/>
                </a:lnTo>
                <a:lnTo>
                  <a:pt x="9643" y="206"/>
                </a:lnTo>
                <a:lnTo>
                  <a:pt x="9876" y="180"/>
                </a:lnTo>
                <a:lnTo>
                  <a:pt x="10108" y="154"/>
                </a:lnTo>
                <a:lnTo>
                  <a:pt x="10341" y="129"/>
                </a:lnTo>
                <a:lnTo>
                  <a:pt x="10574" y="103"/>
                </a:lnTo>
                <a:lnTo>
                  <a:pt x="10781" y="77"/>
                </a:lnTo>
                <a:lnTo>
                  <a:pt x="11013" y="25"/>
                </a:lnTo>
                <a:lnTo>
                  <a:pt x="11246" y="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69"/>
          <p:cNvSpPr/>
          <p:nvPr/>
        </p:nvSpPr>
        <p:spPr>
          <a:xfrm>
            <a:off x="2140223" y="10354650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0" y="1703"/>
                </a:moveTo>
                <a:lnTo>
                  <a:pt x="232" y="1677"/>
                </a:lnTo>
                <a:lnTo>
                  <a:pt x="465" y="1651"/>
                </a:lnTo>
                <a:lnTo>
                  <a:pt x="698" y="1599"/>
                </a:lnTo>
                <a:lnTo>
                  <a:pt x="904" y="1573"/>
                </a:lnTo>
                <a:lnTo>
                  <a:pt x="1137" y="1548"/>
                </a:lnTo>
                <a:lnTo>
                  <a:pt x="1370" y="1522"/>
                </a:lnTo>
                <a:lnTo>
                  <a:pt x="1602" y="1470"/>
                </a:lnTo>
                <a:lnTo>
                  <a:pt x="1835" y="1444"/>
                </a:lnTo>
                <a:lnTo>
                  <a:pt x="2068" y="1419"/>
                </a:lnTo>
                <a:lnTo>
                  <a:pt x="2301" y="1393"/>
                </a:lnTo>
                <a:lnTo>
                  <a:pt x="2533" y="1341"/>
                </a:lnTo>
                <a:lnTo>
                  <a:pt x="2766" y="1315"/>
                </a:lnTo>
                <a:lnTo>
                  <a:pt x="2973" y="1290"/>
                </a:lnTo>
                <a:lnTo>
                  <a:pt x="3205" y="1264"/>
                </a:lnTo>
                <a:lnTo>
                  <a:pt x="3438" y="1212"/>
                </a:lnTo>
                <a:lnTo>
                  <a:pt x="3671" y="1186"/>
                </a:lnTo>
                <a:lnTo>
                  <a:pt x="3903" y="1161"/>
                </a:lnTo>
                <a:lnTo>
                  <a:pt x="4136" y="1109"/>
                </a:lnTo>
                <a:lnTo>
                  <a:pt x="4369" y="1083"/>
                </a:lnTo>
                <a:lnTo>
                  <a:pt x="4602" y="1057"/>
                </a:lnTo>
                <a:lnTo>
                  <a:pt x="4834" y="1032"/>
                </a:lnTo>
                <a:lnTo>
                  <a:pt x="5041" y="980"/>
                </a:lnTo>
                <a:lnTo>
                  <a:pt x="5274" y="954"/>
                </a:lnTo>
                <a:lnTo>
                  <a:pt x="5506" y="928"/>
                </a:lnTo>
                <a:lnTo>
                  <a:pt x="5739" y="877"/>
                </a:lnTo>
                <a:lnTo>
                  <a:pt x="5972" y="851"/>
                </a:lnTo>
                <a:lnTo>
                  <a:pt x="6204" y="799"/>
                </a:lnTo>
                <a:lnTo>
                  <a:pt x="6437" y="774"/>
                </a:lnTo>
                <a:lnTo>
                  <a:pt x="6670" y="748"/>
                </a:lnTo>
                <a:lnTo>
                  <a:pt x="6877" y="696"/>
                </a:lnTo>
                <a:lnTo>
                  <a:pt x="7109" y="670"/>
                </a:lnTo>
                <a:lnTo>
                  <a:pt x="7342" y="645"/>
                </a:lnTo>
                <a:lnTo>
                  <a:pt x="7575" y="593"/>
                </a:lnTo>
                <a:lnTo>
                  <a:pt x="7807" y="567"/>
                </a:lnTo>
                <a:lnTo>
                  <a:pt x="8040" y="516"/>
                </a:lnTo>
                <a:lnTo>
                  <a:pt x="8273" y="490"/>
                </a:lnTo>
                <a:lnTo>
                  <a:pt x="8505" y="464"/>
                </a:lnTo>
                <a:lnTo>
                  <a:pt x="8712" y="412"/>
                </a:lnTo>
                <a:lnTo>
                  <a:pt x="8945" y="387"/>
                </a:lnTo>
                <a:lnTo>
                  <a:pt x="9178" y="335"/>
                </a:lnTo>
                <a:lnTo>
                  <a:pt x="9410" y="309"/>
                </a:lnTo>
                <a:lnTo>
                  <a:pt x="9643" y="258"/>
                </a:lnTo>
                <a:lnTo>
                  <a:pt x="9876" y="232"/>
                </a:lnTo>
                <a:lnTo>
                  <a:pt x="10108" y="180"/>
                </a:lnTo>
                <a:lnTo>
                  <a:pt x="10341" y="154"/>
                </a:lnTo>
                <a:lnTo>
                  <a:pt x="10574" y="129"/>
                </a:lnTo>
                <a:lnTo>
                  <a:pt x="10781" y="77"/>
                </a:lnTo>
                <a:lnTo>
                  <a:pt x="11013" y="51"/>
                </a:lnTo>
                <a:lnTo>
                  <a:pt x="11246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70"/>
          <p:cNvSpPr/>
          <p:nvPr/>
        </p:nvSpPr>
        <p:spPr>
          <a:xfrm>
            <a:off x="2151475" y="10352537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0" y="2115"/>
                </a:moveTo>
                <a:lnTo>
                  <a:pt x="232" y="2090"/>
                </a:lnTo>
                <a:lnTo>
                  <a:pt x="465" y="2038"/>
                </a:lnTo>
                <a:lnTo>
                  <a:pt x="698" y="1986"/>
                </a:lnTo>
                <a:lnTo>
                  <a:pt x="904" y="1961"/>
                </a:lnTo>
                <a:lnTo>
                  <a:pt x="1137" y="1909"/>
                </a:lnTo>
                <a:lnTo>
                  <a:pt x="1370" y="1883"/>
                </a:lnTo>
                <a:lnTo>
                  <a:pt x="1602" y="1832"/>
                </a:lnTo>
                <a:lnTo>
                  <a:pt x="1835" y="1806"/>
                </a:lnTo>
                <a:lnTo>
                  <a:pt x="2068" y="1754"/>
                </a:lnTo>
                <a:lnTo>
                  <a:pt x="2301" y="1728"/>
                </a:lnTo>
                <a:lnTo>
                  <a:pt x="2533" y="1677"/>
                </a:lnTo>
                <a:lnTo>
                  <a:pt x="2766" y="1651"/>
                </a:lnTo>
                <a:lnTo>
                  <a:pt x="2973" y="1599"/>
                </a:lnTo>
                <a:lnTo>
                  <a:pt x="3205" y="1548"/>
                </a:lnTo>
                <a:lnTo>
                  <a:pt x="3438" y="1522"/>
                </a:lnTo>
                <a:lnTo>
                  <a:pt x="3671" y="1470"/>
                </a:lnTo>
                <a:lnTo>
                  <a:pt x="3903" y="1444"/>
                </a:lnTo>
                <a:lnTo>
                  <a:pt x="4136" y="1393"/>
                </a:lnTo>
                <a:lnTo>
                  <a:pt x="4369" y="1341"/>
                </a:lnTo>
                <a:lnTo>
                  <a:pt x="4602" y="1315"/>
                </a:lnTo>
                <a:lnTo>
                  <a:pt x="4834" y="1264"/>
                </a:lnTo>
                <a:lnTo>
                  <a:pt x="5041" y="1212"/>
                </a:lnTo>
                <a:lnTo>
                  <a:pt x="5274" y="1186"/>
                </a:lnTo>
                <a:lnTo>
                  <a:pt x="5506" y="1135"/>
                </a:lnTo>
                <a:lnTo>
                  <a:pt x="5739" y="1083"/>
                </a:lnTo>
                <a:lnTo>
                  <a:pt x="5972" y="1057"/>
                </a:lnTo>
                <a:lnTo>
                  <a:pt x="6204" y="1006"/>
                </a:lnTo>
                <a:lnTo>
                  <a:pt x="6437" y="954"/>
                </a:lnTo>
                <a:lnTo>
                  <a:pt x="6670" y="928"/>
                </a:lnTo>
                <a:lnTo>
                  <a:pt x="6877" y="877"/>
                </a:lnTo>
                <a:lnTo>
                  <a:pt x="7109" y="825"/>
                </a:lnTo>
                <a:lnTo>
                  <a:pt x="7342" y="774"/>
                </a:lnTo>
                <a:lnTo>
                  <a:pt x="7575" y="748"/>
                </a:lnTo>
                <a:lnTo>
                  <a:pt x="7807" y="696"/>
                </a:lnTo>
                <a:lnTo>
                  <a:pt x="8040" y="645"/>
                </a:lnTo>
                <a:lnTo>
                  <a:pt x="8273" y="593"/>
                </a:lnTo>
                <a:lnTo>
                  <a:pt x="8505" y="567"/>
                </a:lnTo>
                <a:lnTo>
                  <a:pt x="8712" y="516"/>
                </a:lnTo>
                <a:lnTo>
                  <a:pt x="8945" y="464"/>
                </a:lnTo>
                <a:lnTo>
                  <a:pt x="9178" y="412"/>
                </a:lnTo>
                <a:lnTo>
                  <a:pt x="9410" y="361"/>
                </a:lnTo>
                <a:lnTo>
                  <a:pt x="9643" y="335"/>
                </a:lnTo>
                <a:lnTo>
                  <a:pt x="9876" y="283"/>
                </a:lnTo>
                <a:lnTo>
                  <a:pt x="10108" y="232"/>
                </a:lnTo>
                <a:lnTo>
                  <a:pt x="10341" y="180"/>
                </a:lnTo>
                <a:lnTo>
                  <a:pt x="10574" y="129"/>
                </a:lnTo>
                <a:lnTo>
                  <a:pt x="10781" y="77"/>
                </a:lnTo>
                <a:lnTo>
                  <a:pt x="11013" y="51"/>
                </a:lnTo>
                <a:lnTo>
                  <a:pt x="11246" y="0"/>
                </a:lnTo>
              </a:path>
            </a:pathLst>
          </a:custGeom>
          <a:ln w="580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71"/>
          <p:cNvSpPr/>
          <p:nvPr/>
        </p:nvSpPr>
        <p:spPr>
          <a:xfrm>
            <a:off x="2162726" y="10349869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2657"/>
                </a:moveTo>
                <a:lnTo>
                  <a:pt x="232" y="2606"/>
                </a:lnTo>
                <a:lnTo>
                  <a:pt x="465" y="2554"/>
                </a:lnTo>
                <a:lnTo>
                  <a:pt x="698" y="2502"/>
                </a:lnTo>
                <a:lnTo>
                  <a:pt x="930" y="2477"/>
                </a:lnTo>
                <a:lnTo>
                  <a:pt x="1137" y="2425"/>
                </a:lnTo>
                <a:lnTo>
                  <a:pt x="1370" y="2373"/>
                </a:lnTo>
                <a:lnTo>
                  <a:pt x="1602" y="2322"/>
                </a:lnTo>
                <a:lnTo>
                  <a:pt x="1835" y="2270"/>
                </a:lnTo>
                <a:lnTo>
                  <a:pt x="2068" y="2219"/>
                </a:lnTo>
                <a:lnTo>
                  <a:pt x="2301" y="2167"/>
                </a:lnTo>
                <a:lnTo>
                  <a:pt x="2533" y="2115"/>
                </a:lnTo>
                <a:lnTo>
                  <a:pt x="2766" y="2064"/>
                </a:lnTo>
                <a:lnTo>
                  <a:pt x="2999" y="2012"/>
                </a:lnTo>
                <a:lnTo>
                  <a:pt x="3205" y="1961"/>
                </a:lnTo>
                <a:lnTo>
                  <a:pt x="3438" y="1909"/>
                </a:lnTo>
                <a:lnTo>
                  <a:pt x="3671" y="1857"/>
                </a:lnTo>
                <a:lnTo>
                  <a:pt x="3903" y="1806"/>
                </a:lnTo>
                <a:lnTo>
                  <a:pt x="4136" y="1754"/>
                </a:lnTo>
                <a:lnTo>
                  <a:pt x="4369" y="1703"/>
                </a:lnTo>
                <a:lnTo>
                  <a:pt x="4602" y="1651"/>
                </a:lnTo>
                <a:lnTo>
                  <a:pt x="4834" y="1599"/>
                </a:lnTo>
                <a:lnTo>
                  <a:pt x="5041" y="1548"/>
                </a:lnTo>
                <a:lnTo>
                  <a:pt x="5274" y="1496"/>
                </a:lnTo>
                <a:lnTo>
                  <a:pt x="5506" y="1444"/>
                </a:lnTo>
                <a:lnTo>
                  <a:pt x="5739" y="1393"/>
                </a:lnTo>
                <a:lnTo>
                  <a:pt x="5972" y="1315"/>
                </a:lnTo>
                <a:lnTo>
                  <a:pt x="6204" y="1264"/>
                </a:lnTo>
                <a:lnTo>
                  <a:pt x="6437" y="1212"/>
                </a:lnTo>
                <a:lnTo>
                  <a:pt x="6670" y="1161"/>
                </a:lnTo>
                <a:lnTo>
                  <a:pt x="6877" y="1109"/>
                </a:lnTo>
                <a:lnTo>
                  <a:pt x="7109" y="1057"/>
                </a:lnTo>
                <a:lnTo>
                  <a:pt x="7342" y="1006"/>
                </a:lnTo>
                <a:lnTo>
                  <a:pt x="7575" y="928"/>
                </a:lnTo>
                <a:lnTo>
                  <a:pt x="7807" y="877"/>
                </a:lnTo>
                <a:lnTo>
                  <a:pt x="8040" y="825"/>
                </a:lnTo>
                <a:lnTo>
                  <a:pt x="8273" y="774"/>
                </a:lnTo>
                <a:lnTo>
                  <a:pt x="8505" y="722"/>
                </a:lnTo>
                <a:lnTo>
                  <a:pt x="8738" y="645"/>
                </a:lnTo>
                <a:lnTo>
                  <a:pt x="8945" y="593"/>
                </a:lnTo>
                <a:lnTo>
                  <a:pt x="9178" y="541"/>
                </a:lnTo>
                <a:lnTo>
                  <a:pt x="9410" y="490"/>
                </a:lnTo>
                <a:lnTo>
                  <a:pt x="9643" y="412"/>
                </a:lnTo>
                <a:lnTo>
                  <a:pt x="9876" y="361"/>
                </a:lnTo>
                <a:lnTo>
                  <a:pt x="10108" y="309"/>
                </a:lnTo>
                <a:lnTo>
                  <a:pt x="10341" y="258"/>
                </a:lnTo>
                <a:lnTo>
                  <a:pt x="10574" y="180"/>
                </a:lnTo>
                <a:lnTo>
                  <a:pt x="10781" y="129"/>
                </a:lnTo>
                <a:lnTo>
                  <a:pt x="11013" y="77"/>
                </a:lnTo>
                <a:lnTo>
                  <a:pt x="11246" y="0"/>
                </a:lnTo>
              </a:path>
            </a:pathLst>
          </a:custGeom>
          <a:ln w="580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72"/>
          <p:cNvSpPr/>
          <p:nvPr/>
        </p:nvSpPr>
        <p:spPr>
          <a:xfrm>
            <a:off x="2173978" y="10346602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0" y="3277"/>
                </a:moveTo>
                <a:lnTo>
                  <a:pt x="232" y="3225"/>
                </a:lnTo>
                <a:lnTo>
                  <a:pt x="465" y="3147"/>
                </a:lnTo>
                <a:lnTo>
                  <a:pt x="698" y="3096"/>
                </a:lnTo>
                <a:lnTo>
                  <a:pt x="930" y="3044"/>
                </a:lnTo>
                <a:lnTo>
                  <a:pt x="1137" y="2967"/>
                </a:lnTo>
                <a:lnTo>
                  <a:pt x="1370" y="2915"/>
                </a:lnTo>
                <a:lnTo>
                  <a:pt x="1602" y="2838"/>
                </a:lnTo>
                <a:lnTo>
                  <a:pt x="1835" y="2786"/>
                </a:lnTo>
                <a:lnTo>
                  <a:pt x="2068" y="2735"/>
                </a:lnTo>
                <a:lnTo>
                  <a:pt x="2301" y="2657"/>
                </a:lnTo>
                <a:lnTo>
                  <a:pt x="2533" y="2606"/>
                </a:lnTo>
                <a:lnTo>
                  <a:pt x="2766" y="2528"/>
                </a:lnTo>
                <a:lnTo>
                  <a:pt x="2999" y="2477"/>
                </a:lnTo>
                <a:lnTo>
                  <a:pt x="3205" y="2399"/>
                </a:lnTo>
                <a:lnTo>
                  <a:pt x="3438" y="2348"/>
                </a:lnTo>
                <a:lnTo>
                  <a:pt x="3671" y="2270"/>
                </a:lnTo>
                <a:lnTo>
                  <a:pt x="3903" y="2219"/>
                </a:lnTo>
                <a:lnTo>
                  <a:pt x="4136" y="2141"/>
                </a:lnTo>
                <a:lnTo>
                  <a:pt x="4369" y="2090"/>
                </a:lnTo>
                <a:lnTo>
                  <a:pt x="4602" y="2012"/>
                </a:lnTo>
                <a:lnTo>
                  <a:pt x="4834" y="1961"/>
                </a:lnTo>
                <a:lnTo>
                  <a:pt x="5041" y="1883"/>
                </a:lnTo>
                <a:lnTo>
                  <a:pt x="5274" y="1832"/>
                </a:lnTo>
                <a:lnTo>
                  <a:pt x="5506" y="1754"/>
                </a:lnTo>
                <a:lnTo>
                  <a:pt x="5739" y="1677"/>
                </a:lnTo>
                <a:lnTo>
                  <a:pt x="5972" y="1625"/>
                </a:lnTo>
                <a:lnTo>
                  <a:pt x="6204" y="1548"/>
                </a:lnTo>
                <a:lnTo>
                  <a:pt x="6437" y="1496"/>
                </a:lnTo>
                <a:lnTo>
                  <a:pt x="6670" y="1419"/>
                </a:lnTo>
                <a:lnTo>
                  <a:pt x="6877" y="1341"/>
                </a:lnTo>
                <a:lnTo>
                  <a:pt x="7109" y="1290"/>
                </a:lnTo>
                <a:lnTo>
                  <a:pt x="7342" y="1212"/>
                </a:lnTo>
                <a:lnTo>
                  <a:pt x="7575" y="1135"/>
                </a:lnTo>
                <a:lnTo>
                  <a:pt x="7807" y="1083"/>
                </a:lnTo>
                <a:lnTo>
                  <a:pt x="8040" y="1006"/>
                </a:lnTo>
                <a:lnTo>
                  <a:pt x="8273" y="928"/>
                </a:lnTo>
                <a:lnTo>
                  <a:pt x="8505" y="851"/>
                </a:lnTo>
                <a:lnTo>
                  <a:pt x="8738" y="799"/>
                </a:lnTo>
                <a:lnTo>
                  <a:pt x="8945" y="722"/>
                </a:lnTo>
                <a:lnTo>
                  <a:pt x="9178" y="645"/>
                </a:lnTo>
                <a:lnTo>
                  <a:pt x="9410" y="567"/>
                </a:lnTo>
                <a:lnTo>
                  <a:pt x="9643" y="490"/>
                </a:lnTo>
                <a:lnTo>
                  <a:pt x="10781" y="129"/>
                </a:lnTo>
                <a:lnTo>
                  <a:pt x="11013" y="51"/>
                </a:lnTo>
                <a:lnTo>
                  <a:pt x="11246" y="0"/>
                </a:lnTo>
              </a:path>
            </a:pathLst>
          </a:custGeom>
          <a:ln w="580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73"/>
          <p:cNvSpPr/>
          <p:nvPr/>
        </p:nvSpPr>
        <p:spPr>
          <a:xfrm>
            <a:off x="2185232" y="10342515"/>
            <a:ext cx="11430" cy="4445"/>
          </a:xfrm>
          <a:custGeom>
            <a:avLst/>
            <a:gdLst/>
            <a:ahLst/>
            <a:cxnLst/>
            <a:rect l="l" t="t" r="r" b="b"/>
            <a:pathLst>
              <a:path w="11429" h="4445">
                <a:moveTo>
                  <a:pt x="0" y="4076"/>
                </a:moveTo>
                <a:lnTo>
                  <a:pt x="232" y="3999"/>
                </a:lnTo>
                <a:lnTo>
                  <a:pt x="465" y="3922"/>
                </a:lnTo>
                <a:lnTo>
                  <a:pt x="698" y="3844"/>
                </a:lnTo>
                <a:lnTo>
                  <a:pt x="904" y="3767"/>
                </a:lnTo>
                <a:lnTo>
                  <a:pt x="1137" y="3689"/>
                </a:lnTo>
                <a:lnTo>
                  <a:pt x="1370" y="3612"/>
                </a:lnTo>
                <a:lnTo>
                  <a:pt x="1602" y="3535"/>
                </a:lnTo>
                <a:lnTo>
                  <a:pt x="1835" y="3457"/>
                </a:lnTo>
                <a:lnTo>
                  <a:pt x="2068" y="3380"/>
                </a:lnTo>
                <a:lnTo>
                  <a:pt x="2301" y="3302"/>
                </a:lnTo>
                <a:lnTo>
                  <a:pt x="2533" y="3225"/>
                </a:lnTo>
                <a:lnTo>
                  <a:pt x="2766" y="3147"/>
                </a:lnTo>
                <a:lnTo>
                  <a:pt x="2973" y="3070"/>
                </a:lnTo>
                <a:lnTo>
                  <a:pt x="3205" y="2993"/>
                </a:lnTo>
                <a:lnTo>
                  <a:pt x="3438" y="2915"/>
                </a:lnTo>
                <a:lnTo>
                  <a:pt x="3671" y="2838"/>
                </a:lnTo>
                <a:lnTo>
                  <a:pt x="3903" y="2760"/>
                </a:lnTo>
                <a:lnTo>
                  <a:pt x="4136" y="2683"/>
                </a:lnTo>
                <a:lnTo>
                  <a:pt x="4369" y="2606"/>
                </a:lnTo>
                <a:lnTo>
                  <a:pt x="4602" y="2528"/>
                </a:lnTo>
                <a:lnTo>
                  <a:pt x="4834" y="2425"/>
                </a:lnTo>
                <a:lnTo>
                  <a:pt x="5041" y="2348"/>
                </a:lnTo>
                <a:lnTo>
                  <a:pt x="5274" y="2270"/>
                </a:lnTo>
                <a:lnTo>
                  <a:pt x="5506" y="2193"/>
                </a:lnTo>
                <a:lnTo>
                  <a:pt x="5739" y="2115"/>
                </a:lnTo>
                <a:lnTo>
                  <a:pt x="5972" y="2038"/>
                </a:lnTo>
                <a:lnTo>
                  <a:pt x="6204" y="1935"/>
                </a:lnTo>
                <a:lnTo>
                  <a:pt x="6437" y="1857"/>
                </a:lnTo>
                <a:lnTo>
                  <a:pt x="6644" y="1780"/>
                </a:lnTo>
                <a:lnTo>
                  <a:pt x="6877" y="1677"/>
                </a:lnTo>
                <a:lnTo>
                  <a:pt x="7109" y="1599"/>
                </a:lnTo>
                <a:lnTo>
                  <a:pt x="7342" y="1522"/>
                </a:lnTo>
                <a:lnTo>
                  <a:pt x="7575" y="1444"/>
                </a:lnTo>
                <a:lnTo>
                  <a:pt x="7807" y="1341"/>
                </a:lnTo>
                <a:lnTo>
                  <a:pt x="8040" y="1264"/>
                </a:lnTo>
                <a:lnTo>
                  <a:pt x="8273" y="1186"/>
                </a:lnTo>
                <a:lnTo>
                  <a:pt x="8505" y="1083"/>
                </a:lnTo>
                <a:lnTo>
                  <a:pt x="8738" y="1006"/>
                </a:lnTo>
                <a:lnTo>
                  <a:pt x="8945" y="903"/>
                </a:lnTo>
                <a:lnTo>
                  <a:pt x="9178" y="825"/>
                </a:lnTo>
                <a:lnTo>
                  <a:pt x="9410" y="722"/>
                </a:lnTo>
                <a:lnTo>
                  <a:pt x="9643" y="645"/>
                </a:lnTo>
                <a:lnTo>
                  <a:pt x="9876" y="567"/>
                </a:lnTo>
                <a:lnTo>
                  <a:pt x="10108" y="464"/>
                </a:lnTo>
                <a:lnTo>
                  <a:pt x="10341" y="387"/>
                </a:lnTo>
                <a:lnTo>
                  <a:pt x="10574" y="283"/>
                </a:lnTo>
                <a:lnTo>
                  <a:pt x="10781" y="206"/>
                </a:lnTo>
                <a:lnTo>
                  <a:pt x="11013" y="103"/>
                </a:lnTo>
                <a:lnTo>
                  <a:pt x="11246" y="0"/>
                </a:lnTo>
              </a:path>
            </a:pathLst>
          </a:custGeom>
          <a:ln w="580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74"/>
          <p:cNvSpPr/>
          <p:nvPr/>
        </p:nvSpPr>
        <p:spPr>
          <a:xfrm>
            <a:off x="2196484" y="10337522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29" h="5079">
                <a:moveTo>
                  <a:pt x="0" y="5005"/>
                </a:moveTo>
                <a:lnTo>
                  <a:pt x="232" y="4902"/>
                </a:lnTo>
                <a:lnTo>
                  <a:pt x="465" y="4825"/>
                </a:lnTo>
                <a:lnTo>
                  <a:pt x="698" y="4721"/>
                </a:lnTo>
                <a:lnTo>
                  <a:pt x="904" y="4644"/>
                </a:lnTo>
                <a:lnTo>
                  <a:pt x="1137" y="4541"/>
                </a:lnTo>
                <a:lnTo>
                  <a:pt x="1370" y="4438"/>
                </a:lnTo>
                <a:lnTo>
                  <a:pt x="1602" y="4360"/>
                </a:lnTo>
                <a:lnTo>
                  <a:pt x="1835" y="4257"/>
                </a:lnTo>
                <a:lnTo>
                  <a:pt x="2068" y="4154"/>
                </a:lnTo>
                <a:lnTo>
                  <a:pt x="2301" y="4076"/>
                </a:lnTo>
                <a:lnTo>
                  <a:pt x="2533" y="3973"/>
                </a:lnTo>
                <a:lnTo>
                  <a:pt x="2766" y="3870"/>
                </a:lnTo>
                <a:lnTo>
                  <a:pt x="2973" y="3767"/>
                </a:lnTo>
                <a:lnTo>
                  <a:pt x="3205" y="3689"/>
                </a:lnTo>
                <a:lnTo>
                  <a:pt x="3438" y="3586"/>
                </a:lnTo>
                <a:lnTo>
                  <a:pt x="3671" y="3483"/>
                </a:lnTo>
                <a:lnTo>
                  <a:pt x="3903" y="3380"/>
                </a:lnTo>
                <a:lnTo>
                  <a:pt x="4136" y="3277"/>
                </a:lnTo>
                <a:lnTo>
                  <a:pt x="4369" y="3199"/>
                </a:lnTo>
                <a:lnTo>
                  <a:pt x="4602" y="3096"/>
                </a:lnTo>
                <a:lnTo>
                  <a:pt x="4834" y="2993"/>
                </a:lnTo>
                <a:lnTo>
                  <a:pt x="5041" y="2889"/>
                </a:lnTo>
                <a:lnTo>
                  <a:pt x="5274" y="2786"/>
                </a:lnTo>
                <a:lnTo>
                  <a:pt x="5506" y="2683"/>
                </a:lnTo>
                <a:lnTo>
                  <a:pt x="5739" y="2580"/>
                </a:lnTo>
                <a:lnTo>
                  <a:pt x="5972" y="2477"/>
                </a:lnTo>
                <a:lnTo>
                  <a:pt x="6204" y="2373"/>
                </a:lnTo>
                <a:lnTo>
                  <a:pt x="6437" y="2270"/>
                </a:lnTo>
                <a:lnTo>
                  <a:pt x="6644" y="2167"/>
                </a:lnTo>
                <a:lnTo>
                  <a:pt x="6877" y="2064"/>
                </a:lnTo>
                <a:lnTo>
                  <a:pt x="7109" y="1961"/>
                </a:lnTo>
                <a:lnTo>
                  <a:pt x="7342" y="1857"/>
                </a:lnTo>
                <a:lnTo>
                  <a:pt x="7575" y="1754"/>
                </a:lnTo>
                <a:lnTo>
                  <a:pt x="7807" y="1651"/>
                </a:lnTo>
                <a:lnTo>
                  <a:pt x="8040" y="1548"/>
                </a:lnTo>
                <a:lnTo>
                  <a:pt x="8273" y="1419"/>
                </a:lnTo>
                <a:lnTo>
                  <a:pt x="8505" y="1315"/>
                </a:lnTo>
                <a:lnTo>
                  <a:pt x="8738" y="1212"/>
                </a:lnTo>
                <a:lnTo>
                  <a:pt x="8945" y="1109"/>
                </a:lnTo>
                <a:lnTo>
                  <a:pt x="9178" y="1006"/>
                </a:lnTo>
                <a:lnTo>
                  <a:pt x="9410" y="903"/>
                </a:lnTo>
                <a:lnTo>
                  <a:pt x="9643" y="774"/>
                </a:lnTo>
                <a:lnTo>
                  <a:pt x="9876" y="670"/>
                </a:lnTo>
                <a:lnTo>
                  <a:pt x="10108" y="567"/>
                </a:lnTo>
                <a:lnTo>
                  <a:pt x="10341" y="464"/>
                </a:lnTo>
                <a:lnTo>
                  <a:pt x="10574" y="335"/>
                </a:lnTo>
                <a:lnTo>
                  <a:pt x="10781" y="232"/>
                </a:lnTo>
                <a:lnTo>
                  <a:pt x="11013" y="129"/>
                </a:lnTo>
                <a:lnTo>
                  <a:pt x="11246" y="0"/>
                </a:lnTo>
              </a:path>
            </a:pathLst>
          </a:custGeom>
          <a:ln w="580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75"/>
          <p:cNvSpPr/>
          <p:nvPr/>
        </p:nvSpPr>
        <p:spPr>
          <a:xfrm>
            <a:off x="2207736" y="10331409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0" y="6115"/>
                </a:moveTo>
                <a:lnTo>
                  <a:pt x="232" y="6012"/>
                </a:lnTo>
                <a:lnTo>
                  <a:pt x="465" y="5883"/>
                </a:lnTo>
                <a:lnTo>
                  <a:pt x="698" y="5779"/>
                </a:lnTo>
                <a:lnTo>
                  <a:pt x="930" y="5650"/>
                </a:lnTo>
                <a:lnTo>
                  <a:pt x="1137" y="5547"/>
                </a:lnTo>
                <a:lnTo>
                  <a:pt x="1370" y="5418"/>
                </a:lnTo>
                <a:lnTo>
                  <a:pt x="1602" y="5315"/>
                </a:lnTo>
                <a:lnTo>
                  <a:pt x="1835" y="5212"/>
                </a:lnTo>
                <a:lnTo>
                  <a:pt x="2068" y="5083"/>
                </a:lnTo>
                <a:lnTo>
                  <a:pt x="2301" y="4954"/>
                </a:lnTo>
                <a:lnTo>
                  <a:pt x="2533" y="4851"/>
                </a:lnTo>
                <a:lnTo>
                  <a:pt x="2766" y="4721"/>
                </a:lnTo>
                <a:lnTo>
                  <a:pt x="2999" y="4618"/>
                </a:lnTo>
                <a:lnTo>
                  <a:pt x="3205" y="4489"/>
                </a:lnTo>
                <a:lnTo>
                  <a:pt x="3438" y="4360"/>
                </a:lnTo>
                <a:lnTo>
                  <a:pt x="3671" y="4257"/>
                </a:lnTo>
                <a:lnTo>
                  <a:pt x="3903" y="4128"/>
                </a:lnTo>
                <a:lnTo>
                  <a:pt x="4136" y="3999"/>
                </a:lnTo>
                <a:lnTo>
                  <a:pt x="4369" y="3896"/>
                </a:lnTo>
                <a:lnTo>
                  <a:pt x="4602" y="3767"/>
                </a:lnTo>
                <a:lnTo>
                  <a:pt x="4834" y="3638"/>
                </a:lnTo>
                <a:lnTo>
                  <a:pt x="5041" y="3509"/>
                </a:lnTo>
                <a:lnTo>
                  <a:pt x="5274" y="3406"/>
                </a:lnTo>
                <a:lnTo>
                  <a:pt x="5506" y="3277"/>
                </a:lnTo>
                <a:lnTo>
                  <a:pt x="5739" y="3147"/>
                </a:lnTo>
                <a:lnTo>
                  <a:pt x="5972" y="3018"/>
                </a:lnTo>
                <a:lnTo>
                  <a:pt x="6204" y="2889"/>
                </a:lnTo>
                <a:lnTo>
                  <a:pt x="6437" y="2760"/>
                </a:lnTo>
                <a:lnTo>
                  <a:pt x="6670" y="2631"/>
                </a:lnTo>
                <a:lnTo>
                  <a:pt x="6877" y="2502"/>
                </a:lnTo>
                <a:lnTo>
                  <a:pt x="7109" y="2373"/>
                </a:lnTo>
                <a:lnTo>
                  <a:pt x="7342" y="2270"/>
                </a:lnTo>
                <a:lnTo>
                  <a:pt x="7575" y="2141"/>
                </a:lnTo>
                <a:lnTo>
                  <a:pt x="7807" y="1986"/>
                </a:lnTo>
                <a:lnTo>
                  <a:pt x="8040" y="1857"/>
                </a:lnTo>
                <a:lnTo>
                  <a:pt x="8273" y="1728"/>
                </a:lnTo>
                <a:lnTo>
                  <a:pt x="8505" y="1599"/>
                </a:lnTo>
                <a:lnTo>
                  <a:pt x="8738" y="1470"/>
                </a:lnTo>
                <a:lnTo>
                  <a:pt x="8945" y="1341"/>
                </a:lnTo>
                <a:lnTo>
                  <a:pt x="9178" y="1212"/>
                </a:lnTo>
                <a:lnTo>
                  <a:pt x="9410" y="1083"/>
                </a:lnTo>
                <a:lnTo>
                  <a:pt x="9643" y="954"/>
                </a:lnTo>
                <a:lnTo>
                  <a:pt x="9876" y="799"/>
                </a:lnTo>
                <a:lnTo>
                  <a:pt x="10108" y="670"/>
                </a:lnTo>
                <a:lnTo>
                  <a:pt x="10341" y="541"/>
                </a:lnTo>
                <a:lnTo>
                  <a:pt x="10574" y="412"/>
                </a:lnTo>
                <a:lnTo>
                  <a:pt x="10781" y="258"/>
                </a:lnTo>
                <a:lnTo>
                  <a:pt x="11013" y="129"/>
                </a:lnTo>
                <a:lnTo>
                  <a:pt x="11246" y="0"/>
                </a:lnTo>
              </a:path>
            </a:pathLst>
          </a:custGeom>
          <a:ln w="5808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76"/>
          <p:cNvSpPr/>
          <p:nvPr/>
        </p:nvSpPr>
        <p:spPr>
          <a:xfrm>
            <a:off x="2218987" y="1032394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0" y="7457"/>
                </a:moveTo>
                <a:lnTo>
                  <a:pt x="232" y="7328"/>
                </a:lnTo>
                <a:lnTo>
                  <a:pt x="465" y="7173"/>
                </a:lnTo>
                <a:lnTo>
                  <a:pt x="698" y="7044"/>
                </a:lnTo>
                <a:lnTo>
                  <a:pt x="930" y="6889"/>
                </a:lnTo>
                <a:lnTo>
                  <a:pt x="1137" y="6760"/>
                </a:lnTo>
                <a:lnTo>
                  <a:pt x="1370" y="6605"/>
                </a:lnTo>
                <a:lnTo>
                  <a:pt x="1602" y="6476"/>
                </a:lnTo>
                <a:lnTo>
                  <a:pt x="1835" y="6321"/>
                </a:lnTo>
                <a:lnTo>
                  <a:pt x="2068" y="6192"/>
                </a:lnTo>
                <a:lnTo>
                  <a:pt x="2301" y="6037"/>
                </a:lnTo>
                <a:lnTo>
                  <a:pt x="2533" y="5908"/>
                </a:lnTo>
                <a:lnTo>
                  <a:pt x="2766" y="5754"/>
                </a:lnTo>
                <a:lnTo>
                  <a:pt x="2999" y="5625"/>
                </a:lnTo>
                <a:lnTo>
                  <a:pt x="3205" y="5470"/>
                </a:lnTo>
                <a:lnTo>
                  <a:pt x="3438" y="5315"/>
                </a:lnTo>
                <a:lnTo>
                  <a:pt x="3671" y="5186"/>
                </a:lnTo>
                <a:lnTo>
                  <a:pt x="3903" y="5031"/>
                </a:lnTo>
                <a:lnTo>
                  <a:pt x="4136" y="4876"/>
                </a:lnTo>
                <a:lnTo>
                  <a:pt x="4369" y="4747"/>
                </a:lnTo>
                <a:lnTo>
                  <a:pt x="4602" y="4592"/>
                </a:lnTo>
                <a:lnTo>
                  <a:pt x="4834" y="4438"/>
                </a:lnTo>
                <a:lnTo>
                  <a:pt x="5041" y="4283"/>
                </a:lnTo>
                <a:lnTo>
                  <a:pt x="5274" y="4128"/>
                </a:lnTo>
                <a:lnTo>
                  <a:pt x="5506" y="3973"/>
                </a:lnTo>
                <a:lnTo>
                  <a:pt x="5739" y="3844"/>
                </a:lnTo>
                <a:lnTo>
                  <a:pt x="5972" y="3689"/>
                </a:lnTo>
                <a:lnTo>
                  <a:pt x="6204" y="3535"/>
                </a:lnTo>
                <a:lnTo>
                  <a:pt x="6437" y="3380"/>
                </a:lnTo>
                <a:lnTo>
                  <a:pt x="6670" y="3225"/>
                </a:lnTo>
                <a:lnTo>
                  <a:pt x="6903" y="3070"/>
                </a:lnTo>
                <a:lnTo>
                  <a:pt x="7109" y="2915"/>
                </a:lnTo>
                <a:lnTo>
                  <a:pt x="7342" y="2760"/>
                </a:lnTo>
                <a:lnTo>
                  <a:pt x="7575" y="2606"/>
                </a:lnTo>
                <a:lnTo>
                  <a:pt x="7807" y="2451"/>
                </a:lnTo>
                <a:lnTo>
                  <a:pt x="8040" y="2270"/>
                </a:lnTo>
                <a:lnTo>
                  <a:pt x="8273" y="2115"/>
                </a:lnTo>
                <a:lnTo>
                  <a:pt x="8505" y="1961"/>
                </a:lnTo>
                <a:lnTo>
                  <a:pt x="8738" y="1806"/>
                </a:lnTo>
                <a:lnTo>
                  <a:pt x="8945" y="1651"/>
                </a:lnTo>
                <a:lnTo>
                  <a:pt x="9178" y="1470"/>
                </a:lnTo>
                <a:lnTo>
                  <a:pt x="9410" y="1315"/>
                </a:lnTo>
                <a:lnTo>
                  <a:pt x="9643" y="1161"/>
                </a:lnTo>
                <a:lnTo>
                  <a:pt x="9876" y="1006"/>
                </a:lnTo>
                <a:lnTo>
                  <a:pt x="10108" y="825"/>
                </a:lnTo>
                <a:lnTo>
                  <a:pt x="10341" y="670"/>
                </a:lnTo>
                <a:lnTo>
                  <a:pt x="10574" y="490"/>
                </a:lnTo>
                <a:lnTo>
                  <a:pt x="10781" y="335"/>
                </a:lnTo>
                <a:lnTo>
                  <a:pt x="11013" y="180"/>
                </a:lnTo>
                <a:lnTo>
                  <a:pt x="11246" y="0"/>
                </a:lnTo>
              </a:path>
            </a:pathLst>
          </a:custGeom>
          <a:ln w="580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77"/>
          <p:cNvSpPr/>
          <p:nvPr/>
        </p:nvSpPr>
        <p:spPr>
          <a:xfrm>
            <a:off x="2230239" y="10314944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0" y="9005"/>
                </a:moveTo>
                <a:lnTo>
                  <a:pt x="232" y="8824"/>
                </a:lnTo>
                <a:lnTo>
                  <a:pt x="465" y="8669"/>
                </a:lnTo>
                <a:lnTo>
                  <a:pt x="698" y="8489"/>
                </a:lnTo>
                <a:lnTo>
                  <a:pt x="904" y="8334"/>
                </a:lnTo>
                <a:lnTo>
                  <a:pt x="1137" y="8153"/>
                </a:lnTo>
                <a:lnTo>
                  <a:pt x="1370" y="7999"/>
                </a:lnTo>
                <a:lnTo>
                  <a:pt x="1602" y="7818"/>
                </a:lnTo>
                <a:lnTo>
                  <a:pt x="1835" y="7637"/>
                </a:lnTo>
                <a:lnTo>
                  <a:pt x="2068" y="7482"/>
                </a:lnTo>
                <a:lnTo>
                  <a:pt x="2301" y="7302"/>
                </a:lnTo>
                <a:lnTo>
                  <a:pt x="2533" y="7121"/>
                </a:lnTo>
                <a:lnTo>
                  <a:pt x="2766" y="6941"/>
                </a:lnTo>
                <a:lnTo>
                  <a:pt x="2973" y="6786"/>
                </a:lnTo>
                <a:lnTo>
                  <a:pt x="3205" y="6605"/>
                </a:lnTo>
                <a:lnTo>
                  <a:pt x="3438" y="6425"/>
                </a:lnTo>
                <a:lnTo>
                  <a:pt x="3671" y="6244"/>
                </a:lnTo>
                <a:lnTo>
                  <a:pt x="3903" y="6063"/>
                </a:lnTo>
                <a:lnTo>
                  <a:pt x="4136" y="5883"/>
                </a:lnTo>
                <a:lnTo>
                  <a:pt x="4369" y="5702"/>
                </a:lnTo>
                <a:lnTo>
                  <a:pt x="4602" y="5521"/>
                </a:lnTo>
                <a:lnTo>
                  <a:pt x="4808" y="5341"/>
                </a:lnTo>
                <a:lnTo>
                  <a:pt x="5041" y="5160"/>
                </a:lnTo>
                <a:lnTo>
                  <a:pt x="5274" y="4980"/>
                </a:lnTo>
                <a:lnTo>
                  <a:pt x="5506" y="4799"/>
                </a:lnTo>
                <a:lnTo>
                  <a:pt x="5739" y="4618"/>
                </a:lnTo>
                <a:lnTo>
                  <a:pt x="5972" y="4438"/>
                </a:lnTo>
                <a:lnTo>
                  <a:pt x="6204" y="4257"/>
                </a:lnTo>
                <a:lnTo>
                  <a:pt x="6437" y="4051"/>
                </a:lnTo>
                <a:lnTo>
                  <a:pt x="6670" y="3870"/>
                </a:lnTo>
                <a:lnTo>
                  <a:pt x="6877" y="3689"/>
                </a:lnTo>
                <a:lnTo>
                  <a:pt x="7109" y="3509"/>
                </a:lnTo>
                <a:lnTo>
                  <a:pt x="7342" y="3302"/>
                </a:lnTo>
                <a:lnTo>
                  <a:pt x="7575" y="3122"/>
                </a:lnTo>
                <a:lnTo>
                  <a:pt x="7807" y="2941"/>
                </a:lnTo>
                <a:lnTo>
                  <a:pt x="8040" y="2735"/>
                </a:lnTo>
                <a:lnTo>
                  <a:pt x="8273" y="2554"/>
                </a:lnTo>
                <a:lnTo>
                  <a:pt x="8505" y="2348"/>
                </a:lnTo>
                <a:lnTo>
                  <a:pt x="8712" y="2167"/>
                </a:lnTo>
                <a:lnTo>
                  <a:pt x="8945" y="1961"/>
                </a:lnTo>
                <a:lnTo>
                  <a:pt x="9178" y="1780"/>
                </a:lnTo>
                <a:lnTo>
                  <a:pt x="9410" y="1573"/>
                </a:lnTo>
                <a:lnTo>
                  <a:pt x="9643" y="1393"/>
                </a:lnTo>
                <a:lnTo>
                  <a:pt x="9876" y="1186"/>
                </a:lnTo>
                <a:lnTo>
                  <a:pt x="10108" y="980"/>
                </a:lnTo>
                <a:lnTo>
                  <a:pt x="10341" y="799"/>
                </a:lnTo>
                <a:lnTo>
                  <a:pt x="10574" y="593"/>
                </a:lnTo>
                <a:lnTo>
                  <a:pt x="10781" y="387"/>
                </a:lnTo>
                <a:lnTo>
                  <a:pt x="11013" y="180"/>
                </a:lnTo>
                <a:lnTo>
                  <a:pt x="11246" y="0"/>
                </a:lnTo>
              </a:path>
            </a:pathLst>
          </a:custGeom>
          <a:ln w="581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178"/>
          <p:cNvSpPr/>
          <p:nvPr/>
        </p:nvSpPr>
        <p:spPr>
          <a:xfrm>
            <a:off x="2241491" y="1030409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837"/>
                </a:moveTo>
                <a:lnTo>
                  <a:pt x="232" y="10630"/>
                </a:lnTo>
                <a:lnTo>
                  <a:pt x="465" y="10424"/>
                </a:lnTo>
                <a:lnTo>
                  <a:pt x="698" y="10243"/>
                </a:lnTo>
                <a:lnTo>
                  <a:pt x="930" y="10011"/>
                </a:lnTo>
                <a:lnTo>
                  <a:pt x="1137" y="9831"/>
                </a:lnTo>
                <a:lnTo>
                  <a:pt x="1370" y="9624"/>
                </a:lnTo>
                <a:lnTo>
                  <a:pt x="1602" y="9418"/>
                </a:lnTo>
                <a:lnTo>
                  <a:pt x="1835" y="9211"/>
                </a:lnTo>
                <a:lnTo>
                  <a:pt x="2068" y="9005"/>
                </a:lnTo>
                <a:lnTo>
                  <a:pt x="2301" y="8773"/>
                </a:lnTo>
                <a:lnTo>
                  <a:pt x="2533" y="8566"/>
                </a:lnTo>
                <a:lnTo>
                  <a:pt x="2766" y="8360"/>
                </a:lnTo>
                <a:lnTo>
                  <a:pt x="2973" y="8153"/>
                </a:lnTo>
                <a:lnTo>
                  <a:pt x="3205" y="7947"/>
                </a:lnTo>
                <a:lnTo>
                  <a:pt x="3438" y="7715"/>
                </a:lnTo>
                <a:lnTo>
                  <a:pt x="3671" y="7508"/>
                </a:lnTo>
                <a:lnTo>
                  <a:pt x="3903" y="7302"/>
                </a:lnTo>
                <a:lnTo>
                  <a:pt x="4136" y="7070"/>
                </a:lnTo>
                <a:lnTo>
                  <a:pt x="4369" y="6863"/>
                </a:lnTo>
                <a:lnTo>
                  <a:pt x="4602" y="6657"/>
                </a:lnTo>
                <a:lnTo>
                  <a:pt x="4808" y="6425"/>
                </a:lnTo>
                <a:lnTo>
                  <a:pt x="5041" y="6218"/>
                </a:lnTo>
                <a:lnTo>
                  <a:pt x="5274" y="5986"/>
                </a:lnTo>
                <a:lnTo>
                  <a:pt x="5506" y="5779"/>
                </a:lnTo>
                <a:lnTo>
                  <a:pt x="5739" y="5547"/>
                </a:lnTo>
                <a:lnTo>
                  <a:pt x="5972" y="5341"/>
                </a:lnTo>
                <a:lnTo>
                  <a:pt x="6204" y="5109"/>
                </a:lnTo>
                <a:lnTo>
                  <a:pt x="6437" y="4876"/>
                </a:lnTo>
                <a:lnTo>
                  <a:pt x="6670" y="4670"/>
                </a:lnTo>
                <a:lnTo>
                  <a:pt x="6877" y="4438"/>
                </a:lnTo>
                <a:lnTo>
                  <a:pt x="7109" y="4205"/>
                </a:lnTo>
                <a:lnTo>
                  <a:pt x="7342" y="3973"/>
                </a:lnTo>
                <a:lnTo>
                  <a:pt x="7575" y="3741"/>
                </a:lnTo>
                <a:lnTo>
                  <a:pt x="7807" y="3535"/>
                </a:lnTo>
                <a:lnTo>
                  <a:pt x="8040" y="3302"/>
                </a:lnTo>
                <a:lnTo>
                  <a:pt x="8273" y="3070"/>
                </a:lnTo>
                <a:lnTo>
                  <a:pt x="8505" y="2838"/>
                </a:lnTo>
                <a:lnTo>
                  <a:pt x="8712" y="2606"/>
                </a:lnTo>
                <a:lnTo>
                  <a:pt x="8945" y="2373"/>
                </a:lnTo>
                <a:lnTo>
                  <a:pt x="9178" y="2141"/>
                </a:lnTo>
                <a:lnTo>
                  <a:pt x="9410" y="1909"/>
                </a:lnTo>
                <a:lnTo>
                  <a:pt x="9643" y="1677"/>
                </a:lnTo>
                <a:lnTo>
                  <a:pt x="9876" y="1419"/>
                </a:lnTo>
                <a:lnTo>
                  <a:pt x="10108" y="1186"/>
                </a:lnTo>
                <a:lnTo>
                  <a:pt x="10341" y="954"/>
                </a:lnTo>
                <a:lnTo>
                  <a:pt x="10574" y="722"/>
                </a:lnTo>
                <a:lnTo>
                  <a:pt x="10781" y="464"/>
                </a:lnTo>
                <a:lnTo>
                  <a:pt x="11013" y="232"/>
                </a:lnTo>
                <a:lnTo>
                  <a:pt x="11246" y="0"/>
                </a:lnTo>
              </a:path>
            </a:pathLst>
          </a:custGeom>
          <a:ln w="581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79"/>
          <p:cNvSpPr/>
          <p:nvPr/>
        </p:nvSpPr>
        <p:spPr>
          <a:xfrm>
            <a:off x="2252742" y="10291136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5">
                <a:moveTo>
                  <a:pt x="0" y="12953"/>
                </a:moveTo>
                <a:lnTo>
                  <a:pt x="232" y="12721"/>
                </a:lnTo>
                <a:lnTo>
                  <a:pt x="465" y="12462"/>
                </a:lnTo>
                <a:lnTo>
                  <a:pt x="698" y="12230"/>
                </a:lnTo>
                <a:lnTo>
                  <a:pt x="930" y="11972"/>
                </a:lnTo>
                <a:lnTo>
                  <a:pt x="1137" y="11740"/>
                </a:lnTo>
                <a:lnTo>
                  <a:pt x="1370" y="11482"/>
                </a:lnTo>
                <a:lnTo>
                  <a:pt x="1602" y="11250"/>
                </a:lnTo>
                <a:lnTo>
                  <a:pt x="1835" y="10992"/>
                </a:lnTo>
                <a:lnTo>
                  <a:pt x="2068" y="10734"/>
                </a:lnTo>
                <a:lnTo>
                  <a:pt x="2301" y="10501"/>
                </a:lnTo>
                <a:lnTo>
                  <a:pt x="2533" y="10243"/>
                </a:lnTo>
                <a:lnTo>
                  <a:pt x="2766" y="9985"/>
                </a:lnTo>
                <a:lnTo>
                  <a:pt x="2973" y="9727"/>
                </a:lnTo>
                <a:lnTo>
                  <a:pt x="3205" y="9469"/>
                </a:lnTo>
                <a:lnTo>
                  <a:pt x="3438" y="9211"/>
                </a:lnTo>
                <a:lnTo>
                  <a:pt x="4602" y="7947"/>
                </a:lnTo>
                <a:lnTo>
                  <a:pt x="4834" y="7689"/>
                </a:lnTo>
                <a:lnTo>
                  <a:pt x="5041" y="7405"/>
                </a:lnTo>
                <a:lnTo>
                  <a:pt x="5274" y="7147"/>
                </a:lnTo>
                <a:lnTo>
                  <a:pt x="5506" y="6889"/>
                </a:lnTo>
                <a:lnTo>
                  <a:pt x="5739" y="6631"/>
                </a:lnTo>
                <a:lnTo>
                  <a:pt x="5972" y="6347"/>
                </a:lnTo>
                <a:lnTo>
                  <a:pt x="6204" y="6089"/>
                </a:lnTo>
                <a:lnTo>
                  <a:pt x="6437" y="5831"/>
                </a:lnTo>
                <a:lnTo>
                  <a:pt x="6670" y="5573"/>
                </a:lnTo>
                <a:lnTo>
                  <a:pt x="6877" y="5289"/>
                </a:lnTo>
                <a:lnTo>
                  <a:pt x="7109" y="5031"/>
                </a:lnTo>
                <a:lnTo>
                  <a:pt x="7342" y="4747"/>
                </a:lnTo>
                <a:lnTo>
                  <a:pt x="7575" y="4489"/>
                </a:lnTo>
                <a:lnTo>
                  <a:pt x="7807" y="4205"/>
                </a:lnTo>
                <a:lnTo>
                  <a:pt x="8040" y="3922"/>
                </a:lnTo>
                <a:lnTo>
                  <a:pt x="8273" y="3664"/>
                </a:lnTo>
                <a:lnTo>
                  <a:pt x="8505" y="3380"/>
                </a:lnTo>
                <a:lnTo>
                  <a:pt x="8712" y="3096"/>
                </a:lnTo>
                <a:lnTo>
                  <a:pt x="8945" y="2838"/>
                </a:lnTo>
                <a:lnTo>
                  <a:pt x="9178" y="2554"/>
                </a:lnTo>
                <a:lnTo>
                  <a:pt x="9410" y="2270"/>
                </a:lnTo>
                <a:lnTo>
                  <a:pt x="9643" y="1986"/>
                </a:lnTo>
                <a:lnTo>
                  <a:pt x="9876" y="1703"/>
                </a:lnTo>
                <a:lnTo>
                  <a:pt x="10108" y="1419"/>
                </a:lnTo>
                <a:lnTo>
                  <a:pt x="10341" y="1135"/>
                </a:lnTo>
                <a:lnTo>
                  <a:pt x="10574" y="851"/>
                </a:lnTo>
                <a:lnTo>
                  <a:pt x="10781" y="567"/>
                </a:lnTo>
                <a:lnTo>
                  <a:pt x="11013" y="283"/>
                </a:lnTo>
                <a:lnTo>
                  <a:pt x="11246" y="0"/>
                </a:lnTo>
              </a:path>
            </a:pathLst>
          </a:custGeom>
          <a:ln w="581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180"/>
          <p:cNvSpPr/>
          <p:nvPr/>
        </p:nvSpPr>
        <p:spPr>
          <a:xfrm>
            <a:off x="2263997" y="10275754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0" y="15378"/>
                </a:moveTo>
                <a:lnTo>
                  <a:pt x="232" y="15094"/>
                </a:lnTo>
                <a:lnTo>
                  <a:pt x="465" y="14785"/>
                </a:lnTo>
                <a:lnTo>
                  <a:pt x="698" y="14501"/>
                </a:lnTo>
                <a:lnTo>
                  <a:pt x="904" y="14217"/>
                </a:lnTo>
                <a:lnTo>
                  <a:pt x="1137" y="13933"/>
                </a:lnTo>
                <a:lnTo>
                  <a:pt x="1370" y="13624"/>
                </a:lnTo>
                <a:lnTo>
                  <a:pt x="1602" y="13340"/>
                </a:lnTo>
                <a:lnTo>
                  <a:pt x="1835" y="13030"/>
                </a:lnTo>
                <a:lnTo>
                  <a:pt x="2068" y="12746"/>
                </a:lnTo>
                <a:lnTo>
                  <a:pt x="2301" y="12437"/>
                </a:lnTo>
                <a:lnTo>
                  <a:pt x="2533" y="12153"/>
                </a:lnTo>
                <a:lnTo>
                  <a:pt x="2740" y="11843"/>
                </a:lnTo>
                <a:lnTo>
                  <a:pt x="2973" y="11534"/>
                </a:lnTo>
                <a:lnTo>
                  <a:pt x="3205" y="11250"/>
                </a:lnTo>
                <a:lnTo>
                  <a:pt x="3438" y="10940"/>
                </a:lnTo>
                <a:lnTo>
                  <a:pt x="3671" y="10630"/>
                </a:lnTo>
                <a:lnTo>
                  <a:pt x="3903" y="10321"/>
                </a:lnTo>
                <a:lnTo>
                  <a:pt x="4136" y="10037"/>
                </a:lnTo>
                <a:lnTo>
                  <a:pt x="4369" y="9727"/>
                </a:lnTo>
                <a:lnTo>
                  <a:pt x="4602" y="9418"/>
                </a:lnTo>
                <a:lnTo>
                  <a:pt x="4834" y="9108"/>
                </a:lnTo>
                <a:lnTo>
                  <a:pt x="5041" y="8798"/>
                </a:lnTo>
                <a:lnTo>
                  <a:pt x="5274" y="8489"/>
                </a:lnTo>
                <a:lnTo>
                  <a:pt x="5506" y="8153"/>
                </a:lnTo>
                <a:lnTo>
                  <a:pt x="5739" y="7844"/>
                </a:lnTo>
                <a:lnTo>
                  <a:pt x="5972" y="7534"/>
                </a:lnTo>
                <a:lnTo>
                  <a:pt x="6204" y="7224"/>
                </a:lnTo>
                <a:lnTo>
                  <a:pt x="6437" y="6915"/>
                </a:lnTo>
                <a:lnTo>
                  <a:pt x="6644" y="6579"/>
                </a:lnTo>
                <a:lnTo>
                  <a:pt x="6877" y="6270"/>
                </a:lnTo>
                <a:lnTo>
                  <a:pt x="7109" y="5934"/>
                </a:lnTo>
                <a:lnTo>
                  <a:pt x="7342" y="5625"/>
                </a:lnTo>
                <a:lnTo>
                  <a:pt x="7575" y="5315"/>
                </a:lnTo>
                <a:lnTo>
                  <a:pt x="7807" y="4980"/>
                </a:lnTo>
                <a:lnTo>
                  <a:pt x="8040" y="4644"/>
                </a:lnTo>
                <a:lnTo>
                  <a:pt x="8273" y="4334"/>
                </a:lnTo>
                <a:lnTo>
                  <a:pt x="8505" y="3999"/>
                </a:lnTo>
                <a:lnTo>
                  <a:pt x="8738" y="3664"/>
                </a:lnTo>
                <a:lnTo>
                  <a:pt x="8945" y="3354"/>
                </a:lnTo>
                <a:lnTo>
                  <a:pt x="9178" y="3018"/>
                </a:lnTo>
                <a:lnTo>
                  <a:pt x="9410" y="2683"/>
                </a:lnTo>
                <a:lnTo>
                  <a:pt x="9643" y="2348"/>
                </a:lnTo>
                <a:lnTo>
                  <a:pt x="9876" y="2012"/>
                </a:lnTo>
                <a:lnTo>
                  <a:pt x="10108" y="1677"/>
                </a:lnTo>
                <a:lnTo>
                  <a:pt x="10341" y="1341"/>
                </a:lnTo>
                <a:lnTo>
                  <a:pt x="10574" y="1006"/>
                </a:lnTo>
                <a:lnTo>
                  <a:pt x="10781" y="670"/>
                </a:lnTo>
                <a:lnTo>
                  <a:pt x="11013" y="335"/>
                </a:lnTo>
                <a:lnTo>
                  <a:pt x="11246" y="0"/>
                </a:lnTo>
              </a:path>
            </a:pathLst>
          </a:custGeom>
          <a:ln w="5813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181"/>
          <p:cNvSpPr/>
          <p:nvPr/>
        </p:nvSpPr>
        <p:spPr>
          <a:xfrm>
            <a:off x="2275248" y="10257609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18139"/>
                </a:moveTo>
                <a:lnTo>
                  <a:pt x="232" y="17804"/>
                </a:lnTo>
                <a:lnTo>
                  <a:pt x="465" y="17443"/>
                </a:lnTo>
                <a:lnTo>
                  <a:pt x="698" y="17107"/>
                </a:lnTo>
                <a:lnTo>
                  <a:pt x="904" y="16772"/>
                </a:lnTo>
                <a:lnTo>
                  <a:pt x="1137" y="16410"/>
                </a:lnTo>
                <a:lnTo>
                  <a:pt x="1370" y="16075"/>
                </a:lnTo>
                <a:lnTo>
                  <a:pt x="1602" y="15739"/>
                </a:lnTo>
                <a:lnTo>
                  <a:pt x="1835" y="15378"/>
                </a:lnTo>
                <a:lnTo>
                  <a:pt x="2068" y="15017"/>
                </a:lnTo>
                <a:lnTo>
                  <a:pt x="2301" y="14682"/>
                </a:lnTo>
                <a:lnTo>
                  <a:pt x="2533" y="14320"/>
                </a:lnTo>
                <a:lnTo>
                  <a:pt x="2740" y="13959"/>
                </a:lnTo>
                <a:lnTo>
                  <a:pt x="2973" y="13624"/>
                </a:lnTo>
                <a:lnTo>
                  <a:pt x="3205" y="13262"/>
                </a:lnTo>
                <a:lnTo>
                  <a:pt x="3438" y="12901"/>
                </a:lnTo>
                <a:lnTo>
                  <a:pt x="3671" y="12540"/>
                </a:lnTo>
                <a:lnTo>
                  <a:pt x="3903" y="12179"/>
                </a:lnTo>
                <a:lnTo>
                  <a:pt x="4136" y="11817"/>
                </a:lnTo>
                <a:lnTo>
                  <a:pt x="4369" y="11456"/>
                </a:lnTo>
                <a:lnTo>
                  <a:pt x="4602" y="11095"/>
                </a:lnTo>
                <a:lnTo>
                  <a:pt x="4834" y="10734"/>
                </a:lnTo>
                <a:lnTo>
                  <a:pt x="5041" y="10347"/>
                </a:lnTo>
                <a:lnTo>
                  <a:pt x="5274" y="9985"/>
                </a:lnTo>
                <a:lnTo>
                  <a:pt x="5506" y="9624"/>
                </a:lnTo>
                <a:lnTo>
                  <a:pt x="5739" y="9263"/>
                </a:lnTo>
                <a:lnTo>
                  <a:pt x="5972" y="8876"/>
                </a:lnTo>
                <a:lnTo>
                  <a:pt x="6204" y="8515"/>
                </a:lnTo>
                <a:lnTo>
                  <a:pt x="6437" y="8128"/>
                </a:lnTo>
                <a:lnTo>
                  <a:pt x="6644" y="7766"/>
                </a:lnTo>
                <a:lnTo>
                  <a:pt x="6877" y="7379"/>
                </a:lnTo>
                <a:lnTo>
                  <a:pt x="7109" y="7018"/>
                </a:lnTo>
                <a:lnTo>
                  <a:pt x="7342" y="6631"/>
                </a:lnTo>
                <a:lnTo>
                  <a:pt x="7575" y="6244"/>
                </a:lnTo>
                <a:lnTo>
                  <a:pt x="7807" y="5857"/>
                </a:lnTo>
                <a:lnTo>
                  <a:pt x="8040" y="5496"/>
                </a:lnTo>
                <a:lnTo>
                  <a:pt x="8273" y="5109"/>
                </a:lnTo>
                <a:lnTo>
                  <a:pt x="8505" y="4721"/>
                </a:lnTo>
                <a:lnTo>
                  <a:pt x="8738" y="4334"/>
                </a:lnTo>
                <a:lnTo>
                  <a:pt x="8945" y="3947"/>
                </a:lnTo>
                <a:lnTo>
                  <a:pt x="9178" y="3560"/>
                </a:lnTo>
                <a:lnTo>
                  <a:pt x="9410" y="3173"/>
                </a:lnTo>
                <a:lnTo>
                  <a:pt x="9643" y="2786"/>
                </a:lnTo>
                <a:lnTo>
                  <a:pt x="9876" y="2373"/>
                </a:lnTo>
                <a:lnTo>
                  <a:pt x="10108" y="1986"/>
                </a:lnTo>
                <a:lnTo>
                  <a:pt x="10341" y="1599"/>
                </a:lnTo>
                <a:lnTo>
                  <a:pt x="10574" y="1186"/>
                </a:lnTo>
                <a:lnTo>
                  <a:pt x="10781" y="799"/>
                </a:lnTo>
                <a:lnTo>
                  <a:pt x="11013" y="412"/>
                </a:lnTo>
                <a:lnTo>
                  <a:pt x="11246" y="0"/>
                </a:lnTo>
              </a:path>
            </a:pathLst>
          </a:custGeom>
          <a:ln w="581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182"/>
          <p:cNvSpPr/>
          <p:nvPr/>
        </p:nvSpPr>
        <p:spPr>
          <a:xfrm>
            <a:off x="2286500" y="10236374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0" y="21236"/>
                </a:moveTo>
                <a:lnTo>
                  <a:pt x="232" y="20849"/>
                </a:lnTo>
                <a:lnTo>
                  <a:pt x="465" y="20436"/>
                </a:lnTo>
                <a:lnTo>
                  <a:pt x="698" y="20023"/>
                </a:lnTo>
                <a:lnTo>
                  <a:pt x="904" y="19636"/>
                </a:lnTo>
                <a:lnTo>
                  <a:pt x="1137" y="19223"/>
                </a:lnTo>
                <a:lnTo>
                  <a:pt x="1370" y="18810"/>
                </a:lnTo>
                <a:lnTo>
                  <a:pt x="1602" y="18397"/>
                </a:lnTo>
                <a:lnTo>
                  <a:pt x="1835" y="17984"/>
                </a:lnTo>
                <a:lnTo>
                  <a:pt x="2068" y="17572"/>
                </a:lnTo>
                <a:lnTo>
                  <a:pt x="2301" y="17159"/>
                </a:lnTo>
                <a:lnTo>
                  <a:pt x="2533" y="16746"/>
                </a:lnTo>
                <a:lnTo>
                  <a:pt x="2766" y="16333"/>
                </a:lnTo>
                <a:lnTo>
                  <a:pt x="2973" y="15920"/>
                </a:lnTo>
                <a:lnTo>
                  <a:pt x="3205" y="15507"/>
                </a:lnTo>
                <a:lnTo>
                  <a:pt x="3438" y="15069"/>
                </a:lnTo>
                <a:lnTo>
                  <a:pt x="3671" y="14656"/>
                </a:lnTo>
                <a:lnTo>
                  <a:pt x="3903" y="14243"/>
                </a:lnTo>
                <a:lnTo>
                  <a:pt x="4136" y="13804"/>
                </a:lnTo>
                <a:lnTo>
                  <a:pt x="4369" y="13391"/>
                </a:lnTo>
                <a:lnTo>
                  <a:pt x="4602" y="12953"/>
                </a:lnTo>
                <a:lnTo>
                  <a:pt x="4834" y="12540"/>
                </a:lnTo>
                <a:lnTo>
                  <a:pt x="5041" y="12101"/>
                </a:lnTo>
                <a:lnTo>
                  <a:pt x="5274" y="11663"/>
                </a:lnTo>
                <a:lnTo>
                  <a:pt x="5506" y="11250"/>
                </a:lnTo>
                <a:lnTo>
                  <a:pt x="5739" y="10811"/>
                </a:lnTo>
                <a:lnTo>
                  <a:pt x="5972" y="10372"/>
                </a:lnTo>
                <a:lnTo>
                  <a:pt x="6204" y="9934"/>
                </a:lnTo>
                <a:lnTo>
                  <a:pt x="6437" y="9495"/>
                </a:lnTo>
                <a:lnTo>
                  <a:pt x="6644" y="9056"/>
                </a:lnTo>
                <a:lnTo>
                  <a:pt x="6877" y="8618"/>
                </a:lnTo>
                <a:lnTo>
                  <a:pt x="7109" y="8179"/>
                </a:lnTo>
                <a:lnTo>
                  <a:pt x="7342" y="7740"/>
                </a:lnTo>
                <a:lnTo>
                  <a:pt x="7575" y="7302"/>
                </a:lnTo>
                <a:lnTo>
                  <a:pt x="7807" y="6837"/>
                </a:lnTo>
                <a:lnTo>
                  <a:pt x="8040" y="6399"/>
                </a:lnTo>
                <a:lnTo>
                  <a:pt x="8273" y="5960"/>
                </a:lnTo>
                <a:lnTo>
                  <a:pt x="8505" y="5496"/>
                </a:lnTo>
                <a:lnTo>
                  <a:pt x="8738" y="5057"/>
                </a:lnTo>
                <a:lnTo>
                  <a:pt x="8945" y="4592"/>
                </a:lnTo>
                <a:lnTo>
                  <a:pt x="9178" y="4154"/>
                </a:lnTo>
                <a:lnTo>
                  <a:pt x="9410" y="3689"/>
                </a:lnTo>
                <a:lnTo>
                  <a:pt x="9643" y="3225"/>
                </a:lnTo>
                <a:lnTo>
                  <a:pt x="9876" y="2760"/>
                </a:lnTo>
                <a:lnTo>
                  <a:pt x="10108" y="2296"/>
                </a:lnTo>
                <a:lnTo>
                  <a:pt x="10341" y="1857"/>
                </a:lnTo>
                <a:lnTo>
                  <a:pt x="10574" y="1393"/>
                </a:lnTo>
                <a:lnTo>
                  <a:pt x="10781" y="928"/>
                </a:lnTo>
                <a:lnTo>
                  <a:pt x="11013" y="464"/>
                </a:lnTo>
                <a:lnTo>
                  <a:pt x="11246" y="0"/>
                </a:lnTo>
              </a:path>
            </a:pathLst>
          </a:custGeom>
          <a:ln w="58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183"/>
          <p:cNvSpPr/>
          <p:nvPr/>
        </p:nvSpPr>
        <p:spPr>
          <a:xfrm>
            <a:off x="2297752" y="10211644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0" y="24719"/>
                </a:moveTo>
                <a:lnTo>
                  <a:pt x="232" y="24255"/>
                </a:lnTo>
                <a:lnTo>
                  <a:pt x="465" y="23790"/>
                </a:lnTo>
                <a:lnTo>
                  <a:pt x="698" y="23300"/>
                </a:lnTo>
                <a:lnTo>
                  <a:pt x="904" y="22835"/>
                </a:lnTo>
                <a:lnTo>
                  <a:pt x="1137" y="22371"/>
                </a:lnTo>
                <a:lnTo>
                  <a:pt x="1370" y="21881"/>
                </a:lnTo>
                <a:lnTo>
                  <a:pt x="1602" y="21416"/>
                </a:lnTo>
                <a:lnTo>
                  <a:pt x="1835" y="20926"/>
                </a:lnTo>
                <a:lnTo>
                  <a:pt x="2068" y="20436"/>
                </a:lnTo>
                <a:lnTo>
                  <a:pt x="2301" y="19971"/>
                </a:lnTo>
                <a:lnTo>
                  <a:pt x="2533" y="19481"/>
                </a:lnTo>
                <a:lnTo>
                  <a:pt x="2766" y="18991"/>
                </a:lnTo>
                <a:lnTo>
                  <a:pt x="2999" y="18500"/>
                </a:lnTo>
                <a:lnTo>
                  <a:pt x="3205" y="18036"/>
                </a:lnTo>
                <a:lnTo>
                  <a:pt x="3438" y="17546"/>
                </a:lnTo>
                <a:lnTo>
                  <a:pt x="3671" y="17055"/>
                </a:lnTo>
                <a:lnTo>
                  <a:pt x="3903" y="16565"/>
                </a:lnTo>
                <a:lnTo>
                  <a:pt x="4136" y="16049"/>
                </a:lnTo>
                <a:lnTo>
                  <a:pt x="4369" y="15559"/>
                </a:lnTo>
                <a:lnTo>
                  <a:pt x="4602" y="15069"/>
                </a:lnTo>
                <a:lnTo>
                  <a:pt x="4834" y="14578"/>
                </a:lnTo>
                <a:lnTo>
                  <a:pt x="5041" y="14062"/>
                </a:lnTo>
                <a:lnTo>
                  <a:pt x="5274" y="13572"/>
                </a:lnTo>
                <a:lnTo>
                  <a:pt x="5506" y="13082"/>
                </a:lnTo>
                <a:lnTo>
                  <a:pt x="5739" y="12566"/>
                </a:lnTo>
                <a:lnTo>
                  <a:pt x="5972" y="12050"/>
                </a:lnTo>
                <a:lnTo>
                  <a:pt x="6204" y="11559"/>
                </a:lnTo>
                <a:lnTo>
                  <a:pt x="6437" y="11043"/>
                </a:lnTo>
                <a:lnTo>
                  <a:pt x="6670" y="10527"/>
                </a:lnTo>
                <a:lnTo>
                  <a:pt x="6877" y="10011"/>
                </a:lnTo>
                <a:lnTo>
                  <a:pt x="7109" y="9495"/>
                </a:lnTo>
                <a:lnTo>
                  <a:pt x="7342" y="8979"/>
                </a:lnTo>
                <a:lnTo>
                  <a:pt x="7575" y="8463"/>
                </a:lnTo>
                <a:lnTo>
                  <a:pt x="7807" y="7947"/>
                </a:lnTo>
                <a:lnTo>
                  <a:pt x="8040" y="7431"/>
                </a:lnTo>
                <a:lnTo>
                  <a:pt x="8273" y="6915"/>
                </a:lnTo>
                <a:lnTo>
                  <a:pt x="8505" y="6399"/>
                </a:lnTo>
                <a:lnTo>
                  <a:pt x="8738" y="5857"/>
                </a:lnTo>
                <a:lnTo>
                  <a:pt x="8945" y="5341"/>
                </a:lnTo>
                <a:lnTo>
                  <a:pt x="9178" y="4825"/>
                </a:lnTo>
                <a:lnTo>
                  <a:pt x="9410" y="4283"/>
                </a:lnTo>
                <a:lnTo>
                  <a:pt x="9643" y="3767"/>
                </a:lnTo>
                <a:lnTo>
                  <a:pt x="9876" y="3225"/>
                </a:lnTo>
                <a:lnTo>
                  <a:pt x="10108" y="2683"/>
                </a:lnTo>
                <a:lnTo>
                  <a:pt x="10341" y="2167"/>
                </a:lnTo>
                <a:lnTo>
                  <a:pt x="10574" y="1625"/>
                </a:lnTo>
                <a:lnTo>
                  <a:pt x="10781" y="1083"/>
                </a:lnTo>
                <a:lnTo>
                  <a:pt x="11013" y="541"/>
                </a:lnTo>
                <a:lnTo>
                  <a:pt x="11246" y="0"/>
                </a:lnTo>
              </a:path>
            </a:pathLst>
          </a:custGeom>
          <a:ln w="581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184"/>
          <p:cNvSpPr/>
          <p:nvPr/>
        </p:nvSpPr>
        <p:spPr>
          <a:xfrm>
            <a:off x="2309004" y="10183082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28564"/>
                </a:moveTo>
                <a:lnTo>
                  <a:pt x="232" y="28022"/>
                </a:lnTo>
                <a:lnTo>
                  <a:pt x="465" y="27480"/>
                </a:lnTo>
                <a:lnTo>
                  <a:pt x="698" y="26938"/>
                </a:lnTo>
                <a:lnTo>
                  <a:pt x="904" y="26370"/>
                </a:lnTo>
                <a:lnTo>
                  <a:pt x="1137" y="25829"/>
                </a:lnTo>
                <a:lnTo>
                  <a:pt x="1370" y="25287"/>
                </a:lnTo>
                <a:lnTo>
                  <a:pt x="1602" y="24719"/>
                </a:lnTo>
                <a:lnTo>
                  <a:pt x="1835" y="24177"/>
                </a:lnTo>
                <a:lnTo>
                  <a:pt x="2068" y="23609"/>
                </a:lnTo>
                <a:lnTo>
                  <a:pt x="2301" y="23068"/>
                </a:lnTo>
                <a:lnTo>
                  <a:pt x="2533" y="22500"/>
                </a:lnTo>
                <a:lnTo>
                  <a:pt x="2766" y="21932"/>
                </a:lnTo>
                <a:lnTo>
                  <a:pt x="2999" y="21365"/>
                </a:lnTo>
                <a:lnTo>
                  <a:pt x="3205" y="20823"/>
                </a:lnTo>
                <a:lnTo>
                  <a:pt x="3438" y="20255"/>
                </a:lnTo>
                <a:lnTo>
                  <a:pt x="3671" y="19687"/>
                </a:lnTo>
                <a:lnTo>
                  <a:pt x="3903" y="19120"/>
                </a:lnTo>
                <a:lnTo>
                  <a:pt x="4136" y="18526"/>
                </a:lnTo>
                <a:lnTo>
                  <a:pt x="4369" y="17959"/>
                </a:lnTo>
                <a:lnTo>
                  <a:pt x="4602" y="17391"/>
                </a:lnTo>
                <a:lnTo>
                  <a:pt x="4834" y="16823"/>
                </a:lnTo>
                <a:lnTo>
                  <a:pt x="5041" y="16230"/>
                </a:lnTo>
                <a:lnTo>
                  <a:pt x="5274" y="15662"/>
                </a:lnTo>
                <a:lnTo>
                  <a:pt x="5506" y="15069"/>
                </a:lnTo>
                <a:lnTo>
                  <a:pt x="5739" y="14501"/>
                </a:lnTo>
                <a:lnTo>
                  <a:pt x="5972" y="13907"/>
                </a:lnTo>
                <a:lnTo>
                  <a:pt x="6204" y="13340"/>
                </a:lnTo>
                <a:lnTo>
                  <a:pt x="6437" y="12746"/>
                </a:lnTo>
                <a:lnTo>
                  <a:pt x="6670" y="12153"/>
                </a:lnTo>
                <a:lnTo>
                  <a:pt x="6903" y="11559"/>
                </a:lnTo>
                <a:lnTo>
                  <a:pt x="7109" y="10966"/>
                </a:lnTo>
                <a:lnTo>
                  <a:pt x="7342" y="10372"/>
                </a:lnTo>
                <a:lnTo>
                  <a:pt x="7575" y="9779"/>
                </a:lnTo>
                <a:lnTo>
                  <a:pt x="7807" y="9185"/>
                </a:lnTo>
                <a:lnTo>
                  <a:pt x="8040" y="8566"/>
                </a:lnTo>
                <a:lnTo>
                  <a:pt x="8273" y="7973"/>
                </a:lnTo>
                <a:lnTo>
                  <a:pt x="8505" y="7379"/>
                </a:lnTo>
                <a:lnTo>
                  <a:pt x="8738" y="6760"/>
                </a:lnTo>
                <a:lnTo>
                  <a:pt x="8945" y="6166"/>
                </a:lnTo>
                <a:lnTo>
                  <a:pt x="9178" y="5547"/>
                </a:lnTo>
                <a:lnTo>
                  <a:pt x="9410" y="4954"/>
                </a:lnTo>
                <a:lnTo>
                  <a:pt x="9643" y="4334"/>
                </a:lnTo>
                <a:lnTo>
                  <a:pt x="9876" y="3715"/>
                </a:lnTo>
                <a:lnTo>
                  <a:pt x="10108" y="3122"/>
                </a:lnTo>
                <a:lnTo>
                  <a:pt x="10341" y="2502"/>
                </a:lnTo>
                <a:lnTo>
                  <a:pt x="10574" y="1883"/>
                </a:lnTo>
                <a:lnTo>
                  <a:pt x="10781" y="1264"/>
                </a:lnTo>
                <a:lnTo>
                  <a:pt x="11013" y="619"/>
                </a:lnTo>
                <a:lnTo>
                  <a:pt x="11246" y="0"/>
                </a:lnTo>
              </a:path>
            </a:pathLst>
          </a:custGeom>
          <a:ln w="581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185"/>
          <p:cNvSpPr/>
          <p:nvPr/>
        </p:nvSpPr>
        <p:spPr>
          <a:xfrm>
            <a:off x="2320255" y="10150345"/>
            <a:ext cx="11430" cy="33020"/>
          </a:xfrm>
          <a:custGeom>
            <a:avLst/>
            <a:gdLst/>
            <a:ahLst/>
            <a:cxnLst/>
            <a:rect l="l" t="t" r="r" b="b"/>
            <a:pathLst>
              <a:path w="11429" h="33020">
                <a:moveTo>
                  <a:pt x="0" y="32744"/>
                </a:moveTo>
                <a:lnTo>
                  <a:pt x="232" y="32125"/>
                </a:lnTo>
                <a:lnTo>
                  <a:pt x="465" y="31479"/>
                </a:lnTo>
                <a:lnTo>
                  <a:pt x="698" y="30860"/>
                </a:lnTo>
                <a:lnTo>
                  <a:pt x="904" y="30241"/>
                </a:lnTo>
                <a:lnTo>
                  <a:pt x="1137" y="29596"/>
                </a:lnTo>
                <a:lnTo>
                  <a:pt x="1370" y="28977"/>
                </a:lnTo>
                <a:lnTo>
                  <a:pt x="1602" y="28331"/>
                </a:lnTo>
                <a:lnTo>
                  <a:pt x="1835" y="27686"/>
                </a:lnTo>
                <a:lnTo>
                  <a:pt x="2068" y="27041"/>
                </a:lnTo>
                <a:lnTo>
                  <a:pt x="2301" y="26422"/>
                </a:lnTo>
                <a:lnTo>
                  <a:pt x="2533" y="25777"/>
                </a:lnTo>
                <a:lnTo>
                  <a:pt x="2766" y="25132"/>
                </a:lnTo>
                <a:lnTo>
                  <a:pt x="2999" y="24487"/>
                </a:lnTo>
                <a:lnTo>
                  <a:pt x="3205" y="23842"/>
                </a:lnTo>
                <a:lnTo>
                  <a:pt x="3438" y="23171"/>
                </a:lnTo>
                <a:lnTo>
                  <a:pt x="3671" y="22526"/>
                </a:lnTo>
                <a:lnTo>
                  <a:pt x="3903" y="21881"/>
                </a:lnTo>
                <a:lnTo>
                  <a:pt x="4136" y="21210"/>
                </a:lnTo>
                <a:lnTo>
                  <a:pt x="4369" y="20565"/>
                </a:lnTo>
                <a:lnTo>
                  <a:pt x="4602" y="19894"/>
                </a:lnTo>
                <a:lnTo>
                  <a:pt x="4834" y="19249"/>
                </a:lnTo>
                <a:lnTo>
                  <a:pt x="5041" y="18578"/>
                </a:lnTo>
                <a:lnTo>
                  <a:pt x="5274" y="17907"/>
                </a:lnTo>
                <a:lnTo>
                  <a:pt x="5506" y="17262"/>
                </a:lnTo>
                <a:lnTo>
                  <a:pt x="5739" y="16591"/>
                </a:lnTo>
                <a:lnTo>
                  <a:pt x="5972" y="15920"/>
                </a:lnTo>
                <a:lnTo>
                  <a:pt x="6204" y="15249"/>
                </a:lnTo>
                <a:lnTo>
                  <a:pt x="6437" y="14578"/>
                </a:lnTo>
                <a:lnTo>
                  <a:pt x="6670" y="13882"/>
                </a:lnTo>
                <a:lnTo>
                  <a:pt x="6903" y="13211"/>
                </a:lnTo>
                <a:lnTo>
                  <a:pt x="7109" y="12540"/>
                </a:lnTo>
                <a:lnTo>
                  <a:pt x="7342" y="11843"/>
                </a:lnTo>
                <a:lnTo>
                  <a:pt x="7575" y="11172"/>
                </a:lnTo>
                <a:lnTo>
                  <a:pt x="7807" y="10476"/>
                </a:lnTo>
                <a:lnTo>
                  <a:pt x="8040" y="9805"/>
                </a:lnTo>
                <a:lnTo>
                  <a:pt x="8273" y="9108"/>
                </a:lnTo>
                <a:lnTo>
                  <a:pt x="8505" y="8411"/>
                </a:lnTo>
                <a:lnTo>
                  <a:pt x="8738" y="7740"/>
                </a:lnTo>
                <a:lnTo>
                  <a:pt x="8945" y="7044"/>
                </a:lnTo>
                <a:lnTo>
                  <a:pt x="9178" y="6347"/>
                </a:lnTo>
                <a:lnTo>
                  <a:pt x="9410" y="5650"/>
                </a:lnTo>
                <a:lnTo>
                  <a:pt x="9643" y="4954"/>
                </a:lnTo>
                <a:lnTo>
                  <a:pt x="9876" y="4231"/>
                </a:lnTo>
                <a:lnTo>
                  <a:pt x="10108" y="3535"/>
                </a:lnTo>
                <a:lnTo>
                  <a:pt x="10341" y="2838"/>
                </a:lnTo>
                <a:lnTo>
                  <a:pt x="10574" y="2115"/>
                </a:lnTo>
                <a:lnTo>
                  <a:pt x="10781" y="1419"/>
                </a:lnTo>
                <a:lnTo>
                  <a:pt x="11013" y="696"/>
                </a:lnTo>
                <a:lnTo>
                  <a:pt x="11246" y="0"/>
                </a:lnTo>
              </a:path>
            </a:pathLst>
          </a:custGeom>
          <a:ln w="581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186"/>
          <p:cNvSpPr/>
          <p:nvPr/>
        </p:nvSpPr>
        <p:spPr>
          <a:xfrm>
            <a:off x="2331507" y="10113023"/>
            <a:ext cx="11430" cy="37465"/>
          </a:xfrm>
          <a:custGeom>
            <a:avLst/>
            <a:gdLst/>
            <a:ahLst/>
            <a:cxnLst/>
            <a:rect l="l" t="t" r="r" b="b"/>
            <a:pathLst>
              <a:path w="11429" h="37464">
                <a:moveTo>
                  <a:pt x="0" y="37311"/>
                </a:moveTo>
                <a:lnTo>
                  <a:pt x="232" y="36589"/>
                </a:lnTo>
                <a:lnTo>
                  <a:pt x="465" y="35892"/>
                </a:lnTo>
                <a:lnTo>
                  <a:pt x="698" y="35169"/>
                </a:lnTo>
                <a:lnTo>
                  <a:pt x="930" y="34447"/>
                </a:lnTo>
                <a:lnTo>
                  <a:pt x="1137" y="33724"/>
                </a:lnTo>
                <a:lnTo>
                  <a:pt x="1370" y="33002"/>
                </a:lnTo>
                <a:lnTo>
                  <a:pt x="1602" y="32279"/>
                </a:lnTo>
                <a:lnTo>
                  <a:pt x="1835" y="31531"/>
                </a:lnTo>
                <a:lnTo>
                  <a:pt x="2068" y="30809"/>
                </a:lnTo>
                <a:lnTo>
                  <a:pt x="2301" y="30086"/>
                </a:lnTo>
                <a:lnTo>
                  <a:pt x="2533" y="29338"/>
                </a:lnTo>
                <a:lnTo>
                  <a:pt x="2766" y="28615"/>
                </a:lnTo>
                <a:lnTo>
                  <a:pt x="2999" y="27867"/>
                </a:lnTo>
                <a:lnTo>
                  <a:pt x="3205" y="27119"/>
                </a:lnTo>
                <a:lnTo>
                  <a:pt x="3438" y="26396"/>
                </a:lnTo>
                <a:lnTo>
                  <a:pt x="3671" y="25648"/>
                </a:lnTo>
                <a:lnTo>
                  <a:pt x="3903" y="24900"/>
                </a:lnTo>
                <a:lnTo>
                  <a:pt x="4136" y="24151"/>
                </a:lnTo>
                <a:lnTo>
                  <a:pt x="4369" y="23403"/>
                </a:lnTo>
                <a:lnTo>
                  <a:pt x="4602" y="22655"/>
                </a:lnTo>
                <a:lnTo>
                  <a:pt x="4834" y="21906"/>
                </a:lnTo>
                <a:lnTo>
                  <a:pt x="5041" y="21132"/>
                </a:lnTo>
                <a:lnTo>
                  <a:pt x="5274" y="20384"/>
                </a:lnTo>
                <a:lnTo>
                  <a:pt x="5506" y="19636"/>
                </a:lnTo>
                <a:lnTo>
                  <a:pt x="5739" y="18862"/>
                </a:lnTo>
                <a:lnTo>
                  <a:pt x="5972" y="18113"/>
                </a:lnTo>
                <a:lnTo>
                  <a:pt x="6204" y="17339"/>
                </a:lnTo>
                <a:lnTo>
                  <a:pt x="6437" y="16565"/>
                </a:lnTo>
                <a:lnTo>
                  <a:pt x="6670" y="15817"/>
                </a:lnTo>
                <a:lnTo>
                  <a:pt x="6903" y="15043"/>
                </a:lnTo>
                <a:lnTo>
                  <a:pt x="7109" y="14269"/>
                </a:lnTo>
                <a:lnTo>
                  <a:pt x="7342" y="13495"/>
                </a:lnTo>
                <a:lnTo>
                  <a:pt x="7575" y="12721"/>
                </a:lnTo>
                <a:lnTo>
                  <a:pt x="7807" y="11921"/>
                </a:lnTo>
                <a:lnTo>
                  <a:pt x="8040" y="11147"/>
                </a:lnTo>
                <a:lnTo>
                  <a:pt x="8273" y="10372"/>
                </a:lnTo>
                <a:lnTo>
                  <a:pt x="8505" y="9573"/>
                </a:lnTo>
                <a:lnTo>
                  <a:pt x="8738" y="8798"/>
                </a:lnTo>
                <a:lnTo>
                  <a:pt x="8945" y="7999"/>
                </a:lnTo>
                <a:lnTo>
                  <a:pt x="9178" y="7224"/>
                </a:lnTo>
                <a:lnTo>
                  <a:pt x="9410" y="6425"/>
                </a:lnTo>
                <a:lnTo>
                  <a:pt x="9643" y="5625"/>
                </a:lnTo>
                <a:lnTo>
                  <a:pt x="9876" y="4825"/>
                </a:lnTo>
                <a:lnTo>
                  <a:pt x="10108" y="4025"/>
                </a:lnTo>
                <a:lnTo>
                  <a:pt x="10341" y="3225"/>
                </a:lnTo>
                <a:lnTo>
                  <a:pt x="10574" y="2425"/>
                </a:lnTo>
                <a:lnTo>
                  <a:pt x="10781" y="1625"/>
                </a:lnTo>
                <a:lnTo>
                  <a:pt x="11013" y="825"/>
                </a:lnTo>
                <a:lnTo>
                  <a:pt x="11246" y="0"/>
                </a:lnTo>
              </a:path>
            </a:pathLst>
          </a:custGeom>
          <a:ln w="581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187"/>
          <p:cNvSpPr/>
          <p:nvPr/>
        </p:nvSpPr>
        <p:spPr>
          <a:xfrm>
            <a:off x="2342758" y="10070869"/>
            <a:ext cx="11430" cy="42545"/>
          </a:xfrm>
          <a:custGeom>
            <a:avLst/>
            <a:gdLst/>
            <a:ahLst/>
            <a:cxnLst/>
            <a:rect l="l" t="t" r="r" b="b"/>
            <a:pathLst>
              <a:path w="11429" h="42545">
                <a:moveTo>
                  <a:pt x="0" y="42162"/>
                </a:moveTo>
                <a:lnTo>
                  <a:pt x="232" y="41362"/>
                </a:lnTo>
                <a:lnTo>
                  <a:pt x="465" y="40536"/>
                </a:lnTo>
                <a:lnTo>
                  <a:pt x="698" y="39711"/>
                </a:lnTo>
                <a:lnTo>
                  <a:pt x="930" y="38911"/>
                </a:lnTo>
                <a:lnTo>
                  <a:pt x="1137" y="38085"/>
                </a:lnTo>
                <a:lnTo>
                  <a:pt x="1370" y="37259"/>
                </a:lnTo>
                <a:lnTo>
                  <a:pt x="1602" y="36434"/>
                </a:lnTo>
                <a:lnTo>
                  <a:pt x="1835" y="35608"/>
                </a:lnTo>
                <a:lnTo>
                  <a:pt x="2068" y="34782"/>
                </a:lnTo>
                <a:lnTo>
                  <a:pt x="2301" y="33957"/>
                </a:lnTo>
                <a:lnTo>
                  <a:pt x="2533" y="33131"/>
                </a:lnTo>
                <a:lnTo>
                  <a:pt x="2766" y="32305"/>
                </a:lnTo>
                <a:lnTo>
                  <a:pt x="2999" y="31454"/>
                </a:lnTo>
                <a:lnTo>
                  <a:pt x="3205" y="30628"/>
                </a:lnTo>
                <a:lnTo>
                  <a:pt x="3438" y="29776"/>
                </a:lnTo>
                <a:lnTo>
                  <a:pt x="3671" y="28951"/>
                </a:lnTo>
                <a:lnTo>
                  <a:pt x="3903" y="28099"/>
                </a:lnTo>
                <a:lnTo>
                  <a:pt x="4136" y="27248"/>
                </a:lnTo>
                <a:lnTo>
                  <a:pt x="4369" y="26396"/>
                </a:lnTo>
                <a:lnTo>
                  <a:pt x="4602" y="25545"/>
                </a:lnTo>
                <a:lnTo>
                  <a:pt x="4834" y="24693"/>
                </a:lnTo>
                <a:lnTo>
                  <a:pt x="5041" y="23842"/>
                </a:lnTo>
                <a:lnTo>
                  <a:pt x="5274" y="22990"/>
                </a:lnTo>
                <a:lnTo>
                  <a:pt x="5506" y="22139"/>
                </a:lnTo>
                <a:lnTo>
                  <a:pt x="5739" y="21261"/>
                </a:lnTo>
                <a:lnTo>
                  <a:pt x="5972" y="20410"/>
                </a:lnTo>
                <a:lnTo>
                  <a:pt x="6204" y="19558"/>
                </a:lnTo>
                <a:lnTo>
                  <a:pt x="6437" y="18681"/>
                </a:lnTo>
                <a:lnTo>
                  <a:pt x="6670" y="17804"/>
                </a:lnTo>
                <a:lnTo>
                  <a:pt x="6903" y="16926"/>
                </a:lnTo>
                <a:lnTo>
                  <a:pt x="7109" y="16075"/>
                </a:lnTo>
                <a:lnTo>
                  <a:pt x="7342" y="15198"/>
                </a:lnTo>
                <a:lnTo>
                  <a:pt x="7575" y="14320"/>
                </a:lnTo>
                <a:lnTo>
                  <a:pt x="7807" y="13443"/>
                </a:lnTo>
                <a:lnTo>
                  <a:pt x="8040" y="12566"/>
                </a:lnTo>
                <a:lnTo>
                  <a:pt x="8273" y="11663"/>
                </a:lnTo>
                <a:lnTo>
                  <a:pt x="8505" y="10785"/>
                </a:lnTo>
                <a:lnTo>
                  <a:pt x="8738" y="9908"/>
                </a:lnTo>
                <a:lnTo>
                  <a:pt x="8945" y="9005"/>
                </a:lnTo>
                <a:lnTo>
                  <a:pt x="9178" y="8102"/>
                </a:lnTo>
                <a:lnTo>
                  <a:pt x="9410" y="7224"/>
                </a:lnTo>
                <a:lnTo>
                  <a:pt x="9643" y="6321"/>
                </a:lnTo>
                <a:lnTo>
                  <a:pt x="9876" y="5418"/>
                </a:lnTo>
                <a:lnTo>
                  <a:pt x="10108" y="4515"/>
                </a:lnTo>
                <a:lnTo>
                  <a:pt x="10341" y="3612"/>
                </a:lnTo>
                <a:lnTo>
                  <a:pt x="10574" y="2709"/>
                </a:lnTo>
                <a:lnTo>
                  <a:pt x="10806" y="1806"/>
                </a:lnTo>
                <a:lnTo>
                  <a:pt x="11013" y="903"/>
                </a:lnTo>
                <a:lnTo>
                  <a:pt x="11246" y="0"/>
                </a:lnTo>
              </a:path>
            </a:pathLst>
          </a:custGeom>
          <a:ln w="581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188"/>
          <p:cNvSpPr/>
          <p:nvPr/>
        </p:nvSpPr>
        <p:spPr>
          <a:xfrm>
            <a:off x="2354013" y="10023533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29" h="47625">
                <a:moveTo>
                  <a:pt x="0" y="47323"/>
                </a:moveTo>
                <a:lnTo>
                  <a:pt x="232" y="46420"/>
                </a:lnTo>
                <a:lnTo>
                  <a:pt x="465" y="45491"/>
                </a:lnTo>
                <a:lnTo>
                  <a:pt x="698" y="44588"/>
                </a:lnTo>
                <a:lnTo>
                  <a:pt x="904" y="43659"/>
                </a:lnTo>
                <a:lnTo>
                  <a:pt x="1137" y="42730"/>
                </a:lnTo>
                <a:lnTo>
                  <a:pt x="1370" y="41801"/>
                </a:lnTo>
                <a:lnTo>
                  <a:pt x="1602" y="40872"/>
                </a:lnTo>
                <a:lnTo>
                  <a:pt x="1835" y="39943"/>
                </a:lnTo>
                <a:lnTo>
                  <a:pt x="2068" y="39014"/>
                </a:lnTo>
                <a:lnTo>
                  <a:pt x="2301" y="38085"/>
                </a:lnTo>
                <a:lnTo>
                  <a:pt x="2533" y="37156"/>
                </a:lnTo>
                <a:lnTo>
                  <a:pt x="2740" y="36227"/>
                </a:lnTo>
                <a:lnTo>
                  <a:pt x="2973" y="35273"/>
                </a:lnTo>
                <a:lnTo>
                  <a:pt x="3205" y="34344"/>
                </a:lnTo>
                <a:lnTo>
                  <a:pt x="3438" y="33389"/>
                </a:lnTo>
                <a:lnTo>
                  <a:pt x="3671" y="32460"/>
                </a:lnTo>
                <a:lnTo>
                  <a:pt x="3903" y="31505"/>
                </a:lnTo>
                <a:lnTo>
                  <a:pt x="4136" y="30551"/>
                </a:lnTo>
                <a:lnTo>
                  <a:pt x="4369" y="29596"/>
                </a:lnTo>
                <a:lnTo>
                  <a:pt x="4602" y="28641"/>
                </a:lnTo>
                <a:lnTo>
                  <a:pt x="4834" y="27686"/>
                </a:lnTo>
                <a:lnTo>
                  <a:pt x="5041" y="26732"/>
                </a:lnTo>
                <a:lnTo>
                  <a:pt x="5274" y="25751"/>
                </a:lnTo>
                <a:lnTo>
                  <a:pt x="5506" y="24796"/>
                </a:lnTo>
                <a:lnTo>
                  <a:pt x="5739" y="23842"/>
                </a:lnTo>
                <a:lnTo>
                  <a:pt x="5972" y="22861"/>
                </a:lnTo>
                <a:lnTo>
                  <a:pt x="6204" y="21906"/>
                </a:lnTo>
                <a:lnTo>
                  <a:pt x="6437" y="20926"/>
                </a:lnTo>
                <a:lnTo>
                  <a:pt x="6644" y="19945"/>
                </a:lnTo>
                <a:lnTo>
                  <a:pt x="6877" y="18965"/>
                </a:lnTo>
                <a:lnTo>
                  <a:pt x="7109" y="17984"/>
                </a:lnTo>
                <a:lnTo>
                  <a:pt x="7342" y="17004"/>
                </a:lnTo>
                <a:lnTo>
                  <a:pt x="7575" y="16023"/>
                </a:lnTo>
                <a:lnTo>
                  <a:pt x="7807" y="15043"/>
                </a:lnTo>
                <a:lnTo>
                  <a:pt x="8040" y="14062"/>
                </a:lnTo>
                <a:lnTo>
                  <a:pt x="8273" y="13056"/>
                </a:lnTo>
                <a:lnTo>
                  <a:pt x="8505" y="12075"/>
                </a:lnTo>
                <a:lnTo>
                  <a:pt x="8712" y="11069"/>
                </a:lnTo>
                <a:lnTo>
                  <a:pt x="8945" y="10089"/>
                </a:lnTo>
                <a:lnTo>
                  <a:pt x="9178" y="9082"/>
                </a:lnTo>
                <a:lnTo>
                  <a:pt x="9410" y="8076"/>
                </a:lnTo>
                <a:lnTo>
                  <a:pt x="9643" y="7070"/>
                </a:lnTo>
                <a:lnTo>
                  <a:pt x="9876" y="6063"/>
                </a:lnTo>
                <a:lnTo>
                  <a:pt x="10108" y="5057"/>
                </a:lnTo>
                <a:lnTo>
                  <a:pt x="10341" y="4051"/>
                </a:lnTo>
                <a:lnTo>
                  <a:pt x="10574" y="3044"/>
                </a:lnTo>
                <a:lnTo>
                  <a:pt x="10781" y="2038"/>
                </a:lnTo>
                <a:lnTo>
                  <a:pt x="11013" y="1006"/>
                </a:lnTo>
                <a:lnTo>
                  <a:pt x="11246" y="0"/>
                </a:lnTo>
              </a:path>
            </a:pathLst>
          </a:custGeom>
          <a:ln w="581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189"/>
          <p:cNvSpPr/>
          <p:nvPr/>
        </p:nvSpPr>
        <p:spPr>
          <a:xfrm>
            <a:off x="2365264" y="9970809"/>
            <a:ext cx="11430" cy="52705"/>
          </a:xfrm>
          <a:custGeom>
            <a:avLst/>
            <a:gdLst/>
            <a:ahLst/>
            <a:cxnLst/>
            <a:rect l="l" t="t" r="r" b="b"/>
            <a:pathLst>
              <a:path w="11429" h="52704">
                <a:moveTo>
                  <a:pt x="0" y="52716"/>
                </a:moveTo>
                <a:lnTo>
                  <a:pt x="232" y="51683"/>
                </a:lnTo>
                <a:lnTo>
                  <a:pt x="465" y="50677"/>
                </a:lnTo>
                <a:lnTo>
                  <a:pt x="698" y="49645"/>
                </a:lnTo>
                <a:lnTo>
                  <a:pt x="904" y="48613"/>
                </a:lnTo>
                <a:lnTo>
                  <a:pt x="1137" y="47581"/>
                </a:lnTo>
                <a:lnTo>
                  <a:pt x="1370" y="46549"/>
                </a:lnTo>
                <a:lnTo>
                  <a:pt x="1602" y="45516"/>
                </a:lnTo>
                <a:lnTo>
                  <a:pt x="1835" y="44484"/>
                </a:lnTo>
                <a:lnTo>
                  <a:pt x="2068" y="43452"/>
                </a:lnTo>
                <a:lnTo>
                  <a:pt x="2301" y="42394"/>
                </a:lnTo>
                <a:lnTo>
                  <a:pt x="2533" y="41362"/>
                </a:lnTo>
                <a:lnTo>
                  <a:pt x="2740" y="40304"/>
                </a:lnTo>
                <a:lnTo>
                  <a:pt x="2973" y="39272"/>
                </a:lnTo>
                <a:lnTo>
                  <a:pt x="3205" y="38214"/>
                </a:lnTo>
                <a:lnTo>
                  <a:pt x="3438" y="37156"/>
                </a:lnTo>
                <a:lnTo>
                  <a:pt x="3671" y="36098"/>
                </a:lnTo>
                <a:lnTo>
                  <a:pt x="3903" y="35040"/>
                </a:lnTo>
                <a:lnTo>
                  <a:pt x="5041" y="29725"/>
                </a:lnTo>
                <a:lnTo>
                  <a:pt x="5274" y="28641"/>
                </a:lnTo>
                <a:lnTo>
                  <a:pt x="5506" y="27583"/>
                </a:lnTo>
                <a:lnTo>
                  <a:pt x="5739" y="26499"/>
                </a:lnTo>
                <a:lnTo>
                  <a:pt x="5972" y="25416"/>
                </a:lnTo>
                <a:lnTo>
                  <a:pt x="6204" y="24332"/>
                </a:lnTo>
                <a:lnTo>
                  <a:pt x="6437" y="23248"/>
                </a:lnTo>
                <a:lnTo>
                  <a:pt x="6644" y="22164"/>
                </a:lnTo>
                <a:lnTo>
                  <a:pt x="6877" y="21081"/>
                </a:lnTo>
                <a:lnTo>
                  <a:pt x="7109" y="19997"/>
                </a:lnTo>
                <a:lnTo>
                  <a:pt x="7342" y="18913"/>
                </a:lnTo>
                <a:lnTo>
                  <a:pt x="7575" y="17804"/>
                </a:lnTo>
                <a:lnTo>
                  <a:pt x="7807" y="16720"/>
                </a:lnTo>
                <a:lnTo>
                  <a:pt x="8040" y="15610"/>
                </a:lnTo>
                <a:lnTo>
                  <a:pt x="8273" y="14527"/>
                </a:lnTo>
                <a:lnTo>
                  <a:pt x="8505" y="13417"/>
                </a:lnTo>
                <a:lnTo>
                  <a:pt x="8712" y="12308"/>
                </a:lnTo>
                <a:lnTo>
                  <a:pt x="8945" y="11198"/>
                </a:lnTo>
                <a:lnTo>
                  <a:pt x="9178" y="10089"/>
                </a:lnTo>
                <a:lnTo>
                  <a:pt x="9410" y="8979"/>
                </a:lnTo>
                <a:lnTo>
                  <a:pt x="9643" y="7869"/>
                </a:lnTo>
                <a:lnTo>
                  <a:pt x="9876" y="6734"/>
                </a:lnTo>
                <a:lnTo>
                  <a:pt x="10108" y="5625"/>
                </a:lnTo>
                <a:lnTo>
                  <a:pt x="10341" y="4515"/>
                </a:lnTo>
                <a:lnTo>
                  <a:pt x="10574" y="3380"/>
                </a:lnTo>
                <a:lnTo>
                  <a:pt x="10781" y="2244"/>
                </a:lnTo>
                <a:lnTo>
                  <a:pt x="11013" y="1135"/>
                </a:lnTo>
                <a:lnTo>
                  <a:pt x="11246" y="0"/>
                </a:lnTo>
              </a:path>
            </a:pathLst>
          </a:custGeom>
          <a:ln w="581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190"/>
          <p:cNvSpPr/>
          <p:nvPr/>
        </p:nvSpPr>
        <p:spPr>
          <a:xfrm>
            <a:off x="2376516" y="9912537"/>
            <a:ext cx="11430" cy="58419"/>
          </a:xfrm>
          <a:custGeom>
            <a:avLst/>
            <a:gdLst/>
            <a:ahLst/>
            <a:cxnLst/>
            <a:rect l="l" t="t" r="r" b="b"/>
            <a:pathLst>
              <a:path w="11429" h="58420">
                <a:moveTo>
                  <a:pt x="0" y="58263"/>
                </a:moveTo>
                <a:lnTo>
                  <a:pt x="232" y="57128"/>
                </a:lnTo>
                <a:lnTo>
                  <a:pt x="465" y="55993"/>
                </a:lnTo>
                <a:lnTo>
                  <a:pt x="698" y="54857"/>
                </a:lnTo>
                <a:lnTo>
                  <a:pt x="904" y="53722"/>
                </a:lnTo>
                <a:lnTo>
                  <a:pt x="1137" y="52561"/>
                </a:lnTo>
                <a:lnTo>
                  <a:pt x="1370" y="51425"/>
                </a:lnTo>
                <a:lnTo>
                  <a:pt x="1602" y="50290"/>
                </a:lnTo>
                <a:lnTo>
                  <a:pt x="1835" y="49129"/>
                </a:lnTo>
                <a:lnTo>
                  <a:pt x="2068" y="47994"/>
                </a:lnTo>
                <a:lnTo>
                  <a:pt x="2301" y="46832"/>
                </a:lnTo>
                <a:lnTo>
                  <a:pt x="2533" y="45671"/>
                </a:lnTo>
                <a:lnTo>
                  <a:pt x="2766" y="44510"/>
                </a:lnTo>
                <a:lnTo>
                  <a:pt x="2973" y="43349"/>
                </a:lnTo>
                <a:lnTo>
                  <a:pt x="3205" y="42188"/>
                </a:lnTo>
                <a:lnTo>
                  <a:pt x="3438" y="41027"/>
                </a:lnTo>
                <a:lnTo>
                  <a:pt x="3671" y="39840"/>
                </a:lnTo>
                <a:lnTo>
                  <a:pt x="3903" y="38679"/>
                </a:lnTo>
                <a:lnTo>
                  <a:pt x="4136" y="37517"/>
                </a:lnTo>
                <a:lnTo>
                  <a:pt x="4369" y="36330"/>
                </a:lnTo>
                <a:lnTo>
                  <a:pt x="4602" y="35144"/>
                </a:lnTo>
                <a:lnTo>
                  <a:pt x="4834" y="33982"/>
                </a:lnTo>
                <a:lnTo>
                  <a:pt x="5972" y="28048"/>
                </a:lnTo>
                <a:lnTo>
                  <a:pt x="6204" y="26861"/>
                </a:lnTo>
                <a:lnTo>
                  <a:pt x="6437" y="25648"/>
                </a:lnTo>
                <a:lnTo>
                  <a:pt x="6670" y="24461"/>
                </a:lnTo>
                <a:lnTo>
                  <a:pt x="6877" y="23248"/>
                </a:lnTo>
                <a:lnTo>
                  <a:pt x="7109" y="22061"/>
                </a:lnTo>
                <a:lnTo>
                  <a:pt x="7342" y="20849"/>
                </a:lnTo>
                <a:lnTo>
                  <a:pt x="7575" y="19636"/>
                </a:lnTo>
                <a:lnTo>
                  <a:pt x="7807" y="18423"/>
                </a:lnTo>
                <a:lnTo>
                  <a:pt x="8040" y="17210"/>
                </a:lnTo>
                <a:lnTo>
                  <a:pt x="8273" y="15998"/>
                </a:lnTo>
                <a:lnTo>
                  <a:pt x="8505" y="14785"/>
                </a:lnTo>
                <a:lnTo>
                  <a:pt x="8712" y="13572"/>
                </a:lnTo>
                <a:lnTo>
                  <a:pt x="8945" y="12333"/>
                </a:lnTo>
                <a:lnTo>
                  <a:pt x="9178" y="11121"/>
                </a:lnTo>
                <a:lnTo>
                  <a:pt x="9410" y="9882"/>
                </a:lnTo>
                <a:lnTo>
                  <a:pt x="9643" y="8669"/>
                </a:lnTo>
                <a:lnTo>
                  <a:pt x="9876" y="7431"/>
                </a:lnTo>
                <a:lnTo>
                  <a:pt x="10108" y="6192"/>
                </a:lnTo>
                <a:lnTo>
                  <a:pt x="10341" y="4954"/>
                </a:lnTo>
                <a:lnTo>
                  <a:pt x="10574" y="3715"/>
                </a:lnTo>
                <a:lnTo>
                  <a:pt x="10781" y="2477"/>
                </a:lnTo>
                <a:lnTo>
                  <a:pt x="11013" y="1238"/>
                </a:lnTo>
                <a:lnTo>
                  <a:pt x="11246" y="0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191"/>
          <p:cNvSpPr/>
          <p:nvPr/>
        </p:nvSpPr>
        <p:spPr>
          <a:xfrm>
            <a:off x="2387768" y="9848612"/>
            <a:ext cx="11430" cy="64135"/>
          </a:xfrm>
          <a:custGeom>
            <a:avLst/>
            <a:gdLst/>
            <a:ahLst/>
            <a:cxnLst/>
            <a:rect l="l" t="t" r="r" b="b"/>
            <a:pathLst>
              <a:path w="11429" h="64135">
                <a:moveTo>
                  <a:pt x="0" y="63914"/>
                </a:moveTo>
                <a:lnTo>
                  <a:pt x="232" y="62676"/>
                </a:lnTo>
                <a:lnTo>
                  <a:pt x="465" y="61411"/>
                </a:lnTo>
                <a:lnTo>
                  <a:pt x="698" y="60173"/>
                </a:lnTo>
                <a:lnTo>
                  <a:pt x="904" y="58908"/>
                </a:lnTo>
                <a:lnTo>
                  <a:pt x="1137" y="57644"/>
                </a:lnTo>
                <a:lnTo>
                  <a:pt x="1370" y="56380"/>
                </a:lnTo>
                <a:lnTo>
                  <a:pt x="1602" y="55141"/>
                </a:lnTo>
                <a:lnTo>
                  <a:pt x="1835" y="53877"/>
                </a:lnTo>
                <a:lnTo>
                  <a:pt x="2068" y="52612"/>
                </a:lnTo>
                <a:lnTo>
                  <a:pt x="2301" y="51322"/>
                </a:lnTo>
                <a:lnTo>
                  <a:pt x="2533" y="50058"/>
                </a:lnTo>
                <a:lnTo>
                  <a:pt x="2766" y="48793"/>
                </a:lnTo>
                <a:lnTo>
                  <a:pt x="2999" y="47503"/>
                </a:lnTo>
                <a:lnTo>
                  <a:pt x="3205" y="46239"/>
                </a:lnTo>
                <a:lnTo>
                  <a:pt x="3438" y="44949"/>
                </a:lnTo>
                <a:lnTo>
                  <a:pt x="3671" y="43659"/>
                </a:lnTo>
                <a:lnTo>
                  <a:pt x="3903" y="42394"/>
                </a:lnTo>
                <a:lnTo>
                  <a:pt x="4136" y="41104"/>
                </a:lnTo>
                <a:lnTo>
                  <a:pt x="4369" y="39814"/>
                </a:lnTo>
                <a:lnTo>
                  <a:pt x="4602" y="38498"/>
                </a:lnTo>
                <a:lnTo>
                  <a:pt x="4834" y="37208"/>
                </a:lnTo>
                <a:lnTo>
                  <a:pt x="5041" y="35918"/>
                </a:lnTo>
                <a:lnTo>
                  <a:pt x="5274" y="34627"/>
                </a:lnTo>
                <a:lnTo>
                  <a:pt x="5506" y="33312"/>
                </a:lnTo>
                <a:lnTo>
                  <a:pt x="5739" y="32021"/>
                </a:lnTo>
                <a:lnTo>
                  <a:pt x="5972" y="30705"/>
                </a:lnTo>
                <a:lnTo>
                  <a:pt x="6204" y="29389"/>
                </a:lnTo>
                <a:lnTo>
                  <a:pt x="6437" y="28073"/>
                </a:lnTo>
                <a:lnTo>
                  <a:pt x="6670" y="26783"/>
                </a:lnTo>
                <a:lnTo>
                  <a:pt x="6877" y="25467"/>
                </a:lnTo>
                <a:lnTo>
                  <a:pt x="7109" y="24126"/>
                </a:lnTo>
                <a:lnTo>
                  <a:pt x="7342" y="22810"/>
                </a:lnTo>
                <a:lnTo>
                  <a:pt x="7575" y="21494"/>
                </a:lnTo>
                <a:lnTo>
                  <a:pt x="7807" y="20178"/>
                </a:lnTo>
                <a:lnTo>
                  <a:pt x="8040" y="18836"/>
                </a:lnTo>
                <a:lnTo>
                  <a:pt x="8273" y="17520"/>
                </a:lnTo>
                <a:lnTo>
                  <a:pt x="8505" y="16178"/>
                </a:lnTo>
                <a:lnTo>
                  <a:pt x="8738" y="14836"/>
                </a:lnTo>
                <a:lnTo>
                  <a:pt x="8945" y="13495"/>
                </a:lnTo>
                <a:lnTo>
                  <a:pt x="9178" y="12153"/>
                </a:lnTo>
                <a:lnTo>
                  <a:pt x="9410" y="10837"/>
                </a:lnTo>
                <a:lnTo>
                  <a:pt x="9643" y="9469"/>
                </a:lnTo>
                <a:lnTo>
                  <a:pt x="9876" y="8128"/>
                </a:lnTo>
                <a:lnTo>
                  <a:pt x="10108" y="6786"/>
                </a:lnTo>
                <a:lnTo>
                  <a:pt x="10341" y="5444"/>
                </a:lnTo>
                <a:lnTo>
                  <a:pt x="10574" y="4076"/>
                </a:lnTo>
                <a:lnTo>
                  <a:pt x="10781" y="2735"/>
                </a:lnTo>
                <a:lnTo>
                  <a:pt x="11013" y="1367"/>
                </a:lnTo>
                <a:lnTo>
                  <a:pt x="11246" y="0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192"/>
          <p:cNvSpPr/>
          <p:nvPr/>
        </p:nvSpPr>
        <p:spPr>
          <a:xfrm>
            <a:off x="2399019" y="9779078"/>
            <a:ext cx="11430" cy="69850"/>
          </a:xfrm>
          <a:custGeom>
            <a:avLst/>
            <a:gdLst/>
            <a:ahLst/>
            <a:cxnLst/>
            <a:rect l="l" t="t" r="r" b="b"/>
            <a:pathLst>
              <a:path w="11429" h="69850">
                <a:moveTo>
                  <a:pt x="0" y="69539"/>
                </a:moveTo>
                <a:lnTo>
                  <a:pt x="232" y="68172"/>
                </a:lnTo>
                <a:lnTo>
                  <a:pt x="465" y="66804"/>
                </a:lnTo>
                <a:lnTo>
                  <a:pt x="698" y="65437"/>
                </a:lnTo>
                <a:lnTo>
                  <a:pt x="904" y="64069"/>
                </a:lnTo>
                <a:lnTo>
                  <a:pt x="1137" y="62701"/>
                </a:lnTo>
                <a:lnTo>
                  <a:pt x="1370" y="61334"/>
                </a:lnTo>
                <a:lnTo>
                  <a:pt x="1602" y="59940"/>
                </a:lnTo>
                <a:lnTo>
                  <a:pt x="1835" y="58573"/>
                </a:lnTo>
                <a:lnTo>
                  <a:pt x="2068" y="57180"/>
                </a:lnTo>
                <a:lnTo>
                  <a:pt x="2301" y="55812"/>
                </a:lnTo>
                <a:lnTo>
                  <a:pt x="2533" y="54419"/>
                </a:lnTo>
                <a:lnTo>
                  <a:pt x="2766" y="53025"/>
                </a:lnTo>
                <a:lnTo>
                  <a:pt x="2999" y="51632"/>
                </a:lnTo>
                <a:lnTo>
                  <a:pt x="3205" y="50238"/>
                </a:lnTo>
                <a:lnTo>
                  <a:pt x="3438" y="48845"/>
                </a:lnTo>
                <a:lnTo>
                  <a:pt x="3671" y="47452"/>
                </a:lnTo>
                <a:lnTo>
                  <a:pt x="3903" y="46058"/>
                </a:lnTo>
                <a:lnTo>
                  <a:pt x="4136" y="44639"/>
                </a:lnTo>
                <a:lnTo>
                  <a:pt x="4369" y="43246"/>
                </a:lnTo>
                <a:lnTo>
                  <a:pt x="4602" y="41827"/>
                </a:lnTo>
                <a:lnTo>
                  <a:pt x="4834" y="40433"/>
                </a:lnTo>
                <a:lnTo>
                  <a:pt x="5041" y="39014"/>
                </a:lnTo>
                <a:lnTo>
                  <a:pt x="5274" y="37595"/>
                </a:lnTo>
                <a:lnTo>
                  <a:pt x="5506" y="36176"/>
                </a:lnTo>
                <a:lnTo>
                  <a:pt x="5739" y="34756"/>
                </a:lnTo>
                <a:lnTo>
                  <a:pt x="5972" y="33337"/>
                </a:lnTo>
                <a:lnTo>
                  <a:pt x="6204" y="31918"/>
                </a:lnTo>
                <a:lnTo>
                  <a:pt x="6437" y="30499"/>
                </a:lnTo>
                <a:lnTo>
                  <a:pt x="6670" y="29054"/>
                </a:lnTo>
                <a:lnTo>
                  <a:pt x="6877" y="27635"/>
                </a:lnTo>
                <a:lnTo>
                  <a:pt x="7109" y="26190"/>
                </a:lnTo>
                <a:lnTo>
                  <a:pt x="7342" y="24771"/>
                </a:lnTo>
                <a:lnTo>
                  <a:pt x="7575" y="23326"/>
                </a:lnTo>
                <a:lnTo>
                  <a:pt x="7807" y="21881"/>
                </a:lnTo>
                <a:lnTo>
                  <a:pt x="8040" y="20436"/>
                </a:lnTo>
                <a:lnTo>
                  <a:pt x="8273" y="18991"/>
                </a:lnTo>
                <a:lnTo>
                  <a:pt x="8505" y="17546"/>
                </a:lnTo>
                <a:lnTo>
                  <a:pt x="8738" y="16101"/>
                </a:lnTo>
                <a:lnTo>
                  <a:pt x="8945" y="14656"/>
                </a:lnTo>
                <a:lnTo>
                  <a:pt x="9178" y="13185"/>
                </a:lnTo>
                <a:lnTo>
                  <a:pt x="9410" y="11740"/>
                </a:lnTo>
                <a:lnTo>
                  <a:pt x="9643" y="10269"/>
                </a:lnTo>
                <a:lnTo>
                  <a:pt x="9876" y="8824"/>
                </a:lnTo>
                <a:lnTo>
                  <a:pt x="10108" y="7353"/>
                </a:lnTo>
                <a:lnTo>
                  <a:pt x="10341" y="5883"/>
                </a:lnTo>
                <a:lnTo>
                  <a:pt x="10574" y="4412"/>
                </a:lnTo>
                <a:lnTo>
                  <a:pt x="10781" y="2941"/>
                </a:lnTo>
                <a:lnTo>
                  <a:pt x="11013" y="1470"/>
                </a:lnTo>
                <a:lnTo>
                  <a:pt x="11246" y="0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193"/>
          <p:cNvSpPr/>
          <p:nvPr/>
        </p:nvSpPr>
        <p:spPr>
          <a:xfrm>
            <a:off x="2410271" y="9704049"/>
            <a:ext cx="11430" cy="75565"/>
          </a:xfrm>
          <a:custGeom>
            <a:avLst/>
            <a:gdLst/>
            <a:ahLst/>
            <a:cxnLst/>
            <a:rect l="l" t="t" r="r" b="b"/>
            <a:pathLst>
              <a:path w="11429" h="75564">
                <a:moveTo>
                  <a:pt x="0" y="75035"/>
                </a:moveTo>
                <a:lnTo>
                  <a:pt x="232" y="73565"/>
                </a:lnTo>
                <a:lnTo>
                  <a:pt x="465" y="72068"/>
                </a:lnTo>
                <a:lnTo>
                  <a:pt x="698" y="70597"/>
                </a:lnTo>
                <a:lnTo>
                  <a:pt x="1835" y="63166"/>
                </a:lnTo>
                <a:lnTo>
                  <a:pt x="2068" y="61669"/>
                </a:lnTo>
                <a:lnTo>
                  <a:pt x="2301" y="60173"/>
                </a:lnTo>
                <a:lnTo>
                  <a:pt x="2533" y="58676"/>
                </a:lnTo>
                <a:lnTo>
                  <a:pt x="2766" y="57154"/>
                </a:lnTo>
                <a:lnTo>
                  <a:pt x="2999" y="55657"/>
                </a:lnTo>
                <a:lnTo>
                  <a:pt x="3205" y="54161"/>
                </a:lnTo>
                <a:lnTo>
                  <a:pt x="3438" y="52638"/>
                </a:lnTo>
                <a:lnTo>
                  <a:pt x="3671" y="51142"/>
                </a:lnTo>
                <a:lnTo>
                  <a:pt x="3903" y="49619"/>
                </a:lnTo>
                <a:lnTo>
                  <a:pt x="4136" y="48097"/>
                </a:lnTo>
                <a:lnTo>
                  <a:pt x="4369" y="46574"/>
                </a:lnTo>
                <a:lnTo>
                  <a:pt x="4602" y="45052"/>
                </a:lnTo>
                <a:lnTo>
                  <a:pt x="4834" y="43530"/>
                </a:lnTo>
                <a:lnTo>
                  <a:pt x="5041" y="42007"/>
                </a:lnTo>
                <a:lnTo>
                  <a:pt x="5274" y="40485"/>
                </a:lnTo>
                <a:lnTo>
                  <a:pt x="5506" y="38962"/>
                </a:lnTo>
                <a:lnTo>
                  <a:pt x="5739" y="37414"/>
                </a:lnTo>
                <a:lnTo>
                  <a:pt x="5972" y="35892"/>
                </a:lnTo>
                <a:lnTo>
                  <a:pt x="6204" y="34369"/>
                </a:lnTo>
                <a:lnTo>
                  <a:pt x="6437" y="32821"/>
                </a:lnTo>
                <a:lnTo>
                  <a:pt x="6670" y="31273"/>
                </a:lnTo>
                <a:lnTo>
                  <a:pt x="6877" y="29751"/>
                </a:lnTo>
                <a:lnTo>
                  <a:pt x="7109" y="28202"/>
                </a:lnTo>
                <a:lnTo>
                  <a:pt x="7342" y="26654"/>
                </a:lnTo>
                <a:lnTo>
                  <a:pt x="7575" y="25106"/>
                </a:lnTo>
                <a:lnTo>
                  <a:pt x="7807" y="23558"/>
                </a:lnTo>
                <a:lnTo>
                  <a:pt x="8040" y="21984"/>
                </a:lnTo>
                <a:lnTo>
                  <a:pt x="8273" y="20436"/>
                </a:lnTo>
                <a:lnTo>
                  <a:pt x="8505" y="18887"/>
                </a:lnTo>
                <a:lnTo>
                  <a:pt x="8738" y="17313"/>
                </a:lnTo>
                <a:lnTo>
                  <a:pt x="8945" y="15739"/>
                </a:lnTo>
                <a:lnTo>
                  <a:pt x="9178" y="14191"/>
                </a:lnTo>
                <a:lnTo>
                  <a:pt x="9410" y="12617"/>
                </a:lnTo>
                <a:lnTo>
                  <a:pt x="9643" y="11043"/>
                </a:lnTo>
                <a:lnTo>
                  <a:pt x="9876" y="9469"/>
                </a:lnTo>
                <a:lnTo>
                  <a:pt x="10108" y="7895"/>
                </a:lnTo>
                <a:lnTo>
                  <a:pt x="10341" y="6321"/>
                </a:lnTo>
                <a:lnTo>
                  <a:pt x="10574" y="4747"/>
                </a:lnTo>
                <a:lnTo>
                  <a:pt x="10781" y="3173"/>
                </a:lnTo>
                <a:lnTo>
                  <a:pt x="11013" y="1599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194"/>
          <p:cNvSpPr/>
          <p:nvPr/>
        </p:nvSpPr>
        <p:spPr>
          <a:xfrm>
            <a:off x="2421523" y="9623781"/>
            <a:ext cx="11430" cy="80645"/>
          </a:xfrm>
          <a:custGeom>
            <a:avLst/>
            <a:gdLst/>
            <a:ahLst/>
            <a:cxnLst/>
            <a:rect l="l" t="t" r="r" b="b"/>
            <a:pathLst>
              <a:path w="11429" h="80645">
                <a:moveTo>
                  <a:pt x="0" y="80273"/>
                </a:moveTo>
                <a:lnTo>
                  <a:pt x="232" y="78674"/>
                </a:lnTo>
                <a:lnTo>
                  <a:pt x="465" y="77100"/>
                </a:lnTo>
                <a:lnTo>
                  <a:pt x="698" y="75500"/>
                </a:lnTo>
                <a:lnTo>
                  <a:pt x="930" y="73900"/>
                </a:lnTo>
                <a:lnTo>
                  <a:pt x="1137" y="72326"/>
                </a:lnTo>
                <a:lnTo>
                  <a:pt x="1370" y="70726"/>
                </a:lnTo>
                <a:lnTo>
                  <a:pt x="1602" y="69126"/>
                </a:lnTo>
                <a:lnTo>
                  <a:pt x="1835" y="67527"/>
                </a:lnTo>
                <a:lnTo>
                  <a:pt x="2068" y="65901"/>
                </a:lnTo>
                <a:lnTo>
                  <a:pt x="2301" y="64301"/>
                </a:lnTo>
                <a:lnTo>
                  <a:pt x="2533" y="62701"/>
                </a:lnTo>
                <a:lnTo>
                  <a:pt x="2766" y="61076"/>
                </a:lnTo>
                <a:lnTo>
                  <a:pt x="2999" y="59476"/>
                </a:lnTo>
                <a:lnTo>
                  <a:pt x="3205" y="57850"/>
                </a:lnTo>
                <a:lnTo>
                  <a:pt x="3438" y="56251"/>
                </a:lnTo>
                <a:lnTo>
                  <a:pt x="3671" y="54625"/>
                </a:lnTo>
                <a:lnTo>
                  <a:pt x="3903" y="52999"/>
                </a:lnTo>
                <a:lnTo>
                  <a:pt x="4136" y="51374"/>
                </a:lnTo>
                <a:lnTo>
                  <a:pt x="4369" y="49748"/>
                </a:lnTo>
                <a:lnTo>
                  <a:pt x="4602" y="48123"/>
                </a:lnTo>
                <a:lnTo>
                  <a:pt x="4834" y="46497"/>
                </a:lnTo>
                <a:lnTo>
                  <a:pt x="5041" y="44846"/>
                </a:lnTo>
                <a:lnTo>
                  <a:pt x="5274" y="43220"/>
                </a:lnTo>
                <a:lnTo>
                  <a:pt x="5506" y="41594"/>
                </a:lnTo>
                <a:lnTo>
                  <a:pt x="5739" y="39943"/>
                </a:lnTo>
                <a:lnTo>
                  <a:pt x="5972" y="38317"/>
                </a:lnTo>
                <a:lnTo>
                  <a:pt x="6204" y="36666"/>
                </a:lnTo>
                <a:lnTo>
                  <a:pt x="6437" y="35015"/>
                </a:lnTo>
                <a:lnTo>
                  <a:pt x="6670" y="33363"/>
                </a:lnTo>
                <a:lnTo>
                  <a:pt x="6903" y="31712"/>
                </a:lnTo>
                <a:lnTo>
                  <a:pt x="7109" y="30060"/>
                </a:lnTo>
                <a:lnTo>
                  <a:pt x="7342" y="28409"/>
                </a:lnTo>
                <a:lnTo>
                  <a:pt x="7575" y="26757"/>
                </a:lnTo>
                <a:lnTo>
                  <a:pt x="7807" y="25106"/>
                </a:lnTo>
                <a:lnTo>
                  <a:pt x="8040" y="23455"/>
                </a:lnTo>
                <a:lnTo>
                  <a:pt x="8273" y="21777"/>
                </a:lnTo>
                <a:lnTo>
                  <a:pt x="8505" y="20126"/>
                </a:lnTo>
                <a:lnTo>
                  <a:pt x="8738" y="18449"/>
                </a:lnTo>
                <a:lnTo>
                  <a:pt x="8945" y="16772"/>
                </a:lnTo>
                <a:lnTo>
                  <a:pt x="9178" y="15120"/>
                </a:lnTo>
                <a:lnTo>
                  <a:pt x="9410" y="13443"/>
                </a:lnTo>
                <a:lnTo>
                  <a:pt x="9643" y="11766"/>
                </a:lnTo>
                <a:lnTo>
                  <a:pt x="9876" y="10089"/>
                </a:lnTo>
                <a:lnTo>
                  <a:pt x="10108" y="8411"/>
                </a:lnTo>
                <a:lnTo>
                  <a:pt x="10341" y="6734"/>
                </a:lnTo>
                <a:lnTo>
                  <a:pt x="10574" y="5057"/>
                </a:lnTo>
                <a:lnTo>
                  <a:pt x="10781" y="3354"/>
                </a:lnTo>
                <a:lnTo>
                  <a:pt x="11013" y="1677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95"/>
          <p:cNvSpPr/>
          <p:nvPr/>
        </p:nvSpPr>
        <p:spPr>
          <a:xfrm>
            <a:off x="2432774" y="9538617"/>
            <a:ext cx="11430" cy="85725"/>
          </a:xfrm>
          <a:custGeom>
            <a:avLst/>
            <a:gdLst/>
            <a:ahLst/>
            <a:cxnLst/>
            <a:rect l="l" t="t" r="r" b="b"/>
            <a:pathLst>
              <a:path w="11429" h="85725">
                <a:moveTo>
                  <a:pt x="0" y="85150"/>
                </a:moveTo>
                <a:lnTo>
                  <a:pt x="232" y="83473"/>
                </a:lnTo>
                <a:lnTo>
                  <a:pt x="465" y="81770"/>
                </a:lnTo>
                <a:lnTo>
                  <a:pt x="698" y="80067"/>
                </a:lnTo>
                <a:lnTo>
                  <a:pt x="930" y="78364"/>
                </a:lnTo>
                <a:lnTo>
                  <a:pt x="1163" y="76687"/>
                </a:lnTo>
                <a:lnTo>
                  <a:pt x="1370" y="74984"/>
                </a:lnTo>
                <a:lnTo>
                  <a:pt x="1602" y="73281"/>
                </a:lnTo>
                <a:lnTo>
                  <a:pt x="1835" y="71578"/>
                </a:lnTo>
                <a:lnTo>
                  <a:pt x="2068" y="69875"/>
                </a:lnTo>
                <a:lnTo>
                  <a:pt x="2301" y="68146"/>
                </a:lnTo>
                <a:lnTo>
                  <a:pt x="2533" y="66443"/>
                </a:lnTo>
                <a:lnTo>
                  <a:pt x="2766" y="64714"/>
                </a:lnTo>
                <a:lnTo>
                  <a:pt x="2999" y="63011"/>
                </a:lnTo>
                <a:lnTo>
                  <a:pt x="3205" y="61308"/>
                </a:lnTo>
                <a:lnTo>
                  <a:pt x="3438" y="59579"/>
                </a:lnTo>
                <a:lnTo>
                  <a:pt x="3671" y="57850"/>
                </a:lnTo>
                <a:lnTo>
                  <a:pt x="3903" y="56122"/>
                </a:lnTo>
                <a:lnTo>
                  <a:pt x="4136" y="54419"/>
                </a:lnTo>
                <a:lnTo>
                  <a:pt x="4369" y="52690"/>
                </a:lnTo>
                <a:lnTo>
                  <a:pt x="4602" y="50961"/>
                </a:lnTo>
                <a:lnTo>
                  <a:pt x="4834" y="49232"/>
                </a:lnTo>
                <a:lnTo>
                  <a:pt x="5041" y="47477"/>
                </a:lnTo>
                <a:lnTo>
                  <a:pt x="5274" y="45749"/>
                </a:lnTo>
                <a:lnTo>
                  <a:pt x="5506" y="44020"/>
                </a:lnTo>
                <a:lnTo>
                  <a:pt x="5739" y="42291"/>
                </a:lnTo>
                <a:lnTo>
                  <a:pt x="5972" y="40536"/>
                </a:lnTo>
                <a:lnTo>
                  <a:pt x="6204" y="38808"/>
                </a:lnTo>
                <a:lnTo>
                  <a:pt x="6437" y="37053"/>
                </a:lnTo>
                <a:lnTo>
                  <a:pt x="6670" y="35298"/>
                </a:lnTo>
                <a:lnTo>
                  <a:pt x="6903" y="33570"/>
                </a:lnTo>
                <a:lnTo>
                  <a:pt x="7109" y="31815"/>
                </a:lnTo>
                <a:lnTo>
                  <a:pt x="7342" y="30060"/>
                </a:lnTo>
                <a:lnTo>
                  <a:pt x="7575" y="28306"/>
                </a:lnTo>
                <a:lnTo>
                  <a:pt x="7807" y="26551"/>
                </a:lnTo>
                <a:lnTo>
                  <a:pt x="8040" y="24796"/>
                </a:lnTo>
                <a:lnTo>
                  <a:pt x="8273" y="23042"/>
                </a:lnTo>
                <a:lnTo>
                  <a:pt x="8505" y="21261"/>
                </a:lnTo>
                <a:lnTo>
                  <a:pt x="8738" y="19507"/>
                </a:lnTo>
                <a:lnTo>
                  <a:pt x="8945" y="17752"/>
                </a:lnTo>
                <a:lnTo>
                  <a:pt x="9178" y="15972"/>
                </a:lnTo>
                <a:lnTo>
                  <a:pt x="9410" y="14217"/>
                </a:lnTo>
                <a:lnTo>
                  <a:pt x="9643" y="12437"/>
                </a:lnTo>
                <a:lnTo>
                  <a:pt x="9876" y="10656"/>
                </a:lnTo>
                <a:lnTo>
                  <a:pt x="10108" y="8876"/>
                </a:lnTo>
                <a:lnTo>
                  <a:pt x="10341" y="7121"/>
                </a:lnTo>
                <a:lnTo>
                  <a:pt x="10574" y="5341"/>
                </a:lnTo>
                <a:lnTo>
                  <a:pt x="10781" y="3560"/>
                </a:lnTo>
                <a:lnTo>
                  <a:pt x="11013" y="1780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196"/>
          <p:cNvSpPr/>
          <p:nvPr/>
        </p:nvSpPr>
        <p:spPr>
          <a:xfrm>
            <a:off x="2444029" y="9449067"/>
            <a:ext cx="11430" cy="89535"/>
          </a:xfrm>
          <a:custGeom>
            <a:avLst/>
            <a:gdLst/>
            <a:ahLst/>
            <a:cxnLst/>
            <a:rect l="l" t="t" r="r" b="b"/>
            <a:pathLst>
              <a:path w="11429" h="89535">
                <a:moveTo>
                  <a:pt x="0" y="89537"/>
                </a:moveTo>
                <a:lnTo>
                  <a:pt x="232" y="87756"/>
                </a:lnTo>
                <a:lnTo>
                  <a:pt x="465" y="85976"/>
                </a:lnTo>
                <a:lnTo>
                  <a:pt x="698" y="84170"/>
                </a:lnTo>
                <a:lnTo>
                  <a:pt x="930" y="82389"/>
                </a:lnTo>
                <a:lnTo>
                  <a:pt x="1137" y="80583"/>
                </a:lnTo>
                <a:lnTo>
                  <a:pt x="1370" y="78803"/>
                </a:lnTo>
                <a:lnTo>
                  <a:pt x="1602" y="76996"/>
                </a:lnTo>
                <a:lnTo>
                  <a:pt x="1835" y="75190"/>
                </a:lnTo>
                <a:lnTo>
                  <a:pt x="2068" y="73410"/>
                </a:lnTo>
                <a:lnTo>
                  <a:pt x="2301" y="71604"/>
                </a:lnTo>
                <a:lnTo>
                  <a:pt x="2533" y="69797"/>
                </a:lnTo>
                <a:lnTo>
                  <a:pt x="2766" y="67991"/>
                </a:lnTo>
                <a:lnTo>
                  <a:pt x="2973" y="66185"/>
                </a:lnTo>
                <a:lnTo>
                  <a:pt x="3205" y="64379"/>
                </a:lnTo>
                <a:lnTo>
                  <a:pt x="3438" y="62572"/>
                </a:lnTo>
                <a:lnTo>
                  <a:pt x="3671" y="60766"/>
                </a:lnTo>
                <a:lnTo>
                  <a:pt x="3903" y="58934"/>
                </a:lnTo>
                <a:lnTo>
                  <a:pt x="4136" y="57128"/>
                </a:lnTo>
                <a:lnTo>
                  <a:pt x="4369" y="55322"/>
                </a:lnTo>
                <a:lnTo>
                  <a:pt x="4602" y="53490"/>
                </a:lnTo>
                <a:lnTo>
                  <a:pt x="4834" y="51658"/>
                </a:lnTo>
                <a:lnTo>
                  <a:pt x="5041" y="49851"/>
                </a:lnTo>
                <a:lnTo>
                  <a:pt x="5274" y="48019"/>
                </a:lnTo>
                <a:lnTo>
                  <a:pt x="5506" y="46187"/>
                </a:lnTo>
                <a:lnTo>
                  <a:pt x="5739" y="44355"/>
                </a:lnTo>
                <a:lnTo>
                  <a:pt x="5972" y="42549"/>
                </a:lnTo>
                <a:lnTo>
                  <a:pt x="6204" y="40717"/>
                </a:lnTo>
                <a:lnTo>
                  <a:pt x="6437" y="38885"/>
                </a:lnTo>
                <a:lnTo>
                  <a:pt x="6644" y="37027"/>
                </a:lnTo>
                <a:lnTo>
                  <a:pt x="6877" y="35195"/>
                </a:lnTo>
                <a:lnTo>
                  <a:pt x="7109" y="33363"/>
                </a:lnTo>
                <a:lnTo>
                  <a:pt x="7342" y="31531"/>
                </a:lnTo>
                <a:lnTo>
                  <a:pt x="7575" y="29673"/>
                </a:lnTo>
                <a:lnTo>
                  <a:pt x="7807" y="27841"/>
                </a:lnTo>
                <a:lnTo>
                  <a:pt x="8040" y="26009"/>
                </a:lnTo>
                <a:lnTo>
                  <a:pt x="8273" y="24151"/>
                </a:lnTo>
                <a:lnTo>
                  <a:pt x="8505" y="22319"/>
                </a:lnTo>
                <a:lnTo>
                  <a:pt x="8738" y="20461"/>
                </a:lnTo>
                <a:lnTo>
                  <a:pt x="8945" y="18604"/>
                </a:lnTo>
                <a:lnTo>
                  <a:pt x="9178" y="16746"/>
                </a:lnTo>
                <a:lnTo>
                  <a:pt x="9410" y="14888"/>
                </a:lnTo>
                <a:lnTo>
                  <a:pt x="9643" y="13030"/>
                </a:lnTo>
                <a:lnTo>
                  <a:pt x="9876" y="11198"/>
                </a:lnTo>
                <a:lnTo>
                  <a:pt x="10108" y="9340"/>
                </a:lnTo>
                <a:lnTo>
                  <a:pt x="10341" y="7457"/>
                </a:lnTo>
                <a:lnTo>
                  <a:pt x="10574" y="5599"/>
                </a:lnTo>
                <a:lnTo>
                  <a:pt x="10781" y="3741"/>
                </a:lnTo>
                <a:lnTo>
                  <a:pt x="11013" y="1883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197"/>
          <p:cNvSpPr/>
          <p:nvPr/>
        </p:nvSpPr>
        <p:spPr>
          <a:xfrm>
            <a:off x="2455280" y="9355850"/>
            <a:ext cx="11430" cy="93345"/>
          </a:xfrm>
          <a:custGeom>
            <a:avLst/>
            <a:gdLst/>
            <a:ahLst/>
            <a:cxnLst/>
            <a:rect l="l" t="t" r="r" b="b"/>
            <a:pathLst>
              <a:path w="11429" h="93345">
                <a:moveTo>
                  <a:pt x="0" y="93227"/>
                </a:moveTo>
                <a:lnTo>
                  <a:pt x="232" y="91369"/>
                </a:lnTo>
                <a:lnTo>
                  <a:pt x="465" y="89485"/>
                </a:lnTo>
                <a:lnTo>
                  <a:pt x="698" y="87627"/>
                </a:lnTo>
                <a:lnTo>
                  <a:pt x="904" y="85744"/>
                </a:lnTo>
                <a:lnTo>
                  <a:pt x="1137" y="83860"/>
                </a:lnTo>
                <a:lnTo>
                  <a:pt x="1370" y="82002"/>
                </a:lnTo>
                <a:lnTo>
                  <a:pt x="1602" y="80119"/>
                </a:lnTo>
                <a:lnTo>
                  <a:pt x="1835" y="78235"/>
                </a:lnTo>
                <a:lnTo>
                  <a:pt x="2068" y="76351"/>
                </a:lnTo>
                <a:lnTo>
                  <a:pt x="2301" y="74468"/>
                </a:lnTo>
                <a:lnTo>
                  <a:pt x="2533" y="72584"/>
                </a:lnTo>
                <a:lnTo>
                  <a:pt x="2740" y="70700"/>
                </a:lnTo>
                <a:lnTo>
                  <a:pt x="2973" y="68817"/>
                </a:lnTo>
                <a:lnTo>
                  <a:pt x="3205" y="66933"/>
                </a:lnTo>
                <a:lnTo>
                  <a:pt x="3438" y="65050"/>
                </a:lnTo>
                <a:lnTo>
                  <a:pt x="3671" y="63166"/>
                </a:lnTo>
                <a:lnTo>
                  <a:pt x="3903" y="61256"/>
                </a:lnTo>
                <a:lnTo>
                  <a:pt x="4136" y="59373"/>
                </a:lnTo>
                <a:lnTo>
                  <a:pt x="4369" y="57463"/>
                </a:lnTo>
                <a:lnTo>
                  <a:pt x="4602" y="55580"/>
                </a:lnTo>
                <a:lnTo>
                  <a:pt x="4834" y="53670"/>
                </a:lnTo>
                <a:lnTo>
                  <a:pt x="5041" y="51787"/>
                </a:lnTo>
                <a:lnTo>
                  <a:pt x="5274" y="49877"/>
                </a:lnTo>
                <a:lnTo>
                  <a:pt x="5506" y="47968"/>
                </a:lnTo>
                <a:lnTo>
                  <a:pt x="5739" y="46084"/>
                </a:lnTo>
                <a:lnTo>
                  <a:pt x="5972" y="44175"/>
                </a:lnTo>
                <a:lnTo>
                  <a:pt x="6204" y="42265"/>
                </a:lnTo>
                <a:lnTo>
                  <a:pt x="6437" y="40356"/>
                </a:lnTo>
                <a:lnTo>
                  <a:pt x="6644" y="38446"/>
                </a:lnTo>
                <a:lnTo>
                  <a:pt x="6877" y="36537"/>
                </a:lnTo>
                <a:lnTo>
                  <a:pt x="7109" y="34627"/>
                </a:lnTo>
                <a:lnTo>
                  <a:pt x="7342" y="32718"/>
                </a:lnTo>
                <a:lnTo>
                  <a:pt x="7575" y="30783"/>
                </a:lnTo>
                <a:lnTo>
                  <a:pt x="7807" y="28873"/>
                </a:lnTo>
                <a:lnTo>
                  <a:pt x="8040" y="26964"/>
                </a:lnTo>
                <a:lnTo>
                  <a:pt x="8273" y="25054"/>
                </a:lnTo>
                <a:lnTo>
                  <a:pt x="8505" y="23119"/>
                </a:lnTo>
                <a:lnTo>
                  <a:pt x="8738" y="21210"/>
                </a:lnTo>
                <a:lnTo>
                  <a:pt x="8945" y="19275"/>
                </a:lnTo>
                <a:lnTo>
                  <a:pt x="9178" y="17365"/>
                </a:lnTo>
                <a:lnTo>
                  <a:pt x="9410" y="15430"/>
                </a:lnTo>
                <a:lnTo>
                  <a:pt x="9643" y="13495"/>
                </a:lnTo>
                <a:lnTo>
                  <a:pt x="9876" y="11585"/>
                </a:lnTo>
                <a:lnTo>
                  <a:pt x="10108" y="9650"/>
                </a:lnTo>
                <a:lnTo>
                  <a:pt x="10341" y="7715"/>
                </a:lnTo>
                <a:lnTo>
                  <a:pt x="10574" y="5779"/>
                </a:lnTo>
                <a:lnTo>
                  <a:pt x="10781" y="3844"/>
                </a:lnTo>
                <a:lnTo>
                  <a:pt x="11013" y="1935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198"/>
          <p:cNvSpPr/>
          <p:nvPr/>
        </p:nvSpPr>
        <p:spPr>
          <a:xfrm>
            <a:off x="2466532" y="9259668"/>
            <a:ext cx="11430" cy="96520"/>
          </a:xfrm>
          <a:custGeom>
            <a:avLst/>
            <a:gdLst/>
            <a:ahLst/>
            <a:cxnLst/>
            <a:rect l="l" t="t" r="r" b="b"/>
            <a:pathLst>
              <a:path w="11429" h="96520">
                <a:moveTo>
                  <a:pt x="0" y="96168"/>
                </a:moveTo>
                <a:lnTo>
                  <a:pt x="232" y="94233"/>
                </a:lnTo>
                <a:lnTo>
                  <a:pt x="465" y="92298"/>
                </a:lnTo>
                <a:lnTo>
                  <a:pt x="698" y="90363"/>
                </a:lnTo>
                <a:lnTo>
                  <a:pt x="904" y="88427"/>
                </a:lnTo>
                <a:lnTo>
                  <a:pt x="1137" y="86466"/>
                </a:lnTo>
                <a:lnTo>
                  <a:pt x="1370" y="84531"/>
                </a:lnTo>
                <a:lnTo>
                  <a:pt x="1602" y="82596"/>
                </a:lnTo>
                <a:lnTo>
                  <a:pt x="1835" y="80635"/>
                </a:lnTo>
                <a:lnTo>
                  <a:pt x="2068" y="78699"/>
                </a:lnTo>
                <a:lnTo>
                  <a:pt x="2301" y="76738"/>
                </a:lnTo>
                <a:lnTo>
                  <a:pt x="2533" y="74803"/>
                </a:lnTo>
                <a:lnTo>
                  <a:pt x="2766" y="72842"/>
                </a:lnTo>
                <a:lnTo>
                  <a:pt x="2973" y="70907"/>
                </a:lnTo>
                <a:lnTo>
                  <a:pt x="3205" y="68946"/>
                </a:lnTo>
                <a:lnTo>
                  <a:pt x="3438" y="67011"/>
                </a:lnTo>
                <a:lnTo>
                  <a:pt x="3671" y="65050"/>
                </a:lnTo>
                <a:lnTo>
                  <a:pt x="3903" y="63088"/>
                </a:lnTo>
                <a:lnTo>
                  <a:pt x="4136" y="61127"/>
                </a:lnTo>
                <a:lnTo>
                  <a:pt x="4369" y="59166"/>
                </a:lnTo>
                <a:lnTo>
                  <a:pt x="4602" y="57231"/>
                </a:lnTo>
                <a:lnTo>
                  <a:pt x="4834" y="55270"/>
                </a:lnTo>
                <a:lnTo>
                  <a:pt x="5041" y="53309"/>
                </a:lnTo>
                <a:lnTo>
                  <a:pt x="5274" y="51348"/>
                </a:lnTo>
                <a:lnTo>
                  <a:pt x="5506" y="49387"/>
                </a:lnTo>
                <a:lnTo>
                  <a:pt x="5739" y="47426"/>
                </a:lnTo>
                <a:lnTo>
                  <a:pt x="5972" y="45465"/>
                </a:lnTo>
                <a:lnTo>
                  <a:pt x="6204" y="43478"/>
                </a:lnTo>
                <a:lnTo>
                  <a:pt x="6437" y="41517"/>
                </a:lnTo>
                <a:lnTo>
                  <a:pt x="6670" y="39556"/>
                </a:lnTo>
                <a:lnTo>
                  <a:pt x="6877" y="37595"/>
                </a:lnTo>
                <a:lnTo>
                  <a:pt x="7109" y="35608"/>
                </a:lnTo>
                <a:lnTo>
                  <a:pt x="7342" y="33647"/>
                </a:lnTo>
                <a:lnTo>
                  <a:pt x="7575" y="31686"/>
                </a:lnTo>
                <a:lnTo>
                  <a:pt x="7807" y="29699"/>
                </a:lnTo>
                <a:lnTo>
                  <a:pt x="8040" y="27738"/>
                </a:lnTo>
                <a:lnTo>
                  <a:pt x="8273" y="25751"/>
                </a:lnTo>
                <a:lnTo>
                  <a:pt x="8505" y="23790"/>
                </a:lnTo>
                <a:lnTo>
                  <a:pt x="8738" y="21803"/>
                </a:lnTo>
                <a:lnTo>
                  <a:pt x="8945" y="19816"/>
                </a:lnTo>
                <a:lnTo>
                  <a:pt x="9178" y="17855"/>
                </a:lnTo>
                <a:lnTo>
                  <a:pt x="9410" y="15869"/>
                </a:lnTo>
                <a:lnTo>
                  <a:pt x="9643" y="13882"/>
                </a:lnTo>
                <a:lnTo>
                  <a:pt x="9876" y="11921"/>
                </a:lnTo>
                <a:lnTo>
                  <a:pt x="10108" y="9934"/>
                </a:lnTo>
                <a:lnTo>
                  <a:pt x="10341" y="7947"/>
                </a:lnTo>
                <a:lnTo>
                  <a:pt x="10574" y="5960"/>
                </a:lnTo>
                <a:lnTo>
                  <a:pt x="10781" y="3973"/>
                </a:lnTo>
                <a:lnTo>
                  <a:pt x="11013" y="1986"/>
                </a:lnTo>
                <a:lnTo>
                  <a:pt x="11246" y="0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199"/>
          <p:cNvSpPr/>
          <p:nvPr/>
        </p:nvSpPr>
        <p:spPr>
          <a:xfrm>
            <a:off x="2477784" y="9161523"/>
            <a:ext cx="11430" cy="98425"/>
          </a:xfrm>
          <a:custGeom>
            <a:avLst/>
            <a:gdLst/>
            <a:ahLst/>
            <a:cxnLst/>
            <a:rect l="l" t="t" r="r" b="b"/>
            <a:pathLst>
              <a:path w="11429" h="98425">
                <a:moveTo>
                  <a:pt x="0" y="98155"/>
                </a:moveTo>
                <a:lnTo>
                  <a:pt x="232" y="96168"/>
                </a:lnTo>
                <a:lnTo>
                  <a:pt x="465" y="94181"/>
                </a:lnTo>
                <a:lnTo>
                  <a:pt x="698" y="92195"/>
                </a:lnTo>
                <a:lnTo>
                  <a:pt x="904" y="90208"/>
                </a:lnTo>
                <a:lnTo>
                  <a:pt x="1137" y="88221"/>
                </a:lnTo>
                <a:lnTo>
                  <a:pt x="1370" y="86234"/>
                </a:lnTo>
                <a:lnTo>
                  <a:pt x="1602" y="84221"/>
                </a:lnTo>
                <a:lnTo>
                  <a:pt x="1835" y="82234"/>
                </a:lnTo>
                <a:lnTo>
                  <a:pt x="2068" y="80248"/>
                </a:lnTo>
                <a:lnTo>
                  <a:pt x="2301" y="78261"/>
                </a:lnTo>
                <a:lnTo>
                  <a:pt x="2533" y="76248"/>
                </a:lnTo>
                <a:lnTo>
                  <a:pt x="2766" y="74261"/>
                </a:lnTo>
                <a:lnTo>
                  <a:pt x="2999" y="72274"/>
                </a:lnTo>
                <a:lnTo>
                  <a:pt x="3205" y="70262"/>
                </a:lnTo>
                <a:lnTo>
                  <a:pt x="3438" y="68275"/>
                </a:lnTo>
                <a:lnTo>
                  <a:pt x="3671" y="66262"/>
                </a:lnTo>
                <a:lnTo>
                  <a:pt x="3903" y="64275"/>
                </a:lnTo>
                <a:lnTo>
                  <a:pt x="4136" y="62263"/>
                </a:lnTo>
                <a:lnTo>
                  <a:pt x="4369" y="60276"/>
                </a:lnTo>
                <a:lnTo>
                  <a:pt x="4602" y="58263"/>
                </a:lnTo>
                <a:lnTo>
                  <a:pt x="4834" y="56276"/>
                </a:lnTo>
                <a:lnTo>
                  <a:pt x="5041" y="54264"/>
                </a:lnTo>
                <a:lnTo>
                  <a:pt x="5274" y="52277"/>
                </a:lnTo>
                <a:lnTo>
                  <a:pt x="5506" y="50264"/>
                </a:lnTo>
                <a:lnTo>
                  <a:pt x="5739" y="48252"/>
                </a:lnTo>
                <a:lnTo>
                  <a:pt x="5972" y="46265"/>
                </a:lnTo>
                <a:lnTo>
                  <a:pt x="6204" y="44252"/>
                </a:lnTo>
                <a:lnTo>
                  <a:pt x="6437" y="42239"/>
                </a:lnTo>
                <a:lnTo>
                  <a:pt x="6670" y="40253"/>
                </a:lnTo>
                <a:lnTo>
                  <a:pt x="6903" y="38240"/>
                </a:lnTo>
                <a:lnTo>
                  <a:pt x="7109" y="36227"/>
                </a:lnTo>
                <a:lnTo>
                  <a:pt x="7342" y="34215"/>
                </a:lnTo>
                <a:lnTo>
                  <a:pt x="7575" y="32202"/>
                </a:lnTo>
                <a:lnTo>
                  <a:pt x="7807" y="30189"/>
                </a:lnTo>
                <a:lnTo>
                  <a:pt x="8040" y="28177"/>
                </a:lnTo>
                <a:lnTo>
                  <a:pt x="8273" y="26190"/>
                </a:lnTo>
                <a:lnTo>
                  <a:pt x="8505" y="24177"/>
                </a:lnTo>
                <a:lnTo>
                  <a:pt x="8738" y="22164"/>
                </a:lnTo>
                <a:lnTo>
                  <a:pt x="8945" y="20152"/>
                </a:lnTo>
                <a:lnTo>
                  <a:pt x="9178" y="18139"/>
                </a:lnTo>
                <a:lnTo>
                  <a:pt x="9410" y="16127"/>
                </a:lnTo>
                <a:lnTo>
                  <a:pt x="9643" y="14114"/>
                </a:lnTo>
                <a:lnTo>
                  <a:pt x="9876" y="12101"/>
                </a:lnTo>
                <a:lnTo>
                  <a:pt x="10108" y="10089"/>
                </a:lnTo>
                <a:lnTo>
                  <a:pt x="10341" y="8050"/>
                </a:lnTo>
                <a:lnTo>
                  <a:pt x="10574" y="6037"/>
                </a:lnTo>
                <a:lnTo>
                  <a:pt x="10781" y="4025"/>
                </a:lnTo>
                <a:lnTo>
                  <a:pt x="11013" y="2012"/>
                </a:lnTo>
                <a:lnTo>
                  <a:pt x="11246" y="0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00"/>
          <p:cNvSpPr/>
          <p:nvPr/>
        </p:nvSpPr>
        <p:spPr>
          <a:xfrm>
            <a:off x="2489036" y="9062441"/>
            <a:ext cx="11430" cy="99695"/>
          </a:xfrm>
          <a:custGeom>
            <a:avLst/>
            <a:gdLst/>
            <a:ahLst/>
            <a:cxnLst/>
            <a:rect l="l" t="t" r="r" b="b"/>
            <a:pathLst>
              <a:path w="11429" h="99695">
                <a:moveTo>
                  <a:pt x="0" y="99084"/>
                </a:moveTo>
                <a:lnTo>
                  <a:pt x="232" y="97071"/>
                </a:lnTo>
                <a:lnTo>
                  <a:pt x="465" y="95059"/>
                </a:lnTo>
                <a:lnTo>
                  <a:pt x="698" y="93020"/>
                </a:lnTo>
                <a:lnTo>
                  <a:pt x="904" y="91008"/>
                </a:lnTo>
                <a:lnTo>
                  <a:pt x="1137" y="88995"/>
                </a:lnTo>
                <a:lnTo>
                  <a:pt x="1370" y="86982"/>
                </a:lnTo>
                <a:lnTo>
                  <a:pt x="1602" y="84970"/>
                </a:lnTo>
                <a:lnTo>
                  <a:pt x="1835" y="82931"/>
                </a:lnTo>
                <a:lnTo>
                  <a:pt x="2068" y="80919"/>
                </a:lnTo>
                <a:lnTo>
                  <a:pt x="2301" y="78906"/>
                </a:lnTo>
                <a:lnTo>
                  <a:pt x="2533" y="76893"/>
                </a:lnTo>
                <a:lnTo>
                  <a:pt x="2766" y="74855"/>
                </a:lnTo>
                <a:lnTo>
                  <a:pt x="2999" y="72842"/>
                </a:lnTo>
                <a:lnTo>
                  <a:pt x="3205" y="70829"/>
                </a:lnTo>
                <a:lnTo>
                  <a:pt x="3438" y="68791"/>
                </a:lnTo>
                <a:lnTo>
                  <a:pt x="3671" y="66778"/>
                </a:lnTo>
                <a:lnTo>
                  <a:pt x="3903" y="64766"/>
                </a:lnTo>
                <a:lnTo>
                  <a:pt x="4136" y="62727"/>
                </a:lnTo>
                <a:lnTo>
                  <a:pt x="4369" y="60715"/>
                </a:lnTo>
                <a:lnTo>
                  <a:pt x="4602" y="58676"/>
                </a:lnTo>
                <a:lnTo>
                  <a:pt x="4834" y="56663"/>
                </a:lnTo>
                <a:lnTo>
                  <a:pt x="5041" y="54651"/>
                </a:lnTo>
                <a:lnTo>
                  <a:pt x="5274" y="52612"/>
                </a:lnTo>
                <a:lnTo>
                  <a:pt x="5506" y="50600"/>
                </a:lnTo>
                <a:lnTo>
                  <a:pt x="5739" y="48561"/>
                </a:lnTo>
                <a:lnTo>
                  <a:pt x="5972" y="46549"/>
                </a:lnTo>
                <a:lnTo>
                  <a:pt x="6204" y="44510"/>
                </a:lnTo>
                <a:lnTo>
                  <a:pt x="6437" y="42497"/>
                </a:lnTo>
                <a:lnTo>
                  <a:pt x="6670" y="40485"/>
                </a:lnTo>
                <a:lnTo>
                  <a:pt x="6903" y="38446"/>
                </a:lnTo>
                <a:lnTo>
                  <a:pt x="7109" y="36434"/>
                </a:lnTo>
                <a:lnTo>
                  <a:pt x="7342" y="34395"/>
                </a:lnTo>
                <a:lnTo>
                  <a:pt x="7575" y="32383"/>
                </a:lnTo>
                <a:lnTo>
                  <a:pt x="7807" y="30344"/>
                </a:lnTo>
                <a:lnTo>
                  <a:pt x="8040" y="28331"/>
                </a:lnTo>
                <a:lnTo>
                  <a:pt x="8273" y="26293"/>
                </a:lnTo>
                <a:lnTo>
                  <a:pt x="8505" y="24280"/>
                </a:lnTo>
                <a:lnTo>
                  <a:pt x="8738" y="22242"/>
                </a:lnTo>
                <a:lnTo>
                  <a:pt x="8945" y="20229"/>
                </a:lnTo>
                <a:lnTo>
                  <a:pt x="9178" y="18217"/>
                </a:lnTo>
                <a:lnTo>
                  <a:pt x="9410" y="16178"/>
                </a:lnTo>
                <a:lnTo>
                  <a:pt x="9643" y="14165"/>
                </a:lnTo>
                <a:lnTo>
                  <a:pt x="9876" y="12127"/>
                </a:lnTo>
                <a:lnTo>
                  <a:pt x="10108" y="10114"/>
                </a:lnTo>
                <a:lnTo>
                  <a:pt x="10341" y="8076"/>
                </a:lnTo>
                <a:lnTo>
                  <a:pt x="10574" y="6063"/>
                </a:lnTo>
                <a:lnTo>
                  <a:pt x="10806" y="4025"/>
                </a:lnTo>
                <a:lnTo>
                  <a:pt x="11013" y="2012"/>
                </a:lnTo>
                <a:lnTo>
                  <a:pt x="11246" y="0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01"/>
          <p:cNvSpPr/>
          <p:nvPr/>
        </p:nvSpPr>
        <p:spPr>
          <a:xfrm>
            <a:off x="2500287" y="8963550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29" h="99060">
                <a:moveTo>
                  <a:pt x="0" y="98878"/>
                </a:moveTo>
                <a:lnTo>
                  <a:pt x="232" y="96865"/>
                </a:lnTo>
                <a:lnTo>
                  <a:pt x="465" y="94826"/>
                </a:lnTo>
                <a:lnTo>
                  <a:pt x="698" y="92814"/>
                </a:lnTo>
                <a:lnTo>
                  <a:pt x="904" y="90775"/>
                </a:lnTo>
                <a:lnTo>
                  <a:pt x="1137" y="88763"/>
                </a:lnTo>
                <a:lnTo>
                  <a:pt x="1370" y="86724"/>
                </a:lnTo>
                <a:lnTo>
                  <a:pt x="1602" y="84712"/>
                </a:lnTo>
                <a:lnTo>
                  <a:pt x="1835" y="82673"/>
                </a:lnTo>
                <a:lnTo>
                  <a:pt x="2068" y="80660"/>
                </a:lnTo>
                <a:lnTo>
                  <a:pt x="2301" y="78648"/>
                </a:lnTo>
                <a:lnTo>
                  <a:pt x="2533" y="76609"/>
                </a:lnTo>
                <a:lnTo>
                  <a:pt x="2766" y="74597"/>
                </a:lnTo>
                <a:lnTo>
                  <a:pt x="2999" y="72558"/>
                </a:lnTo>
                <a:lnTo>
                  <a:pt x="3205" y="70546"/>
                </a:lnTo>
                <a:lnTo>
                  <a:pt x="3438" y="68533"/>
                </a:lnTo>
                <a:lnTo>
                  <a:pt x="3671" y="66494"/>
                </a:lnTo>
                <a:lnTo>
                  <a:pt x="3903" y="64482"/>
                </a:lnTo>
                <a:lnTo>
                  <a:pt x="4136" y="62469"/>
                </a:lnTo>
                <a:lnTo>
                  <a:pt x="4369" y="60431"/>
                </a:lnTo>
                <a:lnTo>
                  <a:pt x="4602" y="58418"/>
                </a:lnTo>
                <a:lnTo>
                  <a:pt x="4834" y="56405"/>
                </a:lnTo>
                <a:lnTo>
                  <a:pt x="5041" y="54367"/>
                </a:lnTo>
                <a:lnTo>
                  <a:pt x="5274" y="52354"/>
                </a:lnTo>
                <a:lnTo>
                  <a:pt x="5506" y="50342"/>
                </a:lnTo>
                <a:lnTo>
                  <a:pt x="5739" y="48329"/>
                </a:lnTo>
                <a:lnTo>
                  <a:pt x="5972" y="46316"/>
                </a:lnTo>
                <a:lnTo>
                  <a:pt x="6204" y="44278"/>
                </a:lnTo>
                <a:lnTo>
                  <a:pt x="6437" y="42265"/>
                </a:lnTo>
                <a:lnTo>
                  <a:pt x="6670" y="40253"/>
                </a:lnTo>
                <a:lnTo>
                  <a:pt x="6903" y="38240"/>
                </a:lnTo>
                <a:lnTo>
                  <a:pt x="7109" y="36227"/>
                </a:lnTo>
                <a:lnTo>
                  <a:pt x="7342" y="34189"/>
                </a:lnTo>
                <a:lnTo>
                  <a:pt x="7575" y="32176"/>
                </a:lnTo>
                <a:lnTo>
                  <a:pt x="7807" y="30164"/>
                </a:lnTo>
                <a:lnTo>
                  <a:pt x="8040" y="28151"/>
                </a:lnTo>
                <a:lnTo>
                  <a:pt x="8273" y="26138"/>
                </a:lnTo>
                <a:lnTo>
                  <a:pt x="8505" y="24126"/>
                </a:lnTo>
                <a:lnTo>
                  <a:pt x="8738" y="22113"/>
                </a:lnTo>
                <a:lnTo>
                  <a:pt x="8945" y="20100"/>
                </a:lnTo>
                <a:lnTo>
                  <a:pt x="9178" y="18088"/>
                </a:lnTo>
                <a:lnTo>
                  <a:pt x="9410" y="16075"/>
                </a:lnTo>
                <a:lnTo>
                  <a:pt x="9643" y="14062"/>
                </a:lnTo>
                <a:lnTo>
                  <a:pt x="9876" y="12050"/>
                </a:lnTo>
                <a:lnTo>
                  <a:pt x="10108" y="10037"/>
                </a:lnTo>
                <a:lnTo>
                  <a:pt x="10341" y="8024"/>
                </a:lnTo>
                <a:lnTo>
                  <a:pt x="10574" y="6012"/>
                </a:lnTo>
                <a:lnTo>
                  <a:pt x="10781" y="3999"/>
                </a:lnTo>
                <a:lnTo>
                  <a:pt x="11013" y="1986"/>
                </a:lnTo>
                <a:lnTo>
                  <a:pt x="11246" y="0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02"/>
          <p:cNvSpPr/>
          <p:nvPr/>
        </p:nvSpPr>
        <p:spPr>
          <a:xfrm>
            <a:off x="2511539" y="8866107"/>
            <a:ext cx="11430" cy="97790"/>
          </a:xfrm>
          <a:custGeom>
            <a:avLst/>
            <a:gdLst/>
            <a:ahLst/>
            <a:cxnLst/>
            <a:rect l="l" t="t" r="r" b="b"/>
            <a:pathLst>
              <a:path w="11429" h="97789">
                <a:moveTo>
                  <a:pt x="0" y="97433"/>
                </a:moveTo>
                <a:lnTo>
                  <a:pt x="232" y="95420"/>
                </a:lnTo>
                <a:lnTo>
                  <a:pt x="465" y="93407"/>
                </a:lnTo>
                <a:lnTo>
                  <a:pt x="698" y="91420"/>
                </a:lnTo>
                <a:lnTo>
                  <a:pt x="930" y="89408"/>
                </a:lnTo>
                <a:lnTo>
                  <a:pt x="1137" y="87395"/>
                </a:lnTo>
                <a:lnTo>
                  <a:pt x="1370" y="85408"/>
                </a:lnTo>
                <a:lnTo>
                  <a:pt x="1602" y="83396"/>
                </a:lnTo>
                <a:lnTo>
                  <a:pt x="1835" y="81383"/>
                </a:lnTo>
                <a:lnTo>
                  <a:pt x="2068" y="79396"/>
                </a:lnTo>
                <a:lnTo>
                  <a:pt x="2301" y="77383"/>
                </a:lnTo>
                <a:lnTo>
                  <a:pt x="2533" y="75397"/>
                </a:lnTo>
                <a:lnTo>
                  <a:pt x="2766" y="73384"/>
                </a:lnTo>
                <a:lnTo>
                  <a:pt x="2999" y="71397"/>
                </a:lnTo>
                <a:lnTo>
                  <a:pt x="3205" y="69384"/>
                </a:lnTo>
                <a:lnTo>
                  <a:pt x="3438" y="67398"/>
                </a:lnTo>
                <a:lnTo>
                  <a:pt x="3671" y="65385"/>
                </a:lnTo>
                <a:lnTo>
                  <a:pt x="3903" y="63398"/>
                </a:lnTo>
                <a:lnTo>
                  <a:pt x="4136" y="61411"/>
                </a:lnTo>
                <a:lnTo>
                  <a:pt x="4369" y="59399"/>
                </a:lnTo>
                <a:lnTo>
                  <a:pt x="4602" y="57412"/>
                </a:lnTo>
                <a:lnTo>
                  <a:pt x="4834" y="55425"/>
                </a:lnTo>
                <a:lnTo>
                  <a:pt x="5041" y="53438"/>
                </a:lnTo>
                <a:lnTo>
                  <a:pt x="5274" y="51451"/>
                </a:lnTo>
                <a:lnTo>
                  <a:pt x="5506" y="49439"/>
                </a:lnTo>
                <a:lnTo>
                  <a:pt x="5739" y="47452"/>
                </a:lnTo>
                <a:lnTo>
                  <a:pt x="5972" y="45465"/>
                </a:lnTo>
                <a:lnTo>
                  <a:pt x="6204" y="43478"/>
                </a:lnTo>
                <a:lnTo>
                  <a:pt x="6437" y="41491"/>
                </a:lnTo>
                <a:lnTo>
                  <a:pt x="6670" y="39504"/>
                </a:lnTo>
                <a:lnTo>
                  <a:pt x="6903" y="37517"/>
                </a:lnTo>
                <a:lnTo>
                  <a:pt x="7109" y="35556"/>
                </a:lnTo>
                <a:lnTo>
                  <a:pt x="7342" y="33570"/>
                </a:lnTo>
                <a:lnTo>
                  <a:pt x="7575" y="31583"/>
                </a:lnTo>
                <a:lnTo>
                  <a:pt x="7807" y="29596"/>
                </a:lnTo>
                <a:lnTo>
                  <a:pt x="8040" y="27609"/>
                </a:lnTo>
                <a:lnTo>
                  <a:pt x="8273" y="25648"/>
                </a:lnTo>
                <a:lnTo>
                  <a:pt x="8505" y="23661"/>
                </a:lnTo>
                <a:lnTo>
                  <a:pt x="8738" y="21674"/>
                </a:lnTo>
                <a:lnTo>
                  <a:pt x="8945" y="19713"/>
                </a:lnTo>
                <a:lnTo>
                  <a:pt x="9178" y="17726"/>
                </a:lnTo>
                <a:lnTo>
                  <a:pt x="9410" y="15765"/>
                </a:lnTo>
                <a:lnTo>
                  <a:pt x="9643" y="13778"/>
                </a:lnTo>
                <a:lnTo>
                  <a:pt x="9876" y="11817"/>
                </a:lnTo>
                <a:lnTo>
                  <a:pt x="10108" y="9831"/>
                </a:lnTo>
                <a:lnTo>
                  <a:pt x="10341" y="7869"/>
                </a:lnTo>
                <a:lnTo>
                  <a:pt x="10574" y="5908"/>
                </a:lnTo>
                <a:lnTo>
                  <a:pt x="10806" y="3922"/>
                </a:lnTo>
                <a:lnTo>
                  <a:pt x="11013" y="1961"/>
                </a:lnTo>
                <a:lnTo>
                  <a:pt x="11246" y="0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03"/>
          <p:cNvSpPr/>
          <p:nvPr/>
        </p:nvSpPr>
        <p:spPr>
          <a:xfrm>
            <a:off x="2522790" y="8771440"/>
            <a:ext cx="11430" cy="95250"/>
          </a:xfrm>
          <a:custGeom>
            <a:avLst/>
            <a:gdLst/>
            <a:ahLst/>
            <a:cxnLst/>
            <a:rect l="l" t="t" r="r" b="b"/>
            <a:pathLst>
              <a:path w="11429" h="95250">
                <a:moveTo>
                  <a:pt x="0" y="94672"/>
                </a:moveTo>
                <a:lnTo>
                  <a:pt x="232" y="92711"/>
                </a:lnTo>
                <a:lnTo>
                  <a:pt x="465" y="90750"/>
                </a:lnTo>
                <a:lnTo>
                  <a:pt x="698" y="88789"/>
                </a:lnTo>
                <a:lnTo>
                  <a:pt x="930" y="86827"/>
                </a:lnTo>
                <a:lnTo>
                  <a:pt x="1137" y="84866"/>
                </a:lnTo>
                <a:lnTo>
                  <a:pt x="1370" y="82905"/>
                </a:lnTo>
                <a:lnTo>
                  <a:pt x="1602" y="80944"/>
                </a:lnTo>
                <a:lnTo>
                  <a:pt x="1835" y="78983"/>
                </a:lnTo>
                <a:lnTo>
                  <a:pt x="2068" y="77048"/>
                </a:lnTo>
                <a:lnTo>
                  <a:pt x="2301" y="75087"/>
                </a:lnTo>
                <a:lnTo>
                  <a:pt x="2533" y="73126"/>
                </a:lnTo>
                <a:lnTo>
                  <a:pt x="2766" y="71191"/>
                </a:lnTo>
                <a:lnTo>
                  <a:pt x="2999" y="69230"/>
                </a:lnTo>
                <a:lnTo>
                  <a:pt x="3205" y="67294"/>
                </a:lnTo>
                <a:lnTo>
                  <a:pt x="3438" y="65333"/>
                </a:lnTo>
                <a:lnTo>
                  <a:pt x="3671" y="63398"/>
                </a:lnTo>
                <a:lnTo>
                  <a:pt x="3903" y="61437"/>
                </a:lnTo>
                <a:lnTo>
                  <a:pt x="4136" y="59502"/>
                </a:lnTo>
                <a:lnTo>
                  <a:pt x="4369" y="57567"/>
                </a:lnTo>
                <a:lnTo>
                  <a:pt x="4602" y="55631"/>
                </a:lnTo>
                <a:lnTo>
                  <a:pt x="4834" y="53670"/>
                </a:lnTo>
                <a:lnTo>
                  <a:pt x="5041" y="51735"/>
                </a:lnTo>
                <a:lnTo>
                  <a:pt x="5274" y="49800"/>
                </a:lnTo>
                <a:lnTo>
                  <a:pt x="5506" y="47865"/>
                </a:lnTo>
                <a:lnTo>
                  <a:pt x="5739" y="45955"/>
                </a:lnTo>
                <a:lnTo>
                  <a:pt x="5972" y="44020"/>
                </a:lnTo>
                <a:lnTo>
                  <a:pt x="6204" y="42085"/>
                </a:lnTo>
                <a:lnTo>
                  <a:pt x="6437" y="40149"/>
                </a:lnTo>
                <a:lnTo>
                  <a:pt x="6670" y="38214"/>
                </a:lnTo>
                <a:lnTo>
                  <a:pt x="6903" y="36305"/>
                </a:lnTo>
                <a:lnTo>
                  <a:pt x="7109" y="34369"/>
                </a:lnTo>
                <a:lnTo>
                  <a:pt x="7342" y="32460"/>
                </a:lnTo>
                <a:lnTo>
                  <a:pt x="7575" y="30525"/>
                </a:lnTo>
                <a:lnTo>
                  <a:pt x="7807" y="28615"/>
                </a:lnTo>
                <a:lnTo>
                  <a:pt x="8040" y="26706"/>
                </a:lnTo>
                <a:lnTo>
                  <a:pt x="8273" y="24771"/>
                </a:lnTo>
                <a:lnTo>
                  <a:pt x="8505" y="22861"/>
                </a:lnTo>
                <a:lnTo>
                  <a:pt x="8738" y="20952"/>
                </a:lnTo>
                <a:lnTo>
                  <a:pt x="8945" y="19042"/>
                </a:lnTo>
                <a:lnTo>
                  <a:pt x="9178" y="17133"/>
                </a:lnTo>
                <a:lnTo>
                  <a:pt x="9410" y="15223"/>
                </a:lnTo>
                <a:lnTo>
                  <a:pt x="9643" y="13314"/>
                </a:lnTo>
                <a:lnTo>
                  <a:pt x="9876" y="11405"/>
                </a:lnTo>
                <a:lnTo>
                  <a:pt x="10108" y="9495"/>
                </a:lnTo>
                <a:lnTo>
                  <a:pt x="10341" y="7611"/>
                </a:lnTo>
                <a:lnTo>
                  <a:pt x="10574" y="5702"/>
                </a:lnTo>
                <a:lnTo>
                  <a:pt x="10806" y="3793"/>
                </a:lnTo>
                <a:lnTo>
                  <a:pt x="11013" y="1909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04"/>
          <p:cNvSpPr/>
          <p:nvPr/>
        </p:nvSpPr>
        <p:spPr>
          <a:xfrm>
            <a:off x="2534045" y="8680901"/>
            <a:ext cx="11430" cy="90805"/>
          </a:xfrm>
          <a:custGeom>
            <a:avLst/>
            <a:gdLst/>
            <a:ahLst/>
            <a:cxnLst/>
            <a:rect l="l" t="t" r="r" b="b"/>
            <a:pathLst>
              <a:path w="11429" h="90804">
                <a:moveTo>
                  <a:pt x="0" y="90543"/>
                </a:moveTo>
                <a:lnTo>
                  <a:pt x="232" y="88659"/>
                </a:lnTo>
                <a:lnTo>
                  <a:pt x="465" y="86750"/>
                </a:lnTo>
                <a:lnTo>
                  <a:pt x="698" y="84866"/>
                </a:lnTo>
                <a:lnTo>
                  <a:pt x="904" y="82983"/>
                </a:lnTo>
                <a:lnTo>
                  <a:pt x="1137" y="81099"/>
                </a:lnTo>
                <a:lnTo>
                  <a:pt x="1370" y="79216"/>
                </a:lnTo>
                <a:lnTo>
                  <a:pt x="1602" y="77332"/>
                </a:lnTo>
                <a:lnTo>
                  <a:pt x="1835" y="75448"/>
                </a:lnTo>
                <a:lnTo>
                  <a:pt x="2068" y="73565"/>
                </a:lnTo>
                <a:lnTo>
                  <a:pt x="2301" y="71681"/>
                </a:lnTo>
                <a:lnTo>
                  <a:pt x="2533" y="69797"/>
                </a:lnTo>
                <a:lnTo>
                  <a:pt x="2740" y="67939"/>
                </a:lnTo>
                <a:lnTo>
                  <a:pt x="2973" y="66056"/>
                </a:lnTo>
                <a:lnTo>
                  <a:pt x="3205" y="64198"/>
                </a:lnTo>
                <a:lnTo>
                  <a:pt x="3438" y="62314"/>
                </a:lnTo>
                <a:lnTo>
                  <a:pt x="3671" y="60457"/>
                </a:lnTo>
                <a:lnTo>
                  <a:pt x="3903" y="58599"/>
                </a:lnTo>
                <a:lnTo>
                  <a:pt x="4136" y="56715"/>
                </a:lnTo>
                <a:lnTo>
                  <a:pt x="4369" y="54857"/>
                </a:lnTo>
                <a:lnTo>
                  <a:pt x="4602" y="52999"/>
                </a:lnTo>
                <a:lnTo>
                  <a:pt x="4834" y="51142"/>
                </a:lnTo>
                <a:lnTo>
                  <a:pt x="5041" y="49310"/>
                </a:lnTo>
                <a:lnTo>
                  <a:pt x="5274" y="47452"/>
                </a:lnTo>
                <a:lnTo>
                  <a:pt x="5506" y="45594"/>
                </a:lnTo>
                <a:lnTo>
                  <a:pt x="5739" y="43736"/>
                </a:lnTo>
                <a:lnTo>
                  <a:pt x="5972" y="41904"/>
                </a:lnTo>
                <a:lnTo>
                  <a:pt x="6204" y="40046"/>
                </a:lnTo>
                <a:lnTo>
                  <a:pt x="6437" y="38214"/>
                </a:lnTo>
                <a:lnTo>
                  <a:pt x="6644" y="36356"/>
                </a:lnTo>
                <a:lnTo>
                  <a:pt x="6877" y="34524"/>
                </a:lnTo>
                <a:lnTo>
                  <a:pt x="7109" y="32692"/>
                </a:lnTo>
                <a:lnTo>
                  <a:pt x="7342" y="30860"/>
                </a:lnTo>
                <a:lnTo>
                  <a:pt x="7575" y="29028"/>
                </a:lnTo>
                <a:lnTo>
                  <a:pt x="7807" y="27196"/>
                </a:lnTo>
                <a:lnTo>
                  <a:pt x="8040" y="25364"/>
                </a:lnTo>
                <a:lnTo>
                  <a:pt x="8273" y="23532"/>
                </a:lnTo>
                <a:lnTo>
                  <a:pt x="8505" y="21700"/>
                </a:lnTo>
                <a:lnTo>
                  <a:pt x="8712" y="19894"/>
                </a:lnTo>
                <a:lnTo>
                  <a:pt x="8945" y="18062"/>
                </a:lnTo>
                <a:lnTo>
                  <a:pt x="9178" y="16256"/>
                </a:lnTo>
                <a:lnTo>
                  <a:pt x="9410" y="14424"/>
                </a:lnTo>
                <a:lnTo>
                  <a:pt x="9643" y="12617"/>
                </a:lnTo>
                <a:lnTo>
                  <a:pt x="9876" y="10811"/>
                </a:lnTo>
                <a:lnTo>
                  <a:pt x="10108" y="9005"/>
                </a:lnTo>
                <a:lnTo>
                  <a:pt x="10341" y="7199"/>
                </a:lnTo>
                <a:lnTo>
                  <a:pt x="10574" y="5392"/>
                </a:lnTo>
                <a:lnTo>
                  <a:pt x="10781" y="3586"/>
                </a:lnTo>
                <a:lnTo>
                  <a:pt x="11013" y="1780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05"/>
          <p:cNvSpPr/>
          <p:nvPr/>
        </p:nvSpPr>
        <p:spPr>
          <a:xfrm>
            <a:off x="2545296" y="8595789"/>
            <a:ext cx="11430" cy="85090"/>
          </a:xfrm>
          <a:custGeom>
            <a:avLst/>
            <a:gdLst/>
            <a:ahLst/>
            <a:cxnLst/>
            <a:rect l="l" t="t" r="r" b="b"/>
            <a:pathLst>
              <a:path w="11429" h="85089">
                <a:moveTo>
                  <a:pt x="0" y="85099"/>
                </a:moveTo>
                <a:lnTo>
                  <a:pt x="232" y="83292"/>
                </a:lnTo>
                <a:lnTo>
                  <a:pt x="465" y="81512"/>
                </a:lnTo>
                <a:lnTo>
                  <a:pt x="698" y="79706"/>
                </a:lnTo>
                <a:lnTo>
                  <a:pt x="904" y="77925"/>
                </a:lnTo>
                <a:lnTo>
                  <a:pt x="1137" y="76145"/>
                </a:lnTo>
                <a:lnTo>
                  <a:pt x="1370" y="74364"/>
                </a:lnTo>
                <a:lnTo>
                  <a:pt x="1602" y="72584"/>
                </a:lnTo>
                <a:lnTo>
                  <a:pt x="1835" y="70804"/>
                </a:lnTo>
                <a:lnTo>
                  <a:pt x="2068" y="69023"/>
                </a:lnTo>
                <a:lnTo>
                  <a:pt x="2301" y="67243"/>
                </a:lnTo>
                <a:lnTo>
                  <a:pt x="2533" y="65462"/>
                </a:lnTo>
                <a:lnTo>
                  <a:pt x="2766" y="63708"/>
                </a:lnTo>
                <a:lnTo>
                  <a:pt x="2973" y="61927"/>
                </a:lnTo>
                <a:lnTo>
                  <a:pt x="3205" y="60173"/>
                </a:lnTo>
                <a:lnTo>
                  <a:pt x="3438" y="58392"/>
                </a:lnTo>
                <a:lnTo>
                  <a:pt x="3671" y="56638"/>
                </a:lnTo>
                <a:lnTo>
                  <a:pt x="3903" y="54883"/>
                </a:lnTo>
                <a:lnTo>
                  <a:pt x="4136" y="53128"/>
                </a:lnTo>
                <a:lnTo>
                  <a:pt x="4369" y="51374"/>
                </a:lnTo>
                <a:lnTo>
                  <a:pt x="4602" y="49619"/>
                </a:lnTo>
                <a:lnTo>
                  <a:pt x="4834" y="47890"/>
                </a:lnTo>
                <a:lnTo>
                  <a:pt x="5041" y="46136"/>
                </a:lnTo>
                <a:lnTo>
                  <a:pt x="5274" y="44381"/>
                </a:lnTo>
                <a:lnTo>
                  <a:pt x="5506" y="42652"/>
                </a:lnTo>
                <a:lnTo>
                  <a:pt x="5739" y="40923"/>
                </a:lnTo>
                <a:lnTo>
                  <a:pt x="5972" y="39169"/>
                </a:lnTo>
                <a:lnTo>
                  <a:pt x="6204" y="37440"/>
                </a:lnTo>
                <a:lnTo>
                  <a:pt x="6437" y="35711"/>
                </a:lnTo>
                <a:lnTo>
                  <a:pt x="6644" y="33982"/>
                </a:lnTo>
                <a:lnTo>
                  <a:pt x="6877" y="32254"/>
                </a:lnTo>
                <a:lnTo>
                  <a:pt x="7109" y="30551"/>
                </a:lnTo>
                <a:lnTo>
                  <a:pt x="7342" y="28822"/>
                </a:lnTo>
                <a:lnTo>
                  <a:pt x="7575" y="27093"/>
                </a:lnTo>
                <a:lnTo>
                  <a:pt x="7807" y="25390"/>
                </a:lnTo>
                <a:lnTo>
                  <a:pt x="8040" y="23687"/>
                </a:lnTo>
                <a:lnTo>
                  <a:pt x="8273" y="21958"/>
                </a:lnTo>
                <a:lnTo>
                  <a:pt x="8505" y="20255"/>
                </a:lnTo>
                <a:lnTo>
                  <a:pt x="8738" y="18552"/>
                </a:lnTo>
                <a:lnTo>
                  <a:pt x="8945" y="16849"/>
                </a:lnTo>
                <a:lnTo>
                  <a:pt x="9178" y="15146"/>
                </a:lnTo>
                <a:lnTo>
                  <a:pt x="9410" y="13469"/>
                </a:lnTo>
                <a:lnTo>
                  <a:pt x="9643" y="11766"/>
                </a:lnTo>
                <a:lnTo>
                  <a:pt x="9876" y="10089"/>
                </a:lnTo>
                <a:lnTo>
                  <a:pt x="10108" y="8386"/>
                </a:lnTo>
                <a:lnTo>
                  <a:pt x="10341" y="6708"/>
                </a:lnTo>
                <a:lnTo>
                  <a:pt x="10574" y="5031"/>
                </a:lnTo>
                <a:lnTo>
                  <a:pt x="10781" y="3354"/>
                </a:lnTo>
                <a:lnTo>
                  <a:pt x="11013" y="1677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06"/>
          <p:cNvSpPr/>
          <p:nvPr/>
        </p:nvSpPr>
        <p:spPr>
          <a:xfrm>
            <a:off x="2556548" y="8517479"/>
            <a:ext cx="11430" cy="78740"/>
          </a:xfrm>
          <a:custGeom>
            <a:avLst/>
            <a:gdLst/>
            <a:ahLst/>
            <a:cxnLst/>
            <a:rect l="l" t="t" r="r" b="b"/>
            <a:pathLst>
              <a:path w="11429" h="78739">
                <a:moveTo>
                  <a:pt x="0" y="78312"/>
                </a:moveTo>
                <a:lnTo>
                  <a:pt x="232" y="76635"/>
                </a:lnTo>
                <a:lnTo>
                  <a:pt x="465" y="74958"/>
                </a:lnTo>
                <a:lnTo>
                  <a:pt x="698" y="73307"/>
                </a:lnTo>
                <a:lnTo>
                  <a:pt x="904" y="71655"/>
                </a:lnTo>
                <a:lnTo>
                  <a:pt x="1137" y="69978"/>
                </a:lnTo>
                <a:lnTo>
                  <a:pt x="1370" y="68327"/>
                </a:lnTo>
                <a:lnTo>
                  <a:pt x="1602" y="66675"/>
                </a:lnTo>
                <a:lnTo>
                  <a:pt x="1835" y="65024"/>
                </a:lnTo>
                <a:lnTo>
                  <a:pt x="2068" y="63372"/>
                </a:lnTo>
                <a:lnTo>
                  <a:pt x="2301" y="61721"/>
                </a:lnTo>
                <a:lnTo>
                  <a:pt x="2533" y="60095"/>
                </a:lnTo>
                <a:lnTo>
                  <a:pt x="2766" y="58444"/>
                </a:lnTo>
                <a:lnTo>
                  <a:pt x="2973" y="56818"/>
                </a:lnTo>
                <a:lnTo>
                  <a:pt x="3205" y="55193"/>
                </a:lnTo>
                <a:lnTo>
                  <a:pt x="3438" y="53541"/>
                </a:lnTo>
                <a:lnTo>
                  <a:pt x="3671" y="51916"/>
                </a:lnTo>
                <a:lnTo>
                  <a:pt x="3903" y="50290"/>
                </a:lnTo>
                <a:lnTo>
                  <a:pt x="4136" y="48690"/>
                </a:lnTo>
                <a:lnTo>
                  <a:pt x="4369" y="47065"/>
                </a:lnTo>
                <a:lnTo>
                  <a:pt x="4602" y="45439"/>
                </a:lnTo>
                <a:lnTo>
                  <a:pt x="4834" y="43839"/>
                </a:lnTo>
                <a:lnTo>
                  <a:pt x="5041" y="42239"/>
                </a:lnTo>
                <a:lnTo>
                  <a:pt x="5274" y="40614"/>
                </a:lnTo>
                <a:lnTo>
                  <a:pt x="5506" y="39014"/>
                </a:lnTo>
                <a:lnTo>
                  <a:pt x="5739" y="37414"/>
                </a:lnTo>
                <a:lnTo>
                  <a:pt x="5972" y="35814"/>
                </a:lnTo>
                <a:lnTo>
                  <a:pt x="6204" y="34240"/>
                </a:lnTo>
                <a:lnTo>
                  <a:pt x="6437" y="32641"/>
                </a:lnTo>
                <a:lnTo>
                  <a:pt x="6670" y="31041"/>
                </a:lnTo>
                <a:lnTo>
                  <a:pt x="6877" y="29467"/>
                </a:lnTo>
                <a:lnTo>
                  <a:pt x="7109" y="27893"/>
                </a:lnTo>
                <a:lnTo>
                  <a:pt x="7342" y="26319"/>
                </a:lnTo>
                <a:lnTo>
                  <a:pt x="7575" y="24745"/>
                </a:lnTo>
                <a:lnTo>
                  <a:pt x="7807" y="23171"/>
                </a:lnTo>
                <a:lnTo>
                  <a:pt x="8040" y="21597"/>
                </a:lnTo>
                <a:lnTo>
                  <a:pt x="8273" y="20023"/>
                </a:lnTo>
                <a:lnTo>
                  <a:pt x="8505" y="18475"/>
                </a:lnTo>
                <a:lnTo>
                  <a:pt x="8712" y="16901"/>
                </a:lnTo>
                <a:lnTo>
                  <a:pt x="8945" y="15352"/>
                </a:lnTo>
                <a:lnTo>
                  <a:pt x="9178" y="13804"/>
                </a:lnTo>
                <a:lnTo>
                  <a:pt x="9410" y="12256"/>
                </a:lnTo>
                <a:lnTo>
                  <a:pt x="9643" y="10708"/>
                </a:lnTo>
                <a:lnTo>
                  <a:pt x="9876" y="9160"/>
                </a:lnTo>
                <a:lnTo>
                  <a:pt x="10108" y="7637"/>
                </a:lnTo>
                <a:lnTo>
                  <a:pt x="10341" y="6089"/>
                </a:lnTo>
                <a:lnTo>
                  <a:pt x="10574" y="4567"/>
                </a:lnTo>
                <a:lnTo>
                  <a:pt x="10781" y="3044"/>
                </a:lnTo>
                <a:lnTo>
                  <a:pt x="11013" y="1522"/>
                </a:lnTo>
                <a:lnTo>
                  <a:pt x="11246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07"/>
          <p:cNvSpPr/>
          <p:nvPr/>
        </p:nvSpPr>
        <p:spPr>
          <a:xfrm>
            <a:off x="2567800" y="8447191"/>
            <a:ext cx="11430" cy="70485"/>
          </a:xfrm>
          <a:custGeom>
            <a:avLst/>
            <a:gdLst/>
            <a:ahLst/>
            <a:cxnLst/>
            <a:rect l="l" t="t" r="r" b="b"/>
            <a:pathLst>
              <a:path w="11429" h="70485">
                <a:moveTo>
                  <a:pt x="0" y="70288"/>
                </a:moveTo>
                <a:lnTo>
                  <a:pt x="232" y="68765"/>
                </a:lnTo>
                <a:lnTo>
                  <a:pt x="465" y="67243"/>
                </a:lnTo>
                <a:lnTo>
                  <a:pt x="698" y="65720"/>
                </a:lnTo>
                <a:lnTo>
                  <a:pt x="904" y="64224"/>
                </a:lnTo>
                <a:lnTo>
                  <a:pt x="1137" y="62727"/>
                </a:lnTo>
                <a:lnTo>
                  <a:pt x="1370" y="61205"/>
                </a:lnTo>
                <a:lnTo>
                  <a:pt x="1602" y="59708"/>
                </a:lnTo>
                <a:lnTo>
                  <a:pt x="1835" y="58212"/>
                </a:lnTo>
                <a:lnTo>
                  <a:pt x="2068" y="56715"/>
                </a:lnTo>
                <a:lnTo>
                  <a:pt x="2301" y="55244"/>
                </a:lnTo>
                <a:lnTo>
                  <a:pt x="2533" y="53748"/>
                </a:lnTo>
                <a:lnTo>
                  <a:pt x="2766" y="52277"/>
                </a:lnTo>
                <a:lnTo>
                  <a:pt x="2999" y="50806"/>
                </a:lnTo>
                <a:lnTo>
                  <a:pt x="3205" y="49310"/>
                </a:lnTo>
                <a:lnTo>
                  <a:pt x="3438" y="47839"/>
                </a:lnTo>
                <a:lnTo>
                  <a:pt x="3671" y="46394"/>
                </a:lnTo>
                <a:lnTo>
                  <a:pt x="3903" y="44923"/>
                </a:lnTo>
                <a:lnTo>
                  <a:pt x="4136" y="43452"/>
                </a:lnTo>
                <a:lnTo>
                  <a:pt x="4369" y="42007"/>
                </a:lnTo>
                <a:lnTo>
                  <a:pt x="4602" y="40536"/>
                </a:lnTo>
                <a:lnTo>
                  <a:pt x="4834" y="39091"/>
                </a:lnTo>
                <a:lnTo>
                  <a:pt x="5041" y="37646"/>
                </a:lnTo>
                <a:lnTo>
                  <a:pt x="5274" y="36201"/>
                </a:lnTo>
                <a:lnTo>
                  <a:pt x="5506" y="34782"/>
                </a:lnTo>
                <a:lnTo>
                  <a:pt x="5739" y="33337"/>
                </a:lnTo>
                <a:lnTo>
                  <a:pt x="5972" y="31892"/>
                </a:lnTo>
                <a:lnTo>
                  <a:pt x="6204" y="30473"/>
                </a:lnTo>
                <a:lnTo>
                  <a:pt x="6437" y="29054"/>
                </a:lnTo>
                <a:lnTo>
                  <a:pt x="6670" y="27635"/>
                </a:lnTo>
                <a:lnTo>
                  <a:pt x="6877" y="26216"/>
                </a:lnTo>
                <a:lnTo>
                  <a:pt x="7109" y="24796"/>
                </a:lnTo>
                <a:lnTo>
                  <a:pt x="7342" y="23377"/>
                </a:lnTo>
                <a:lnTo>
                  <a:pt x="7575" y="21984"/>
                </a:lnTo>
                <a:lnTo>
                  <a:pt x="7807" y="20590"/>
                </a:lnTo>
                <a:lnTo>
                  <a:pt x="8040" y="19171"/>
                </a:lnTo>
                <a:lnTo>
                  <a:pt x="8273" y="17778"/>
                </a:lnTo>
                <a:lnTo>
                  <a:pt x="8505" y="16385"/>
                </a:lnTo>
                <a:lnTo>
                  <a:pt x="8738" y="15017"/>
                </a:lnTo>
                <a:lnTo>
                  <a:pt x="8945" y="13624"/>
                </a:lnTo>
                <a:lnTo>
                  <a:pt x="9178" y="12256"/>
                </a:lnTo>
                <a:lnTo>
                  <a:pt x="9410" y="10863"/>
                </a:lnTo>
                <a:lnTo>
                  <a:pt x="9643" y="9495"/>
                </a:lnTo>
                <a:lnTo>
                  <a:pt x="9876" y="8128"/>
                </a:lnTo>
                <a:lnTo>
                  <a:pt x="10108" y="6760"/>
                </a:lnTo>
                <a:lnTo>
                  <a:pt x="10341" y="5392"/>
                </a:lnTo>
                <a:lnTo>
                  <a:pt x="10574" y="4051"/>
                </a:lnTo>
                <a:lnTo>
                  <a:pt x="10781" y="2683"/>
                </a:lnTo>
                <a:lnTo>
                  <a:pt x="11013" y="1341"/>
                </a:lnTo>
                <a:lnTo>
                  <a:pt x="11246" y="0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08"/>
          <p:cNvSpPr/>
          <p:nvPr/>
        </p:nvSpPr>
        <p:spPr>
          <a:xfrm>
            <a:off x="2579051" y="8386089"/>
            <a:ext cx="11430" cy="61594"/>
          </a:xfrm>
          <a:custGeom>
            <a:avLst/>
            <a:gdLst/>
            <a:ahLst/>
            <a:cxnLst/>
            <a:rect l="l" t="t" r="r" b="b"/>
            <a:pathLst>
              <a:path w="11429" h="61594">
                <a:moveTo>
                  <a:pt x="0" y="61102"/>
                </a:moveTo>
                <a:lnTo>
                  <a:pt x="232" y="59760"/>
                </a:lnTo>
                <a:lnTo>
                  <a:pt x="465" y="58418"/>
                </a:lnTo>
                <a:lnTo>
                  <a:pt x="698" y="57076"/>
                </a:lnTo>
                <a:lnTo>
                  <a:pt x="904" y="55735"/>
                </a:lnTo>
                <a:lnTo>
                  <a:pt x="1137" y="54419"/>
                </a:lnTo>
                <a:lnTo>
                  <a:pt x="1370" y="53103"/>
                </a:lnTo>
                <a:lnTo>
                  <a:pt x="1602" y="51787"/>
                </a:lnTo>
                <a:lnTo>
                  <a:pt x="1835" y="50471"/>
                </a:lnTo>
                <a:lnTo>
                  <a:pt x="2068" y="49155"/>
                </a:lnTo>
                <a:lnTo>
                  <a:pt x="2301" y="47839"/>
                </a:lnTo>
                <a:lnTo>
                  <a:pt x="2533" y="46549"/>
                </a:lnTo>
                <a:lnTo>
                  <a:pt x="2766" y="45233"/>
                </a:lnTo>
                <a:lnTo>
                  <a:pt x="2999" y="43942"/>
                </a:lnTo>
                <a:lnTo>
                  <a:pt x="3205" y="42652"/>
                </a:lnTo>
                <a:lnTo>
                  <a:pt x="3438" y="41362"/>
                </a:lnTo>
                <a:lnTo>
                  <a:pt x="3671" y="40072"/>
                </a:lnTo>
                <a:lnTo>
                  <a:pt x="3903" y="38808"/>
                </a:lnTo>
                <a:lnTo>
                  <a:pt x="4136" y="37517"/>
                </a:lnTo>
                <a:lnTo>
                  <a:pt x="4369" y="36253"/>
                </a:lnTo>
                <a:lnTo>
                  <a:pt x="4602" y="34989"/>
                </a:lnTo>
                <a:lnTo>
                  <a:pt x="4834" y="33724"/>
                </a:lnTo>
                <a:lnTo>
                  <a:pt x="5041" y="32460"/>
                </a:lnTo>
                <a:lnTo>
                  <a:pt x="5274" y="31221"/>
                </a:lnTo>
                <a:lnTo>
                  <a:pt x="5506" y="29957"/>
                </a:lnTo>
                <a:lnTo>
                  <a:pt x="5739" y="28719"/>
                </a:lnTo>
                <a:lnTo>
                  <a:pt x="5972" y="27480"/>
                </a:lnTo>
                <a:lnTo>
                  <a:pt x="6204" y="26216"/>
                </a:lnTo>
                <a:lnTo>
                  <a:pt x="6437" y="25003"/>
                </a:lnTo>
                <a:lnTo>
                  <a:pt x="6670" y="23764"/>
                </a:lnTo>
                <a:lnTo>
                  <a:pt x="6877" y="22526"/>
                </a:lnTo>
                <a:lnTo>
                  <a:pt x="7109" y="21313"/>
                </a:lnTo>
                <a:lnTo>
                  <a:pt x="7342" y="20100"/>
                </a:lnTo>
                <a:lnTo>
                  <a:pt x="7575" y="18887"/>
                </a:lnTo>
                <a:lnTo>
                  <a:pt x="7807" y="17675"/>
                </a:lnTo>
                <a:lnTo>
                  <a:pt x="8040" y="16462"/>
                </a:lnTo>
                <a:lnTo>
                  <a:pt x="8273" y="15249"/>
                </a:lnTo>
                <a:lnTo>
                  <a:pt x="8505" y="14062"/>
                </a:lnTo>
                <a:lnTo>
                  <a:pt x="8738" y="12875"/>
                </a:lnTo>
                <a:lnTo>
                  <a:pt x="8945" y="11688"/>
                </a:lnTo>
                <a:lnTo>
                  <a:pt x="9178" y="10501"/>
                </a:lnTo>
                <a:lnTo>
                  <a:pt x="9410" y="9314"/>
                </a:lnTo>
                <a:lnTo>
                  <a:pt x="9643" y="8128"/>
                </a:lnTo>
                <a:lnTo>
                  <a:pt x="9876" y="6966"/>
                </a:lnTo>
                <a:lnTo>
                  <a:pt x="10108" y="5779"/>
                </a:lnTo>
                <a:lnTo>
                  <a:pt x="10341" y="4618"/>
                </a:lnTo>
                <a:lnTo>
                  <a:pt x="10574" y="3457"/>
                </a:lnTo>
                <a:lnTo>
                  <a:pt x="10781" y="2322"/>
                </a:lnTo>
                <a:lnTo>
                  <a:pt x="11013" y="1161"/>
                </a:lnTo>
                <a:lnTo>
                  <a:pt x="11246" y="0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09"/>
          <p:cNvSpPr/>
          <p:nvPr/>
        </p:nvSpPr>
        <p:spPr>
          <a:xfrm>
            <a:off x="2590303" y="8335256"/>
            <a:ext cx="11430" cy="51435"/>
          </a:xfrm>
          <a:custGeom>
            <a:avLst/>
            <a:gdLst/>
            <a:ahLst/>
            <a:cxnLst/>
            <a:rect l="l" t="t" r="r" b="b"/>
            <a:pathLst>
              <a:path w="11429" h="51435">
                <a:moveTo>
                  <a:pt x="0" y="50832"/>
                </a:moveTo>
                <a:lnTo>
                  <a:pt x="232" y="49697"/>
                </a:lnTo>
                <a:lnTo>
                  <a:pt x="465" y="48561"/>
                </a:lnTo>
                <a:lnTo>
                  <a:pt x="698" y="47426"/>
                </a:lnTo>
                <a:lnTo>
                  <a:pt x="930" y="46291"/>
                </a:lnTo>
                <a:lnTo>
                  <a:pt x="1137" y="45181"/>
                </a:lnTo>
                <a:lnTo>
                  <a:pt x="1370" y="44046"/>
                </a:lnTo>
                <a:lnTo>
                  <a:pt x="1602" y="42936"/>
                </a:lnTo>
                <a:lnTo>
                  <a:pt x="1835" y="41827"/>
                </a:lnTo>
                <a:lnTo>
                  <a:pt x="2068" y="40717"/>
                </a:lnTo>
                <a:lnTo>
                  <a:pt x="2301" y="39608"/>
                </a:lnTo>
                <a:lnTo>
                  <a:pt x="2533" y="38498"/>
                </a:lnTo>
                <a:lnTo>
                  <a:pt x="2766" y="37414"/>
                </a:lnTo>
                <a:lnTo>
                  <a:pt x="2999" y="36330"/>
                </a:lnTo>
                <a:lnTo>
                  <a:pt x="3205" y="35221"/>
                </a:lnTo>
                <a:lnTo>
                  <a:pt x="3438" y="34137"/>
                </a:lnTo>
                <a:lnTo>
                  <a:pt x="3671" y="33079"/>
                </a:lnTo>
                <a:lnTo>
                  <a:pt x="3903" y="31996"/>
                </a:lnTo>
                <a:lnTo>
                  <a:pt x="4136" y="30938"/>
                </a:lnTo>
                <a:lnTo>
                  <a:pt x="4369" y="29854"/>
                </a:lnTo>
                <a:lnTo>
                  <a:pt x="4602" y="28796"/>
                </a:lnTo>
                <a:lnTo>
                  <a:pt x="4834" y="27738"/>
                </a:lnTo>
                <a:lnTo>
                  <a:pt x="5041" y="26706"/>
                </a:lnTo>
                <a:lnTo>
                  <a:pt x="5274" y="25648"/>
                </a:lnTo>
                <a:lnTo>
                  <a:pt x="5506" y="24616"/>
                </a:lnTo>
                <a:lnTo>
                  <a:pt x="5739" y="23558"/>
                </a:lnTo>
                <a:lnTo>
                  <a:pt x="5972" y="22526"/>
                </a:lnTo>
                <a:lnTo>
                  <a:pt x="6204" y="21494"/>
                </a:lnTo>
                <a:lnTo>
                  <a:pt x="6437" y="20487"/>
                </a:lnTo>
                <a:lnTo>
                  <a:pt x="6670" y="19455"/>
                </a:lnTo>
                <a:lnTo>
                  <a:pt x="6903" y="18449"/>
                </a:lnTo>
                <a:lnTo>
                  <a:pt x="7109" y="17417"/>
                </a:lnTo>
                <a:lnTo>
                  <a:pt x="7342" y="16410"/>
                </a:lnTo>
                <a:lnTo>
                  <a:pt x="7575" y="15430"/>
                </a:lnTo>
                <a:lnTo>
                  <a:pt x="7807" y="14424"/>
                </a:lnTo>
                <a:lnTo>
                  <a:pt x="8040" y="13417"/>
                </a:lnTo>
                <a:lnTo>
                  <a:pt x="8273" y="12437"/>
                </a:lnTo>
                <a:lnTo>
                  <a:pt x="8505" y="11456"/>
                </a:lnTo>
                <a:lnTo>
                  <a:pt x="8738" y="10476"/>
                </a:lnTo>
                <a:lnTo>
                  <a:pt x="8945" y="9495"/>
                </a:lnTo>
                <a:lnTo>
                  <a:pt x="9178" y="8540"/>
                </a:lnTo>
                <a:lnTo>
                  <a:pt x="9410" y="7560"/>
                </a:lnTo>
                <a:lnTo>
                  <a:pt x="9643" y="6605"/>
                </a:lnTo>
                <a:lnTo>
                  <a:pt x="9876" y="5650"/>
                </a:lnTo>
                <a:lnTo>
                  <a:pt x="10108" y="4696"/>
                </a:lnTo>
                <a:lnTo>
                  <a:pt x="10341" y="3741"/>
                </a:lnTo>
                <a:lnTo>
                  <a:pt x="10574" y="2812"/>
                </a:lnTo>
                <a:lnTo>
                  <a:pt x="10806" y="1857"/>
                </a:lnTo>
                <a:lnTo>
                  <a:pt x="11013" y="928"/>
                </a:lnTo>
                <a:lnTo>
                  <a:pt x="11246" y="0"/>
                </a:lnTo>
              </a:path>
            </a:pathLst>
          </a:custGeom>
          <a:ln w="581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10"/>
          <p:cNvSpPr/>
          <p:nvPr/>
        </p:nvSpPr>
        <p:spPr>
          <a:xfrm>
            <a:off x="2601555" y="8295545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5">
                <a:moveTo>
                  <a:pt x="0" y="39711"/>
                </a:moveTo>
                <a:lnTo>
                  <a:pt x="232" y="38782"/>
                </a:lnTo>
                <a:lnTo>
                  <a:pt x="465" y="37879"/>
                </a:lnTo>
                <a:lnTo>
                  <a:pt x="698" y="36950"/>
                </a:lnTo>
                <a:lnTo>
                  <a:pt x="930" y="36047"/>
                </a:lnTo>
                <a:lnTo>
                  <a:pt x="1137" y="35144"/>
                </a:lnTo>
                <a:lnTo>
                  <a:pt x="1370" y="34240"/>
                </a:lnTo>
                <a:lnTo>
                  <a:pt x="1602" y="33337"/>
                </a:lnTo>
                <a:lnTo>
                  <a:pt x="1835" y="32460"/>
                </a:lnTo>
                <a:lnTo>
                  <a:pt x="2068" y="31557"/>
                </a:lnTo>
                <a:lnTo>
                  <a:pt x="2301" y="30680"/>
                </a:lnTo>
                <a:lnTo>
                  <a:pt x="2533" y="29802"/>
                </a:lnTo>
                <a:lnTo>
                  <a:pt x="2766" y="28925"/>
                </a:lnTo>
                <a:lnTo>
                  <a:pt x="2999" y="28048"/>
                </a:lnTo>
                <a:lnTo>
                  <a:pt x="3205" y="27196"/>
                </a:lnTo>
                <a:lnTo>
                  <a:pt x="3438" y="26345"/>
                </a:lnTo>
                <a:lnTo>
                  <a:pt x="3671" y="25493"/>
                </a:lnTo>
                <a:lnTo>
                  <a:pt x="3903" y="24642"/>
                </a:lnTo>
                <a:lnTo>
                  <a:pt x="4136" y="23790"/>
                </a:lnTo>
                <a:lnTo>
                  <a:pt x="4369" y="22939"/>
                </a:lnTo>
                <a:lnTo>
                  <a:pt x="4602" y="22113"/>
                </a:lnTo>
                <a:lnTo>
                  <a:pt x="4834" y="21287"/>
                </a:lnTo>
                <a:lnTo>
                  <a:pt x="5041" y="20461"/>
                </a:lnTo>
                <a:lnTo>
                  <a:pt x="5274" y="19636"/>
                </a:lnTo>
                <a:lnTo>
                  <a:pt x="5506" y="18810"/>
                </a:lnTo>
                <a:lnTo>
                  <a:pt x="5739" y="18010"/>
                </a:lnTo>
                <a:lnTo>
                  <a:pt x="5972" y="17210"/>
                </a:lnTo>
                <a:lnTo>
                  <a:pt x="6204" y="16410"/>
                </a:lnTo>
                <a:lnTo>
                  <a:pt x="6437" y="15610"/>
                </a:lnTo>
                <a:lnTo>
                  <a:pt x="6670" y="14811"/>
                </a:lnTo>
                <a:lnTo>
                  <a:pt x="6903" y="14036"/>
                </a:lnTo>
                <a:lnTo>
                  <a:pt x="7109" y="13237"/>
                </a:lnTo>
                <a:lnTo>
                  <a:pt x="7342" y="12462"/>
                </a:lnTo>
                <a:lnTo>
                  <a:pt x="7575" y="11688"/>
                </a:lnTo>
                <a:lnTo>
                  <a:pt x="7807" y="10914"/>
                </a:lnTo>
                <a:lnTo>
                  <a:pt x="8040" y="10166"/>
                </a:lnTo>
                <a:lnTo>
                  <a:pt x="8273" y="9392"/>
                </a:lnTo>
                <a:lnTo>
                  <a:pt x="8505" y="8644"/>
                </a:lnTo>
                <a:lnTo>
                  <a:pt x="8738" y="7895"/>
                </a:lnTo>
                <a:lnTo>
                  <a:pt x="8945" y="7147"/>
                </a:lnTo>
                <a:lnTo>
                  <a:pt x="9178" y="6425"/>
                </a:lnTo>
                <a:lnTo>
                  <a:pt x="9410" y="5676"/>
                </a:lnTo>
                <a:lnTo>
                  <a:pt x="9643" y="4954"/>
                </a:lnTo>
                <a:lnTo>
                  <a:pt x="9876" y="4231"/>
                </a:lnTo>
                <a:lnTo>
                  <a:pt x="10108" y="3509"/>
                </a:lnTo>
                <a:lnTo>
                  <a:pt x="10341" y="2812"/>
                </a:lnTo>
                <a:lnTo>
                  <a:pt x="10574" y="2090"/>
                </a:lnTo>
                <a:lnTo>
                  <a:pt x="10781" y="1393"/>
                </a:lnTo>
                <a:lnTo>
                  <a:pt x="11013" y="696"/>
                </a:lnTo>
                <a:lnTo>
                  <a:pt x="11246" y="0"/>
                </a:lnTo>
              </a:path>
            </a:pathLst>
          </a:custGeom>
          <a:ln w="581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11"/>
          <p:cNvSpPr/>
          <p:nvPr/>
        </p:nvSpPr>
        <p:spPr>
          <a:xfrm>
            <a:off x="2612806" y="8267626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39">
                <a:moveTo>
                  <a:pt x="0" y="27919"/>
                </a:moveTo>
                <a:lnTo>
                  <a:pt x="232" y="27222"/>
                </a:lnTo>
                <a:lnTo>
                  <a:pt x="465" y="26525"/>
                </a:lnTo>
                <a:lnTo>
                  <a:pt x="698" y="25854"/>
                </a:lnTo>
                <a:lnTo>
                  <a:pt x="930" y="25183"/>
                </a:lnTo>
                <a:lnTo>
                  <a:pt x="1163" y="24513"/>
                </a:lnTo>
                <a:lnTo>
                  <a:pt x="1370" y="23842"/>
                </a:lnTo>
                <a:lnTo>
                  <a:pt x="1602" y="23197"/>
                </a:lnTo>
                <a:lnTo>
                  <a:pt x="1835" y="22526"/>
                </a:lnTo>
                <a:lnTo>
                  <a:pt x="2068" y="21881"/>
                </a:lnTo>
                <a:lnTo>
                  <a:pt x="2301" y="21236"/>
                </a:lnTo>
                <a:lnTo>
                  <a:pt x="2533" y="20590"/>
                </a:lnTo>
                <a:lnTo>
                  <a:pt x="2766" y="19971"/>
                </a:lnTo>
                <a:lnTo>
                  <a:pt x="2999" y="19326"/>
                </a:lnTo>
                <a:lnTo>
                  <a:pt x="3205" y="18707"/>
                </a:lnTo>
                <a:lnTo>
                  <a:pt x="3438" y="18088"/>
                </a:lnTo>
                <a:lnTo>
                  <a:pt x="3671" y="17468"/>
                </a:lnTo>
                <a:lnTo>
                  <a:pt x="3903" y="16875"/>
                </a:lnTo>
                <a:lnTo>
                  <a:pt x="4136" y="16256"/>
                </a:lnTo>
                <a:lnTo>
                  <a:pt x="4369" y="15662"/>
                </a:lnTo>
                <a:lnTo>
                  <a:pt x="4602" y="15069"/>
                </a:lnTo>
                <a:lnTo>
                  <a:pt x="4834" y="14475"/>
                </a:lnTo>
                <a:lnTo>
                  <a:pt x="5041" y="13882"/>
                </a:lnTo>
                <a:lnTo>
                  <a:pt x="5274" y="13314"/>
                </a:lnTo>
                <a:lnTo>
                  <a:pt x="5506" y="12721"/>
                </a:lnTo>
                <a:lnTo>
                  <a:pt x="5739" y="12153"/>
                </a:lnTo>
                <a:lnTo>
                  <a:pt x="5972" y="11585"/>
                </a:lnTo>
                <a:lnTo>
                  <a:pt x="6204" y="11043"/>
                </a:lnTo>
                <a:lnTo>
                  <a:pt x="6437" y="10476"/>
                </a:lnTo>
                <a:lnTo>
                  <a:pt x="6670" y="9934"/>
                </a:lnTo>
                <a:lnTo>
                  <a:pt x="6903" y="9392"/>
                </a:lnTo>
                <a:lnTo>
                  <a:pt x="7109" y="8850"/>
                </a:lnTo>
                <a:lnTo>
                  <a:pt x="7342" y="8308"/>
                </a:lnTo>
                <a:lnTo>
                  <a:pt x="7575" y="7792"/>
                </a:lnTo>
                <a:lnTo>
                  <a:pt x="7807" y="7250"/>
                </a:lnTo>
                <a:lnTo>
                  <a:pt x="8040" y="6734"/>
                </a:lnTo>
                <a:lnTo>
                  <a:pt x="8273" y="6218"/>
                </a:lnTo>
                <a:lnTo>
                  <a:pt x="8505" y="5728"/>
                </a:lnTo>
                <a:lnTo>
                  <a:pt x="8738" y="5212"/>
                </a:lnTo>
                <a:lnTo>
                  <a:pt x="8945" y="4721"/>
                </a:lnTo>
                <a:lnTo>
                  <a:pt x="9178" y="4231"/>
                </a:lnTo>
                <a:lnTo>
                  <a:pt x="9410" y="3741"/>
                </a:lnTo>
                <a:lnTo>
                  <a:pt x="9643" y="3251"/>
                </a:lnTo>
                <a:lnTo>
                  <a:pt x="9876" y="2760"/>
                </a:lnTo>
                <a:lnTo>
                  <a:pt x="10108" y="2296"/>
                </a:lnTo>
                <a:lnTo>
                  <a:pt x="10341" y="1832"/>
                </a:lnTo>
                <a:lnTo>
                  <a:pt x="10574" y="1367"/>
                </a:lnTo>
                <a:lnTo>
                  <a:pt x="10806" y="903"/>
                </a:lnTo>
                <a:lnTo>
                  <a:pt x="11013" y="464"/>
                </a:lnTo>
                <a:lnTo>
                  <a:pt x="11246" y="0"/>
                </a:lnTo>
              </a:path>
            </a:pathLst>
          </a:custGeom>
          <a:ln w="581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12"/>
          <p:cNvSpPr/>
          <p:nvPr/>
        </p:nvSpPr>
        <p:spPr>
          <a:xfrm>
            <a:off x="2624061" y="8252041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0" y="15585"/>
                </a:moveTo>
                <a:lnTo>
                  <a:pt x="232" y="15146"/>
                </a:lnTo>
                <a:lnTo>
                  <a:pt x="465" y="14707"/>
                </a:lnTo>
                <a:lnTo>
                  <a:pt x="698" y="14295"/>
                </a:lnTo>
                <a:lnTo>
                  <a:pt x="904" y="13856"/>
                </a:lnTo>
                <a:lnTo>
                  <a:pt x="1137" y="13443"/>
                </a:lnTo>
                <a:lnTo>
                  <a:pt x="1370" y="13004"/>
                </a:lnTo>
                <a:lnTo>
                  <a:pt x="1602" y="12617"/>
                </a:lnTo>
                <a:lnTo>
                  <a:pt x="1835" y="12204"/>
                </a:lnTo>
                <a:lnTo>
                  <a:pt x="2068" y="11792"/>
                </a:lnTo>
                <a:lnTo>
                  <a:pt x="2301" y="11405"/>
                </a:lnTo>
                <a:lnTo>
                  <a:pt x="2533" y="11017"/>
                </a:lnTo>
                <a:lnTo>
                  <a:pt x="2740" y="10630"/>
                </a:lnTo>
                <a:lnTo>
                  <a:pt x="2973" y="10243"/>
                </a:lnTo>
                <a:lnTo>
                  <a:pt x="3205" y="9856"/>
                </a:lnTo>
                <a:lnTo>
                  <a:pt x="3438" y="9495"/>
                </a:lnTo>
                <a:lnTo>
                  <a:pt x="3671" y="9134"/>
                </a:lnTo>
                <a:lnTo>
                  <a:pt x="3903" y="8773"/>
                </a:lnTo>
                <a:lnTo>
                  <a:pt x="4136" y="8411"/>
                </a:lnTo>
                <a:lnTo>
                  <a:pt x="4369" y="8076"/>
                </a:lnTo>
                <a:lnTo>
                  <a:pt x="4602" y="7715"/>
                </a:lnTo>
                <a:lnTo>
                  <a:pt x="4834" y="7379"/>
                </a:lnTo>
                <a:lnTo>
                  <a:pt x="5041" y="7044"/>
                </a:lnTo>
                <a:lnTo>
                  <a:pt x="5274" y="6734"/>
                </a:lnTo>
                <a:lnTo>
                  <a:pt x="5506" y="6399"/>
                </a:lnTo>
                <a:lnTo>
                  <a:pt x="5739" y="6089"/>
                </a:lnTo>
                <a:lnTo>
                  <a:pt x="5972" y="5779"/>
                </a:lnTo>
                <a:lnTo>
                  <a:pt x="6204" y="5470"/>
                </a:lnTo>
                <a:lnTo>
                  <a:pt x="6437" y="5160"/>
                </a:lnTo>
                <a:lnTo>
                  <a:pt x="6644" y="4851"/>
                </a:lnTo>
                <a:lnTo>
                  <a:pt x="6877" y="4567"/>
                </a:lnTo>
                <a:lnTo>
                  <a:pt x="7109" y="4283"/>
                </a:lnTo>
                <a:lnTo>
                  <a:pt x="7342" y="3999"/>
                </a:lnTo>
                <a:lnTo>
                  <a:pt x="7575" y="3715"/>
                </a:lnTo>
                <a:lnTo>
                  <a:pt x="7807" y="3457"/>
                </a:lnTo>
                <a:lnTo>
                  <a:pt x="8040" y="3173"/>
                </a:lnTo>
                <a:lnTo>
                  <a:pt x="8273" y="2915"/>
                </a:lnTo>
                <a:lnTo>
                  <a:pt x="8505" y="2657"/>
                </a:lnTo>
                <a:lnTo>
                  <a:pt x="8738" y="2425"/>
                </a:lnTo>
                <a:lnTo>
                  <a:pt x="8945" y="2167"/>
                </a:lnTo>
                <a:lnTo>
                  <a:pt x="9178" y="1935"/>
                </a:lnTo>
                <a:lnTo>
                  <a:pt x="9410" y="1703"/>
                </a:lnTo>
                <a:lnTo>
                  <a:pt x="9643" y="1470"/>
                </a:lnTo>
                <a:lnTo>
                  <a:pt x="9876" y="1238"/>
                </a:lnTo>
                <a:lnTo>
                  <a:pt x="10108" y="1032"/>
                </a:lnTo>
                <a:lnTo>
                  <a:pt x="10341" y="825"/>
                </a:lnTo>
                <a:lnTo>
                  <a:pt x="10574" y="593"/>
                </a:lnTo>
                <a:lnTo>
                  <a:pt x="10781" y="412"/>
                </a:lnTo>
                <a:lnTo>
                  <a:pt x="11013" y="206"/>
                </a:lnTo>
                <a:lnTo>
                  <a:pt x="11246" y="0"/>
                </a:lnTo>
              </a:path>
            </a:pathLst>
          </a:custGeom>
          <a:ln w="581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13"/>
          <p:cNvSpPr/>
          <p:nvPr/>
        </p:nvSpPr>
        <p:spPr>
          <a:xfrm>
            <a:off x="2635312" y="8248635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0" y="3406"/>
                </a:moveTo>
                <a:lnTo>
                  <a:pt x="232" y="3225"/>
                </a:lnTo>
                <a:lnTo>
                  <a:pt x="465" y="3044"/>
                </a:lnTo>
                <a:lnTo>
                  <a:pt x="698" y="2864"/>
                </a:lnTo>
                <a:lnTo>
                  <a:pt x="904" y="2709"/>
                </a:lnTo>
                <a:lnTo>
                  <a:pt x="1137" y="2528"/>
                </a:lnTo>
                <a:lnTo>
                  <a:pt x="1370" y="2373"/>
                </a:lnTo>
                <a:lnTo>
                  <a:pt x="1602" y="2219"/>
                </a:lnTo>
                <a:lnTo>
                  <a:pt x="1835" y="2064"/>
                </a:lnTo>
                <a:lnTo>
                  <a:pt x="2068" y="1909"/>
                </a:lnTo>
                <a:lnTo>
                  <a:pt x="2301" y="1780"/>
                </a:lnTo>
                <a:lnTo>
                  <a:pt x="2533" y="1651"/>
                </a:lnTo>
                <a:lnTo>
                  <a:pt x="2766" y="1522"/>
                </a:lnTo>
                <a:lnTo>
                  <a:pt x="2973" y="1393"/>
                </a:lnTo>
                <a:lnTo>
                  <a:pt x="3205" y="1264"/>
                </a:lnTo>
                <a:lnTo>
                  <a:pt x="3438" y="1161"/>
                </a:lnTo>
                <a:lnTo>
                  <a:pt x="3671" y="1057"/>
                </a:lnTo>
                <a:lnTo>
                  <a:pt x="3903" y="954"/>
                </a:lnTo>
                <a:lnTo>
                  <a:pt x="4136" y="851"/>
                </a:lnTo>
                <a:lnTo>
                  <a:pt x="4369" y="748"/>
                </a:lnTo>
                <a:lnTo>
                  <a:pt x="4602" y="670"/>
                </a:lnTo>
                <a:lnTo>
                  <a:pt x="4808" y="593"/>
                </a:lnTo>
                <a:lnTo>
                  <a:pt x="5041" y="516"/>
                </a:lnTo>
                <a:lnTo>
                  <a:pt x="5274" y="438"/>
                </a:lnTo>
                <a:lnTo>
                  <a:pt x="5506" y="361"/>
                </a:lnTo>
                <a:lnTo>
                  <a:pt x="5739" y="309"/>
                </a:lnTo>
                <a:lnTo>
                  <a:pt x="5972" y="258"/>
                </a:lnTo>
                <a:lnTo>
                  <a:pt x="6204" y="206"/>
                </a:lnTo>
                <a:lnTo>
                  <a:pt x="6437" y="154"/>
                </a:lnTo>
                <a:lnTo>
                  <a:pt x="6644" y="129"/>
                </a:lnTo>
                <a:lnTo>
                  <a:pt x="6877" y="77"/>
                </a:lnTo>
                <a:lnTo>
                  <a:pt x="7109" y="51"/>
                </a:lnTo>
                <a:lnTo>
                  <a:pt x="7342" y="25"/>
                </a:lnTo>
                <a:lnTo>
                  <a:pt x="7575" y="0"/>
                </a:lnTo>
                <a:lnTo>
                  <a:pt x="8945" y="0"/>
                </a:lnTo>
                <a:lnTo>
                  <a:pt x="9178" y="25"/>
                </a:lnTo>
                <a:lnTo>
                  <a:pt x="9410" y="51"/>
                </a:lnTo>
                <a:lnTo>
                  <a:pt x="9643" y="77"/>
                </a:lnTo>
                <a:lnTo>
                  <a:pt x="9876" y="103"/>
                </a:lnTo>
                <a:lnTo>
                  <a:pt x="10108" y="154"/>
                </a:lnTo>
                <a:lnTo>
                  <a:pt x="10341" y="206"/>
                </a:lnTo>
                <a:lnTo>
                  <a:pt x="10548" y="258"/>
                </a:lnTo>
                <a:lnTo>
                  <a:pt x="10781" y="309"/>
                </a:lnTo>
                <a:lnTo>
                  <a:pt x="11013" y="361"/>
                </a:lnTo>
                <a:lnTo>
                  <a:pt x="11246" y="438"/>
                </a:lnTo>
              </a:path>
            </a:pathLst>
          </a:custGeom>
          <a:ln w="580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14"/>
          <p:cNvSpPr/>
          <p:nvPr/>
        </p:nvSpPr>
        <p:spPr>
          <a:xfrm>
            <a:off x="2646564" y="8249074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0" y="0"/>
                </a:moveTo>
                <a:lnTo>
                  <a:pt x="232" y="51"/>
                </a:lnTo>
                <a:lnTo>
                  <a:pt x="465" y="129"/>
                </a:lnTo>
                <a:lnTo>
                  <a:pt x="698" y="232"/>
                </a:lnTo>
                <a:lnTo>
                  <a:pt x="904" y="309"/>
                </a:lnTo>
                <a:lnTo>
                  <a:pt x="1137" y="387"/>
                </a:lnTo>
                <a:lnTo>
                  <a:pt x="1370" y="490"/>
                </a:lnTo>
                <a:lnTo>
                  <a:pt x="1602" y="593"/>
                </a:lnTo>
                <a:lnTo>
                  <a:pt x="1835" y="696"/>
                </a:lnTo>
                <a:lnTo>
                  <a:pt x="2068" y="825"/>
                </a:lnTo>
                <a:lnTo>
                  <a:pt x="2301" y="928"/>
                </a:lnTo>
                <a:lnTo>
                  <a:pt x="2533" y="1057"/>
                </a:lnTo>
                <a:lnTo>
                  <a:pt x="2766" y="1186"/>
                </a:lnTo>
                <a:lnTo>
                  <a:pt x="2973" y="1315"/>
                </a:lnTo>
                <a:lnTo>
                  <a:pt x="3205" y="1470"/>
                </a:lnTo>
                <a:lnTo>
                  <a:pt x="3438" y="1599"/>
                </a:lnTo>
                <a:lnTo>
                  <a:pt x="3671" y="1754"/>
                </a:lnTo>
                <a:lnTo>
                  <a:pt x="3903" y="1909"/>
                </a:lnTo>
                <a:lnTo>
                  <a:pt x="4136" y="2064"/>
                </a:lnTo>
                <a:lnTo>
                  <a:pt x="4369" y="2244"/>
                </a:lnTo>
                <a:lnTo>
                  <a:pt x="4602" y="2425"/>
                </a:lnTo>
                <a:lnTo>
                  <a:pt x="4834" y="2580"/>
                </a:lnTo>
                <a:lnTo>
                  <a:pt x="5041" y="2760"/>
                </a:lnTo>
                <a:lnTo>
                  <a:pt x="5274" y="2967"/>
                </a:lnTo>
                <a:lnTo>
                  <a:pt x="5506" y="3147"/>
                </a:lnTo>
                <a:lnTo>
                  <a:pt x="5739" y="3354"/>
                </a:lnTo>
                <a:lnTo>
                  <a:pt x="5972" y="3560"/>
                </a:lnTo>
                <a:lnTo>
                  <a:pt x="6204" y="3767"/>
                </a:lnTo>
                <a:lnTo>
                  <a:pt x="6437" y="3973"/>
                </a:lnTo>
                <a:lnTo>
                  <a:pt x="6670" y="4180"/>
                </a:lnTo>
                <a:lnTo>
                  <a:pt x="6877" y="4412"/>
                </a:lnTo>
                <a:lnTo>
                  <a:pt x="7109" y="4644"/>
                </a:lnTo>
                <a:lnTo>
                  <a:pt x="7342" y="4876"/>
                </a:lnTo>
                <a:lnTo>
                  <a:pt x="7575" y="5109"/>
                </a:lnTo>
                <a:lnTo>
                  <a:pt x="7807" y="5367"/>
                </a:lnTo>
                <a:lnTo>
                  <a:pt x="8040" y="5599"/>
                </a:lnTo>
                <a:lnTo>
                  <a:pt x="8273" y="5857"/>
                </a:lnTo>
                <a:lnTo>
                  <a:pt x="8505" y="6115"/>
                </a:lnTo>
                <a:lnTo>
                  <a:pt x="8738" y="6399"/>
                </a:lnTo>
                <a:lnTo>
                  <a:pt x="8945" y="6657"/>
                </a:lnTo>
                <a:lnTo>
                  <a:pt x="9178" y="6941"/>
                </a:lnTo>
                <a:lnTo>
                  <a:pt x="9410" y="7224"/>
                </a:lnTo>
                <a:lnTo>
                  <a:pt x="9643" y="7508"/>
                </a:lnTo>
                <a:lnTo>
                  <a:pt x="9876" y="7792"/>
                </a:lnTo>
                <a:lnTo>
                  <a:pt x="10108" y="8102"/>
                </a:lnTo>
                <a:lnTo>
                  <a:pt x="10341" y="8386"/>
                </a:lnTo>
                <a:lnTo>
                  <a:pt x="10574" y="8695"/>
                </a:lnTo>
                <a:lnTo>
                  <a:pt x="10781" y="9005"/>
                </a:lnTo>
                <a:lnTo>
                  <a:pt x="11013" y="9340"/>
                </a:lnTo>
                <a:lnTo>
                  <a:pt x="11246" y="9650"/>
                </a:lnTo>
              </a:path>
            </a:pathLst>
          </a:custGeom>
          <a:ln w="581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15"/>
          <p:cNvSpPr/>
          <p:nvPr/>
        </p:nvSpPr>
        <p:spPr>
          <a:xfrm>
            <a:off x="2657816" y="8258724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0" y="0"/>
                </a:moveTo>
                <a:lnTo>
                  <a:pt x="232" y="335"/>
                </a:lnTo>
                <a:lnTo>
                  <a:pt x="465" y="670"/>
                </a:lnTo>
                <a:lnTo>
                  <a:pt x="698" y="1006"/>
                </a:lnTo>
                <a:lnTo>
                  <a:pt x="904" y="1341"/>
                </a:lnTo>
                <a:lnTo>
                  <a:pt x="1137" y="1703"/>
                </a:lnTo>
                <a:lnTo>
                  <a:pt x="1370" y="2064"/>
                </a:lnTo>
                <a:lnTo>
                  <a:pt x="1602" y="2425"/>
                </a:lnTo>
                <a:lnTo>
                  <a:pt x="1835" y="2786"/>
                </a:lnTo>
                <a:lnTo>
                  <a:pt x="2068" y="3147"/>
                </a:lnTo>
                <a:lnTo>
                  <a:pt x="2301" y="3535"/>
                </a:lnTo>
                <a:lnTo>
                  <a:pt x="2533" y="3896"/>
                </a:lnTo>
                <a:lnTo>
                  <a:pt x="2766" y="4283"/>
                </a:lnTo>
                <a:lnTo>
                  <a:pt x="2973" y="4670"/>
                </a:lnTo>
                <a:lnTo>
                  <a:pt x="3205" y="5083"/>
                </a:lnTo>
                <a:lnTo>
                  <a:pt x="3438" y="5470"/>
                </a:lnTo>
                <a:lnTo>
                  <a:pt x="3671" y="5883"/>
                </a:lnTo>
                <a:lnTo>
                  <a:pt x="3903" y="6295"/>
                </a:lnTo>
                <a:lnTo>
                  <a:pt x="4136" y="6708"/>
                </a:lnTo>
                <a:lnTo>
                  <a:pt x="4369" y="7121"/>
                </a:lnTo>
                <a:lnTo>
                  <a:pt x="4602" y="7560"/>
                </a:lnTo>
                <a:lnTo>
                  <a:pt x="4834" y="7999"/>
                </a:lnTo>
                <a:lnTo>
                  <a:pt x="5041" y="8437"/>
                </a:lnTo>
                <a:lnTo>
                  <a:pt x="5274" y="8876"/>
                </a:lnTo>
                <a:lnTo>
                  <a:pt x="5506" y="9314"/>
                </a:lnTo>
                <a:lnTo>
                  <a:pt x="5739" y="9779"/>
                </a:lnTo>
                <a:lnTo>
                  <a:pt x="5972" y="10218"/>
                </a:lnTo>
                <a:lnTo>
                  <a:pt x="6204" y="10682"/>
                </a:lnTo>
                <a:lnTo>
                  <a:pt x="6437" y="11147"/>
                </a:lnTo>
                <a:lnTo>
                  <a:pt x="6670" y="11637"/>
                </a:lnTo>
                <a:lnTo>
                  <a:pt x="6877" y="12101"/>
                </a:lnTo>
                <a:lnTo>
                  <a:pt x="7109" y="12591"/>
                </a:lnTo>
                <a:lnTo>
                  <a:pt x="7342" y="13082"/>
                </a:lnTo>
                <a:lnTo>
                  <a:pt x="7575" y="13572"/>
                </a:lnTo>
                <a:lnTo>
                  <a:pt x="7807" y="14062"/>
                </a:lnTo>
                <a:lnTo>
                  <a:pt x="8040" y="14578"/>
                </a:lnTo>
                <a:lnTo>
                  <a:pt x="8273" y="15094"/>
                </a:lnTo>
                <a:lnTo>
                  <a:pt x="8505" y="15585"/>
                </a:lnTo>
                <a:lnTo>
                  <a:pt x="8712" y="16127"/>
                </a:lnTo>
                <a:lnTo>
                  <a:pt x="8945" y="16643"/>
                </a:lnTo>
                <a:lnTo>
                  <a:pt x="9178" y="17159"/>
                </a:lnTo>
                <a:lnTo>
                  <a:pt x="9410" y="17701"/>
                </a:lnTo>
                <a:lnTo>
                  <a:pt x="9643" y="18242"/>
                </a:lnTo>
                <a:lnTo>
                  <a:pt x="9876" y="18784"/>
                </a:lnTo>
                <a:lnTo>
                  <a:pt x="10108" y="19326"/>
                </a:lnTo>
                <a:lnTo>
                  <a:pt x="10341" y="19894"/>
                </a:lnTo>
                <a:lnTo>
                  <a:pt x="10574" y="20436"/>
                </a:lnTo>
                <a:lnTo>
                  <a:pt x="10781" y="21003"/>
                </a:lnTo>
                <a:lnTo>
                  <a:pt x="11013" y="21571"/>
                </a:lnTo>
                <a:lnTo>
                  <a:pt x="11246" y="22164"/>
                </a:lnTo>
              </a:path>
            </a:pathLst>
          </a:custGeom>
          <a:ln w="581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16"/>
          <p:cNvSpPr/>
          <p:nvPr/>
        </p:nvSpPr>
        <p:spPr>
          <a:xfrm>
            <a:off x="2669068" y="8280889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0" y="0"/>
                </a:moveTo>
                <a:lnTo>
                  <a:pt x="232" y="567"/>
                </a:lnTo>
                <a:lnTo>
                  <a:pt x="465" y="1161"/>
                </a:lnTo>
                <a:lnTo>
                  <a:pt x="698" y="1754"/>
                </a:lnTo>
                <a:lnTo>
                  <a:pt x="904" y="2348"/>
                </a:lnTo>
                <a:lnTo>
                  <a:pt x="1137" y="2941"/>
                </a:lnTo>
                <a:lnTo>
                  <a:pt x="1370" y="3535"/>
                </a:lnTo>
                <a:lnTo>
                  <a:pt x="1602" y="4154"/>
                </a:lnTo>
                <a:lnTo>
                  <a:pt x="1835" y="4773"/>
                </a:lnTo>
                <a:lnTo>
                  <a:pt x="2068" y="5392"/>
                </a:lnTo>
                <a:lnTo>
                  <a:pt x="2301" y="6012"/>
                </a:lnTo>
                <a:lnTo>
                  <a:pt x="2533" y="6631"/>
                </a:lnTo>
                <a:lnTo>
                  <a:pt x="2766" y="7276"/>
                </a:lnTo>
                <a:lnTo>
                  <a:pt x="2999" y="7921"/>
                </a:lnTo>
                <a:lnTo>
                  <a:pt x="3205" y="8566"/>
                </a:lnTo>
                <a:lnTo>
                  <a:pt x="3438" y="9211"/>
                </a:lnTo>
                <a:lnTo>
                  <a:pt x="3671" y="9856"/>
                </a:lnTo>
                <a:lnTo>
                  <a:pt x="3903" y="10527"/>
                </a:lnTo>
                <a:lnTo>
                  <a:pt x="4136" y="11198"/>
                </a:lnTo>
                <a:lnTo>
                  <a:pt x="4369" y="11869"/>
                </a:lnTo>
                <a:lnTo>
                  <a:pt x="4602" y="12540"/>
                </a:lnTo>
                <a:lnTo>
                  <a:pt x="4834" y="13211"/>
                </a:lnTo>
                <a:lnTo>
                  <a:pt x="5041" y="13907"/>
                </a:lnTo>
                <a:lnTo>
                  <a:pt x="5274" y="14578"/>
                </a:lnTo>
                <a:lnTo>
                  <a:pt x="5506" y="15275"/>
                </a:lnTo>
                <a:lnTo>
                  <a:pt x="5739" y="15972"/>
                </a:lnTo>
                <a:lnTo>
                  <a:pt x="5972" y="16694"/>
                </a:lnTo>
                <a:lnTo>
                  <a:pt x="6204" y="17391"/>
                </a:lnTo>
                <a:lnTo>
                  <a:pt x="6437" y="18113"/>
                </a:lnTo>
                <a:lnTo>
                  <a:pt x="6670" y="18836"/>
                </a:lnTo>
                <a:lnTo>
                  <a:pt x="6903" y="19558"/>
                </a:lnTo>
                <a:lnTo>
                  <a:pt x="7109" y="20281"/>
                </a:lnTo>
                <a:lnTo>
                  <a:pt x="7342" y="21003"/>
                </a:lnTo>
                <a:lnTo>
                  <a:pt x="7575" y="21752"/>
                </a:lnTo>
                <a:lnTo>
                  <a:pt x="7807" y="22500"/>
                </a:lnTo>
                <a:lnTo>
                  <a:pt x="8040" y="23248"/>
                </a:lnTo>
                <a:lnTo>
                  <a:pt x="8273" y="23997"/>
                </a:lnTo>
                <a:lnTo>
                  <a:pt x="8505" y="24745"/>
                </a:lnTo>
                <a:lnTo>
                  <a:pt x="8738" y="25519"/>
                </a:lnTo>
                <a:lnTo>
                  <a:pt x="8945" y="26293"/>
                </a:lnTo>
                <a:lnTo>
                  <a:pt x="9178" y="27067"/>
                </a:lnTo>
                <a:lnTo>
                  <a:pt x="9410" y="27841"/>
                </a:lnTo>
                <a:lnTo>
                  <a:pt x="9643" y="28615"/>
                </a:lnTo>
                <a:lnTo>
                  <a:pt x="9876" y="29415"/>
                </a:lnTo>
                <a:lnTo>
                  <a:pt x="10108" y="30189"/>
                </a:lnTo>
                <a:lnTo>
                  <a:pt x="10341" y="30989"/>
                </a:lnTo>
                <a:lnTo>
                  <a:pt x="10574" y="31789"/>
                </a:lnTo>
                <a:lnTo>
                  <a:pt x="10806" y="32589"/>
                </a:lnTo>
                <a:lnTo>
                  <a:pt x="11013" y="33415"/>
                </a:lnTo>
                <a:lnTo>
                  <a:pt x="11246" y="34240"/>
                </a:lnTo>
              </a:path>
            </a:pathLst>
          </a:custGeom>
          <a:ln w="58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17"/>
          <p:cNvSpPr/>
          <p:nvPr/>
        </p:nvSpPr>
        <p:spPr>
          <a:xfrm>
            <a:off x="2680319" y="8315130"/>
            <a:ext cx="11430" cy="45720"/>
          </a:xfrm>
          <a:custGeom>
            <a:avLst/>
            <a:gdLst/>
            <a:ahLst/>
            <a:cxnLst/>
            <a:rect l="l" t="t" r="r" b="b"/>
            <a:pathLst>
              <a:path w="11429" h="45719">
                <a:moveTo>
                  <a:pt x="0" y="0"/>
                </a:moveTo>
                <a:lnTo>
                  <a:pt x="232" y="799"/>
                </a:lnTo>
                <a:lnTo>
                  <a:pt x="465" y="1625"/>
                </a:lnTo>
                <a:lnTo>
                  <a:pt x="698" y="2477"/>
                </a:lnTo>
                <a:lnTo>
                  <a:pt x="904" y="3302"/>
                </a:lnTo>
                <a:lnTo>
                  <a:pt x="1137" y="4128"/>
                </a:lnTo>
                <a:lnTo>
                  <a:pt x="1370" y="4980"/>
                </a:lnTo>
                <a:lnTo>
                  <a:pt x="1602" y="5831"/>
                </a:lnTo>
                <a:lnTo>
                  <a:pt x="1835" y="6683"/>
                </a:lnTo>
                <a:lnTo>
                  <a:pt x="2068" y="7534"/>
                </a:lnTo>
                <a:lnTo>
                  <a:pt x="2301" y="8411"/>
                </a:lnTo>
                <a:lnTo>
                  <a:pt x="2533" y="9289"/>
                </a:lnTo>
                <a:lnTo>
                  <a:pt x="2766" y="10140"/>
                </a:lnTo>
                <a:lnTo>
                  <a:pt x="2999" y="11017"/>
                </a:lnTo>
                <a:lnTo>
                  <a:pt x="3205" y="11921"/>
                </a:lnTo>
                <a:lnTo>
                  <a:pt x="3438" y="12798"/>
                </a:lnTo>
                <a:lnTo>
                  <a:pt x="3671" y="13701"/>
                </a:lnTo>
                <a:lnTo>
                  <a:pt x="3903" y="14578"/>
                </a:lnTo>
                <a:lnTo>
                  <a:pt x="4136" y="15481"/>
                </a:lnTo>
                <a:lnTo>
                  <a:pt x="4369" y="16385"/>
                </a:lnTo>
                <a:lnTo>
                  <a:pt x="4602" y="17313"/>
                </a:lnTo>
                <a:lnTo>
                  <a:pt x="4834" y="18217"/>
                </a:lnTo>
                <a:lnTo>
                  <a:pt x="5041" y="19146"/>
                </a:lnTo>
                <a:lnTo>
                  <a:pt x="5274" y="20074"/>
                </a:lnTo>
                <a:lnTo>
                  <a:pt x="5506" y="21003"/>
                </a:lnTo>
                <a:lnTo>
                  <a:pt x="5739" y="21932"/>
                </a:lnTo>
                <a:lnTo>
                  <a:pt x="5972" y="22861"/>
                </a:lnTo>
                <a:lnTo>
                  <a:pt x="6204" y="23816"/>
                </a:lnTo>
                <a:lnTo>
                  <a:pt x="6437" y="24745"/>
                </a:lnTo>
                <a:lnTo>
                  <a:pt x="6670" y="25700"/>
                </a:lnTo>
                <a:lnTo>
                  <a:pt x="6877" y="26654"/>
                </a:lnTo>
                <a:lnTo>
                  <a:pt x="7109" y="27635"/>
                </a:lnTo>
                <a:lnTo>
                  <a:pt x="7342" y="28590"/>
                </a:lnTo>
                <a:lnTo>
                  <a:pt x="7575" y="29570"/>
                </a:lnTo>
                <a:lnTo>
                  <a:pt x="7807" y="30525"/>
                </a:lnTo>
                <a:lnTo>
                  <a:pt x="8040" y="31505"/>
                </a:lnTo>
                <a:lnTo>
                  <a:pt x="8273" y="32512"/>
                </a:lnTo>
                <a:lnTo>
                  <a:pt x="8505" y="33492"/>
                </a:lnTo>
                <a:lnTo>
                  <a:pt x="8712" y="34473"/>
                </a:lnTo>
                <a:lnTo>
                  <a:pt x="8945" y="35479"/>
                </a:lnTo>
                <a:lnTo>
                  <a:pt x="9178" y="36485"/>
                </a:lnTo>
                <a:lnTo>
                  <a:pt x="9410" y="37492"/>
                </a:lnTo>
                <a:lnTo>
                  <a:pt x="9643" y="38498"/>
                </a:lnTo>
                <a:lnTo>
                  <a:pt x="9876" y="39530"/>
                </a:lnTo>
                <a:lnTo>
                  <a:pt x="10108" y="40536"/>
                </a:lnTo>
                <a:lnTo>
                  <a:pt x="10341" y="41569"/>
                </a:lnTo>
                <a:lnTo>
                  <a:pt x="10574" y="42601"/>
                </a:lnTo>
                <a:lnTo>
                  <a:pt x="10781" y="43633"/>
                </a:lnTo>
                <a:lnTo>
                  <a:pt x="11013" y="44665"/>
                </a:lnTo>
                <a:lnTo>
                  <a:pt x="11246" y="45697"/>
                </a:lnTo>
              </a:path>
            </a:pathLst>
          </a:custGeom>
          <a:ln w="581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18"/>
          <p:cNvSpPr/>
          <p:nvPr/>
        </p:nvSpPr>
        <p:spPr>
          <a:xfrm>
            <a:off x="2691571" y="8360828"/>
            <a:ext cx="11430" cy="56515"/>
          </a:xfrm>
          <a:custGeom>
            <a:avLst/>
            <a:gdLst/>
            <a:ahLst/>
            <a:cxnLst/>
            <a:rect l="l" t="t" r="r" b="b"/>
            <a:pathLst>
              <a:path w="11429" h="56514">
                <a:moveTo>
                  <a:pt x="0" y="0"/>
                </a:moveTo>
                <a:lnTo>
                  <a:pt x="232" y="1057"/>
                </a:lnTo>
                <a:lnTo>
                  <a:pt x="465" y="2115"/>
                </a:lnTo>
                <a:lnTo>
                  <a:pt x="698" y="3173"/>
                </a:lnTo>
                <a:lnTo>
                  <a:pt x="930" y="4231"/>
                </a:lnTo>
                <a:lnTo>
                  <a:pt x="1137" y="5289"/>
                </a:lnTo>
                <a:lnTo>
                  <a:pt x="1370" y="6373"/>
                </a:lnTo>
                <a:lnTo>
                  <a:pt x="1602" y="7431"/>
                </a:lnTo>
                <a:lnTo>
                  <a:pt x="1835" y="8515"/>
                </a:lnTo>
                <a:lnTo>
                  <a:pt x="2068" y="9598"/>
                </a:lnTo>
                <a:lnTo>
                  <a:pt x="2301" y="10682"/>
                </a:lnTo>
                <a:lnTo>
                  <a:pt x="2533" y="11766"/>
                </a:lnTo>
                <a:lnTo>
                  <a:pt x="2766" y="12875"/>
                </a:lnTo>
                <a:lnTo>
                  <a:pt x="2999" y="13985"/>
                </a:lnTo>
                <a:lnTo>
                  <a:pt x="3205" y="15069"/>
                </a:lnTo>
                <a:lnTo>
                  <a:pt x="3438" y="16178"/>
                </a:lnTo>
                <a:lnTo>
                  <a:pt x="3671" y="17313"/>
                </a:lnTo>
                <a:lnTo>
                  <a:pt x="3903" y="18423"/>
                </a:lnTo>
                <a:lnTo>
                  <a:pt x="4136" y="19533"/>
                </a:lnTo>
                <a:lnTo>
                  <a:pt x="4369" y="20668"/>
                </a:lnTo>
                <a:lnTo>
                  <a:pt x="4602" y="21803"/>
                </a:lnTo>
                <a:lnTo>
                  <a:pt x="4834" y="22939"/>
                </a:lnTo>
                <a:lnTo>
                  <a:pt x="5041" y="24074"/>
                </a:lnTo>
                <a:lnTo>
                  <a:pt x="5274" y="25209"/>
                </a:lnTo>
                <a:lnTo>
                  <a:pt x="5506" y="26370"/>
                </a:lnTo>
                <a:lnTo>
                  <a:pt x="5739" y="27506"/>
                </a:lnTo>
                <a:lnTo>
                  <a:pt x="5972" y="28667"/>
                </a:lnTo>
                <a:lnTo>
                  <a:pt x="6204" y="29828"/>
                </a:lnTo>
                <a:lnTo>
                  <a:pt x="6437" y="30989"/>
                </a:lnTo>
                <a:lnTo>
                  <a:pt x="6670" y="32176"/>
                </a:lnTo>
                <a:lnTo>
                  <a:pt x="6903" y="33337"/>
                </a:lnTo>
                <a:lnTo>
                  <a:pt x="7109" y="34524"/>
                </a:lnTo>
                <a:lnTo>
                  <a:pt x="7342" y="35711"/>
                </a:lnTo>
                <a:lnTo>
                  <a:pt x="7575" y="36872"/>
                </a:lnTo>
                <a:lnTo>
                  <a:pt x="7807" y="38085"/>
                </a:lnTo>
                <a:lnTo>
                  <a:pt x="8040" y="39272"/>
                </a:lnTo>
                <a:lnTo>
                  <a:pt x="8273" y="40459"/>
                </a:lnTo>
                <a:lnTo>
                  <a:pt x="8505" y="41672"/>
                </a:lnTo>
                <a:lnTo>
                  <a:pt x="8738" y="42885"/>
                </a:lnTo>
                <a:lnTo>
                  <a:pt x="8945" y="44097"/>
                </a:lnTo>
                <a:lnTo>
                  <a:pt x="9178" y="45310"/>
                </a:lnTo>
                <a:lnTo>
                  <a:pt x="9410" y="46523"/>
                </a:lnTo>
                <a:lnTo>
                  <a:pt x="9643" y="47736"/>
                </a:lnTo>
                <a:lnTo>
                  <a:pt x="9876" y="48974"/>
                </a:lnTo>
                <a:lnTo>
                  <a:pt x="10108" y="50213"/>
                </a:lnTo>
                <a:lnTo>
                  <a:pt x="10341" y="51451"/>
                </a:lnTo>
                <a:lnTo>
                  <a:pt x="10574" y="52690"/>
                </a:lnTo>
                <a:lnTo>
                  <a:pt x="10806" y="53928"/>
                </a:lnTo>
                <a:lnTo>
                  <a:pt x="11013" y="55167"/>
                </a:lnTo>
                <a:lnTo>
                  <a:pt x="11246" y="56431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19"/>
          <p:cNvSpPr/>
          <p:nvPr/>
        </p:nvSpPr>
        <p:spPr>
          <a:xfrm>
            <a:off x="2702823" y="8417259"/>
            <a:ext cx="11430" cy="66675"/>
          </a:xfrm>
          <a:custGeom>
            <a:avLst/>
            <a:gdLst/>
            <a:ahLst/>
            <a:cxnLst/>
            <a:rect l="l" t="t" r="r" b="b"/>
            <a:pathLst>
              <a:path w="11429" h="66675">
                <a:moveTo>
                  <a:pt x="0" y="0"/>
                </a:moveTo>
                <a:lnTo>
                  <a:pt x="232" y="1238"/>
                </a:lnTo>
                <a:lnTo>
                  <a:pt x="465" y="2502"/>
                </a:lnTo>
                <a:lnTo>
                  <a:pt x="698" y="3767"/>
                </a:lnTo>
                <a:lnTo>
                  <a:pt x="930" y="5031"/>
                </a:lnTo>
                <a:lnTo>
                  <a:pt x="1137" y="6321"/>
                </a:lnTo>
                <a:lnTo>
                  <a:pt x="1370" y="7586"/>
                </a:lnTo>
                <a:lnTo>
                  <a:pt x="1602" y="8876"/>
                </a:lnTo>
                <a:lnTo>
                  <a:pt x="1835" y="10166"/>
                </a:lnTo>
                <a:lnTo>
                  <a:pt x="2068" y="11430"/>
                </a:lnTo>
                <a:lnTo>
                  <a:pt x="2301" y="12746"/>
                </a:lnTo>
                <a:lnTo>
                  <a:pt x="2533" y="14036"/>
                </a:lnTo>
                <a:lnTo>
                  <a:pt x="2766" y="15327"/>
                </a:lnTo>
                <a:lnTo>
                  <a:pt x="2999" y="16643"/>
                </a:lnTo>
                <a:lnTo>
                  <a:pt x="3205" y="17933"/>
                </a:lnTo>
                <a:lnTo>
                  <a:pt x="3438" y="19249"/>
                </a:lnTo>
                <a:lnTo>
                  <a:pt x="3671" y="20565"/>
                </a:lnTo>
                <a:lnTo>
                  <a:pt x="3903" y="21881"/>
                </a:lnTo>
                <a:lnTo>
                  <a:pt x="4136" y="23222"/>
                </a:lnTo>
                <a:lnTo>
                  <a:pt x="4369" y="24538"/>
                </a:lnTo>
                <a:lnTo>
                  <a:pt x="4602" y="25880"/>
                </a:lnTo>
                <a:lnTo>
                  <a:pt x="4834" y="27222"/>
                </a:lnTo>
                <a:lnTo>
                  <a:pt x="5041" y="28538"/>
                </a:lnTo>
                <a:lnTo>
                  <a:pt x="5274" y="29880"/>
                </a:lnTo>
                <a:lnTo>
                  <a:pt x="5506" y="31247"/>
                </a:lnTo>
                <a:lnTo>
                  <a:pt x="5739" y="32589"/>
                </a:lnTo>
                <a:lnTo>
                  <a:pt x="5972" y="33931"/>
                </a:lnTo>
                <a:lnTo>
                  <a:pt x="6204" y="35298"/>
                </a:lnTo>
                <a:lnTo>
                  <a:pt x="6437" y="36666"/>
                </a:lnTo>
                <a:lnTo>
                  <a:pt x="6670" y="38034"/>
                </a:lnTo>
                <a:lnTo>
                  <a:pt x="6877" y="39401"/>
                </a:lnTo>
                <a:lnTo>
                  <a:pt x="7109" y="40769"/>
                </a:lnTo>
                <a:lnTo>
                  <a:pt x="7342" y="42162"/>
                </a:lnTo>
                <a:lnTo>
                  <a:pt x="7575" y="43530"/>
                </a:lnTo>
                <a:lnTo>
                  <a:pt x="7807" y="44923"/>
                </a:lnTo>
                <a:lnTo>
                  <a:pt x="8040" y="46316"/>
                </a:lnTo>
                <a:lnTo>
                  <a:pt x="8273" y="47710"/>
                </a:lnTo>
                <a:lnTo>
                  <a:pt x="8505" y="49103"/>
                </a:lnTo>
                <a:lnTo>
                  <a:pt x="8738" y="50496"/>
                </a:lnTo>
                <a:lnTo>
                  <a:pt x="8945" y="51890"/>
                </a:lnTo>
                <a:lnTo>
                  <a:pt x="9178" y="53309"/>
                </a:lnTo>
                <a:lnTo>
                  <a:pt x="9410" y="54702"/>
                </a:lnTo>
                <a:lnTo>
                  <a:pt x="9643" y="56122"/>
                </a:lnTo>
                <a:lnTo>
                  <a:pt x="9876" y="57541"/>
                </a:lnTo>
                <a:lnTo>
                  <a:pt x="10108" y="58960"/>
                </a:lnTo>
                <a:lnTo>
                  <a:pt x="10341" y="60405"/>
                </a:lnTo>
                <a:lnTo>
                  <a:pt x="10574" y="61824"/>
                </a:lnTo>
                <a:lnTo>
                  <a:pt x="10781" y="63243"/>
                </a:lnTo>
                <a:lnTo>
                  <a:pt x="11013" y="64688"/>
                </a:lnTo>
                <a:lnTo>
                  <a:pt x="11246" y="66133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20"/>
          <p:cNvSpPr/>
          <p:nvPr/>
        </p:nvSpPr>
        <p:spPr>
          <a:xfrm>
            <a:off x="2714077" y="8483393"/>
            <a:ext cx="11430" cy="74930"/>
          </a:xfrm>
          <a:custGeom>
            <a:avLst/>
            <a:gdLst/>
            <a:ahLst/>
            <a:cxnLst/>
            <a:rect l="l" t="t" r="r" b="b"/>
            <a:pathLst>
              <a:path w="11429" h="74930">
                <a:moveTo>
                  <a:pt x="0" y="0"/>
                </a:moveTo>
                <a:lnTo>
                  <a:pt x="232" y="1444"/>
                </a:lnTo>
                <a:lnTo>
                  <a:pt x="465" y="2889"/>
                </a:lnTo>
                <a:lnTo>
                  <a:pt x="698" y="4334"/>
                </a:lnTo>
                <a:lnTo>
                  <a:pt x="904" y="5805"/>
                </a:lnTo>
                <a:lnTo>
                  <a:pt x="1137" y="7250"/>
                </a:lnTo>
                <a:lnTo>
                  <a:pt x="1370" y="8721"/>
                </a:lnTo>
                <a:lnTo>
                  <a:pt x="1602" y="10166"/>
                </a:lnTo>
                <a:lnTo>
                  <a:pt x="1835" y="11637"/>
                </a:lnTo>
                <a:lnTo>
                  <a:pt x="2068" y="13108"/>
                </a:lnTo>
                <a:lnTo>
                  <a:pt x="2301" y="14604"/>
                </a:lnTo>
                <a:lnTo>
                  <a:pt x="2533" y="16075"/>
                </a:lnTo>
                <a:lnTo>
                  <a:pt x="2766" y="17546"/>
                </a:lnTo>
                <a:lnTo>
                  <a:pt x="2973" y="19042"/>
                </a:lnTo>
                <a:lnTo>
                  <a:pt x="3205" y="20539"/>
                </a:lnTo>
                <a:lnTo>
                  <a:pt x="3438" y="22010"/>
                </a:lnTo>
                <a:lnTo>
                  <a:pt x="3671" y="23506"/>
                </a:lnTo>
                <a:lnTo>
                  <a:pt x="3903" y="25029"/>
                </a:lnTo>
                <a:lnTo>
                  <a:pt x="4136" y="26525"/>
                </a:lnTo>
                <a:lnTo>
                  <a:pt x="4369" y="28022"/>
                </a:lnTo>
                <a:lnTo>
                  <a:pt x="4602" y="29544"/>
                </a:lnTo>
                <a:lnTo>
                  <a:pt x="4834" y="31041"/>
                </a:lnTo>
                <a:lnTo>
                  <a:pt x="5041" y="32563"/>
                </a:lnTo>
                <a:lnTo>
                  <a:pt x="5274" y="34086"/>
                </a:lnTo>
                <a:lnTo>
                  <a:pt x="5506" y="35608"/>
                </a:lnTo>
                <a:lnTo>
                  <a:pt x="5739" y="37130"/>
                </a:lnTo>
                <a:lnTo>
                  <a:pt x="5972" y="38679"/>
                </a:lnTo>
                <a:lnTo>
                  <a:pt x="6204" y="40201"/>
                </a:lnTo>
                <a:lnTo>
                  <a:pt x="6437" y="41749"/>
                </a:lnTo>
                <a:lnTo>
                  <a:pt x="6644" y="43272"/>
                </a:lnTo>
                <a:lnTo>
                  <a:pt x="6877" y="44820"/>
                </a:lnTo>
                <a:lnTo>
                  <a:pt x="7109" y="46368"/>
                </a:lnTo>
                <a:lnTo>
                  <a:pt x="7342" y="47916"/>
                </a:lnTo>
                <a:lnTo>
                  <a:pt x="7575" y="49464"/>
                </a:lnTo>
                <a:lnTo>
                  <a:pt x="7807" y="51038"/>
                </a:lnTo>
                <a:lnTo>
                  <a:pt x="8040" y="52587"/>
                </a:lnTo>
                <a:lnTo>
                  <a:pt x="8273" y="54161"/>
                </a:lnTo>
                <a:lnTo>
                  <a:pt x="8505" y="55709"/>
                </a:lnTo>
                <a:lnTo>
                  <a:pt x="8738" y="57283"/>
                </a:lnTo>
                <a:lnTo>
                  <a:pt x="8945" y="58857"/>
                </a:lnTo>
                <a:lnTo>
                  <a:pt x="9178" y="60431"/>
                </a:lnTo>
                <a:lnTo>
                  <a:pt x="9410" y="62005"/>
                </a:lnTo>
                <a:lnTo>
                  <a:pt x="9643" y="63605"/>
                </a:lnTo>
                <a:lnTo>
                  <a:pt x="9876" y="65179"/>
                </a:lnTo>
                <a:lnTo>
                  <a:pt x="10108" y="66778"/>
                </a:lnTo>
                <a:lnTo>
                  <a:pt x="10341" y="68352"/>
                </a:lnTo>
                <a:lnTo>
                  <a:pt x="10574" y="69952"/>
                </a:lnTo>
                <a:lnTo>
                  <a:pt x="10781" y="71552"/>
                </a:lnTo>
                <a:lnTo>
                  <a:pt x="11013" y="73152"/>
                </a:lnTo>
                <a:lnTo>
                  <a:pt x="11246" y="74752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21"/>
          <p:cNvSpPr/>
          <p:nvPr/>
        </p:nvSpPr>
        <p:spPr>
          <a:xfrm>
            <a:off x="2725329" y="8558145"/>
            <a:ext cx="11430" cy="82550"/>
          </a:xfrm>
          <a:custGeom>
            <a:avLst/>
            <a:gdLst/>
            <a:ahLst/>
            <a:cxnLst/>
            <a:rect l="l" t="t" r="r" b="b"/>
            <a:pathLst>
              <a:path w="11429" h="82550">
                <a:moveTo>
                  <a:pt x="0" y="0"/>
                </a:moveTo>
                <a:lnTo>
                  <a:pt x="232" y="1599"/>
                </a:lnTo>
                <a:lnTo>
                  <a:pt x="465" y="3225"/>
                </a:lnTo>
                <a:lnTo>
                  <a:pt x="698" y="4825"/>
                </a:lnTo>
                <a:lnTo>
                  <a:pt x="904" y="6450"/>
                </a:lnTo>
                <a:lnTo>
                  <a:pt x="1137" y="8076"/>
                </a:lnTo>
                <a:lnTo>
                  <a:pt x="1370" y="9702"/>
                </a:lnTo>
                <a:lnTo>
                  <a:pt x="1602" y="11327"/>
                </a:lnTo>
                <a:lnTo>
                  <a:pt x="1835" y="12953"/>
                </a:lnTo>
                <a:lnTo>
                  <a:pt x="2068" y="14578"/>
                </a:lnTo>
                <a:lnTo>
                  <a:pt x="2301" y="16204"/>
                </a:lnTo>
                <a:lnTo>
                  <a:pt x="2533" y="17855"/>
                </a:lnTo>
                <a:lnTo>
                  <a:pt x="2766" y="19481"/>
                </a:lnTo>
                <a:lnTo>
                  <a:pt x="2973" y="21132"/>
                </a:lnTo>
                <a:lnTo>
                  <a:pt x="3205" y="22784"/>
                </a:lnTo>
                <a:lnTo>
                  <a:pt x="3438" y="24435"/>
                </a:lnTo>
                <a:lnTo>
                  <a:pt x="3671" y="26087"/>
                </a:lnTo>
                <a:lnTo>
                  <a:pt x="3903" y="27738"/>
                </a:lnTo>
                <a:lnTo>
                  <a:pt x="4136" y="29389"/>
                </a:lnTo>
                <a:lnTo>
                  <a:pt x="4369" y="31041"/>
                </a:lnTo>
                <a:lnTo>
                  <a:pt x="4602" y="32718"/>
                </a:lnTo>
                <a:lnTo>
                  <a:pt x="4834" y="34395"/>
                </a:lnTo>
                <a:lnTo>
                  <a:pt x="5041" y="36047"/>
                </a:lnTo>
                <a:lnTo>
                  <a:pt x="5274" y="37724"/>
                </a:lnTo>
                <a:lnTo>
                  <a:pt x="5506" y="39401"/>
                </a:lnTo>
                <a:lnTo>
                  <a:pt x="5739" y="41078"/>
                </a:lnTo>
                <a:lnTo>
                  <a:pt x="5972" y="42755"/>
                </a:lnTo>
                <a:lnTo>
                  <a:pt x="6204" y="44433"/>
                </a:lnTo>
                <a:lnTo>
                  <a:pt x="6437" y="46136"/>
                </a:lnTo>
                <a:lnTo>
                  <a:pt x="6644" y="47813"/>
                </a:lnTo>
                <a:lnTo>
                  <a:pt x="6877" y="49516"/>
                </a:lnTo>
                <a:lnTo>
                  <a:pt x="7109" y="51193"/>
                </a:lnTo>
                <a:lnTo>
                  <a:pt x="7342" y="52896"/>
                </a:lnTo>
                <a:lnTo>
                  <a:pt x="7575" y="54599"/>
                </a:lnTo>
                <a:lnTo>
                  <a:pt x="7807" y="56302"/>
                </a:lnTo>
                <a:lnTo>
                  <a:pt x="8040" y="58005"/>
                </a:lnTo>
                <a:lnTo>
                  <a:pt x="8273" y="59708"/>
                </a:lnTo>
                <a:lnTo>
                  <a:pt x="8505" y="61437"/>
                </a:lnTo>
                <a:lnTo>
                  <a:pt x="8738" y="63140"/>
                </a:lnTo>
                <a:lnTo>
                  <a:pt x="8945" y="64869"/>
                </a:lnTo>
                <a:lnTo>
                  <a:pt x="9178" y="66572"/>
                </a:lnTo>
                <a:lnTo>
                  <a:pt x="9410" y="68301"/>
                </a:lnTo>
                <a:lnTo>
                  <a:pt x="9643" y="70030"/>
                </a:lnTo>
                <a:lnTo>
                  <a:pt x="9876" y="71758"/>
                </a:lnTo>
                <a:lnTo>
                  <a:pt x="10108" y="73487"/>
                </a:lnTo>
                <a:lnTo>
                  <a:pt x="10341" y="75216"/>
                </a:lnTo>
                <a:lnTo>
                  <a:pt x="10574" y="76945"/>
                </a:lnTo>
                <a:lnTo>
                  <a:pt x="10781" y="78674"/>
                </a:lnTo>
                <a:lnTo>
                  <a:pt x="11013" y="80428"/>
                </a:lnTo>
                <a:lnTo>
                  <a:pt x="11246" y="82157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22"/>
          <p:cNvSpPr/>
          <p:nvPr/>
        </p:nvSpPr>
        <p:spPr>
          <a:xfrm>
            <a:off x="2736580" y="8640303"/>
            <a:ext cx="11430" cy="88265"/>
          </a:xfrm>
          <a:custGeom>
            <a:avLst/>
            <a:gdLst/>
            <a:ahLst/>
            <a:cxnLst/>
            <a:rect l="l" t="t" r="r" b="b"/>
            <a:pathLst>
              <a:path w="11429" h="88264">
                <a:moveTo>
                  <a:pt x="0" y="0"/>
                </a:moveTo>
                <a:lnTo>
                  <a:pt x="232" y="1754"/>
                </a:lnTo>
                <a:lnTo>
                  <a:pt x="465" y="3509"/>
                </a:lnTo>
                <a:lnTo>
                  <a:pt x="698" y="5238"/>
                </a:lnTo>
                <a:lnTo>
                  <a:pt x="930" y="6992"/>
                </a:lnTo>
                <a:lnTo>
                  <a:pt x="1137" y="8747"/>
                </a:lnTo>
                <a:lnTo>
                  <a:pt x="1370" y="10501"/>
                </a:lnTo>
                <a:lnTo>
                  <a:pt x="1602" y="12282"/>
                </a:lnTo>
                <a:lnTo>
                  <a:pt x="1835" y="14036"/>
                </a:lnTo>
                <a:lnTo>
                  <a:pt x="2068" y="15791"/>
                </a:lnTo>
                <a:lnTo>
                  <a:pt x="2301" y="17572"/>
                </a:lnTo>
                <a:lnTo>
                  <a:pt x="2533" y="19326"/>
                </a:lnTo>
                <a:lnTo>
                  <a:pt x="2766" y="21107"/>
                </a:lnTo>
                <a:lnTo>
                  <a:pt x="2999" y="22887"/>
                </a:lnTo>
                <a:lnTo>
                  <a:pt x="3205" y="24667"/>
                </a:lnTo>
                <a:lnTo>
                  <a:pt x="3438" y="26448"/>
                </a:lnTo>
                <a:lnTo>
                  <a:pt x="3671" y="28228"/>
                </a:lnTo>
                <a:lnTo>
                  <a:pt x="3903" y="30009"/>
                </a:lnTo>
                <a:lnTo>
                  <a:pt x="4136" y="31789"/>
                </a:lnTo>
                <a:lnTo>
                  <a:pt x="4369" y="33570"/>
                </a:lnTo>
                <a:lnTo>
                  <a:pt x="4602" y="35376"/>
                </a:lnTo>
                <a:lnTo>
                  <a:pt x="4834" y="37156"/>
                </a:lnTo>
                <a:lnTo>
                  <a:pt x="5041" y="38962"/>
                </a:lnTo>
                <a:lnTo>
                  <a:pt x="5274" y="40769"/>
                </a:lnTo>
                <a:lnTo>
                  <a:pt x="5506" y="42549"/>
                </a:lnTo>
                <a:lnTo>
                  <a:pt x="5739" y="44355"/>
                </a:lnTo>
                <a:lnTo>
                  <a:pt x="5972" y="46162"/>
                </a:lnTo>
                <a:lnTo>
                  <a:pt x="6204" y="47968"/>
                </a:lnTo>
                <a:lnTo>
                  <a:pt x="6437" y="49774"/>
                </a:lnTo>
                <a:lnTo>
                  <a:pt x="6670" y="51580"/>
                </a:lnTo>
                <a:lnTo>
                  <a:pt x="6877" y="53412"/>
                </a:lnTo>
                <a:lnTo>
                  <a:pt x="7109" y="55218"/>
                </a:lnTo>
                <a:lnTo>
                  <a:pt x="7342" y="57051"/>
                </a:lnTo>
                <a:lnTo>
                  <a:pt x="7575" y="58857"/>
                </a:lnTo>
                <a:lnTo>
                  <a:pt x="7807" y="60689"/>
                </a:lnTo>
                <a:lnTo>
                  <a:pt x="8040" y="62521"/>
                </a:lnTo>
                <a:lnTo>
                  <a:pt x="8273" y="64327"/>
                </a:lnTo>
                <a:lnTo>
                  <a:pt x="8505" y="66159"/>
                </a:lnTo>
                <a:lnTo>
                  <a:pt x="8738" y="67991"/>
                </a:lnTo>
                <a:lnTo>
                  <a:pt x="8945" y="69823"/>
                </a:lnTo>
                <a:lnTo>
                  <a:pt x="9178" y="71655"/>
                </a:lnTo>
                <a:lnTo>
                  <a:pt x="9410" y="73487"/>
                </a:lnTo>
                <a:lnTo>
                  <a:pt x="9643" y="75345"/>
                </a:lnTo>
                <a:lnTo>
                  <a:pt x="9876" y="77177"/>
                </a:lnTo>
                <a:lnTo>
                  <a:pt x="10108" y="79035"/>
                </a:lnTo>
                <a:lnTo>
                  <a:pt x="10341" y="80867"/>
                </a:lnTo>
                <a:lnTo>
                  <a:pt x="10574" y="82725"/>
                </a:lnTo>
                <a:lnTo>
                  <a:pt x="10781" y="84557"/>
                </a:lnTo>
                <a:lnTo>
                  <a:pt x="11013" y="86415"/>
                </a:lnTo>
                <a:lnTo>
                  <a:pt x="11246" y="88272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23"/>
          <p:cNvSpPr/>
          <p:nvPr/>
        </p:nvSpPr>
        <p:spPr>
          <a:xfrm>
            <a:off x="2747832" y="8728576"/>
            <a:ext cx="11430" cy="93345"/>
          </a:xfrm>
          <a:custGeom>
            <a:avLst/>
            <a:gdLst/>
            <a:ahLst/>
            <a:cxnLst/>
            <a:rect l="l" t="t" r="r" b="b"/>
            <a:pathLst>
              <a:path w="11429" h="93345">
                <a:moveTo>
                  <a:pt x="0" y="0"/>
                </a:moveTo>
                <a:lnTo>
                  <a:pt x="232" y="1857"/>
                </a:lnTo>
                <a:lnTo>
                  <a:pt x="465" y="3715"/>
                </a:lnTo>
                <a:lnTo>
                  <a:pt x="698" y="5573"/>
                </a:lnTo>
                <a:lnTo>
                  <a:pt x="904" y="7431"/>
                </a:lnTo>
                <a:lnTo>
                  <a:pt x="1137" y="9289"/>
                </a:lnTo>
                <a:lnTo>
                  <a:pt x="1370" y="11172"/>
                </a:lnTo>
                <a:lnTo>
                  <a:pt x="1602" y="13030"/>
                </a:lnTo>
                <a:lnTo>
                  <a:pt x="1835" y="14888"/>
                </a:lnTo>
                <a:lnTo>
                  <a:pt x="2068" y="16772"/>
                </a:lnTo>
                <a:lnTo>
                  <a:pt x="2301" y="18655"/>
                </a:lnTo>
                <a:lnTo>
                  <a:pt x="2533" y="20513"/>
                </a:lnTo>
                <a:lnTo>
                  <a:pt x="2766" y="22397"/>
                </a:lnTo>
                <a:lnTo>
                  <a:pt x="2999" y="24280"/>
                </a:lnTo>
                <a:lnTo>
                  <a:pt x="3205" y="26164"/>
                </a:lnTo>
                <a:lnTo>
                  <a:pt x="3438" y="28048"/>
                </a:lnTo>
                <a:lnTo>
                  <a:pt x="3671" y="29931"/>
                </a:lnTo>
                <a:lnTo>
                  <a:pt x="3903" y="31815"/>
                </a:lnTo>
                <a:lnTo>
                  <a:pt x="4136" y="33699"/>
                </a:lnTo>
                <a:lnTo>
                  <a:pt x="4369" y="35582"/>
                </a:lnTo>
                <a:lnTo>
                  <a:pt x="4602" y="37466"/>
                </a:lnTo>
                <a:lnTo>
                  <a:pt x="4834" y="39375"/>
                </a:lnTo>
                <a:lnTo>
                  <a:pt x="5041" y="41259"/>
                </a:lnTo>
                <a:lnTo>
                  <a:pt x="5274" y="43168"/>
                </a:lnTo>
                <a:lnTo>
                  <a:pt x="5506" y="45052"/>
                </a:lnTo>
                <a:lnTo>
                  <a:pt x="5739" y="46961"/>
                </a:lnTo>
                <a:lnTo>
                  <a:pt x="5972" y="48845"/>
                </a:lnTo>
                <a:lnTo>
                  <a:pt x="6204" y="50755"/>
                </a:lnTo>
                <a:lnTo>
                  <a:pt x="6437" y="52664"/>
                </a:lnTo>
                <a:lnTo>
                  <a:pt x="6670" y="54573"/>
                </a:lnTo>
                <a:lnTo>
                  <a:pt x="6903" y="56483"/>
                </a:lnTo>
                <a:lnTo>
                  <a:pt x="7109" y="58392"/>
                </a:lnTo>
                <a:lnTo>
                  <a:pt x="7342" y="60302"/>
                </a:lnTo>
                <a:lnTo>
                  <a:pt x="7575" y="62211"/>
                </a:lnTo>
                <a:lnTo>
                  <a:pt x="7807" y="64121"/>
                </a:lnTo>
                <a:lnTo>
                  <a:pt x="8040" y="66056"/>
                </a:lnTo>
                <a:lnTo>
                  <a:pt x="8273" y="67965"/>
                </a:lnTo>
                <a:lnTo>
                  <a:pt x="8505" y="69875"/>
                </a:lnTo>
                <a:lnTo>
                  <a:pt x="8738" y="71810"/>
                </a:lnTo>
                <a:lnTo>
                  <a:pt x="8945" y="73719"/>
                </a:lnTo>
                <a:lnTo>
                  <a:pt x="9178" y="75655"/>
                </a:lnTo>
                <a:lnTo>
                  <a:pt x="9410" y="77564"/>
                </a:lnTo>
                <a:lnTo>
                  <a:pt x="9643" y="79499"/>
                </a:lnTo>
                <a:lnTo>
                  <a:pt x="9876" y="81435"/>
                </a:lnTo>
                <a:lnTo>
                  <a:pt x="10108" y="83370"/>
                </a:lnTo>
                <a:lnTo>
                  <a:pt x="10341" y="85305"/>
                </a:lnTo>
                <a:lnTo>
                  <a:pt x="10574" y="87215"/>
                </a:lnTo>
                <a:lnTo>
                  <a:pt x="10781" y="89150"/>
                </a:lnTo>
                <a:lnTo>
                  <a:pt x="11013" y="91085"/>
                </a:lnTo>
                <a:lnTo>
                  <a:pt x="11246" y="9302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24"/>
          <p:cNvSpPr/>
          <p:nvPr/>
        </p:nvSpPr>
        <p:spPr>
          <a:xfrm>
            <a:off x="2759083" y="8821609"/>
            <a:ext cx="11430" cy="96520"/>
          </a:xfrm>
          <a:custGeom>
            <a:avLst/>
            <a:gdLst/>
            <a:ahLst/>
            <a:cxnLst/>
            <a:rect l="l" t="t" r="r" b="b"/>
            <a:pathLst>
              <a:path w="11429" h="96520">
                <a:moveTo>
                  <a:pt x="0" y="0"/>
                </a:moveTo>
                <a:lnTo>
                  <a:pt x="232" y="1935"/>
                </a:lnTo>
                <a:lnTo>
                  <a:pt x="465" y="3870"/>
                </a:lnTo>
                <a:lnTo>
                  <a:pt x="698" y="5831"/>
                </a:lnTo>
                <a:lnTo>
                  <a:pt x="904" y="7766"/>
                </a:lnTo>
                <a:lnTo>
                  <a:pt x="1137" y="9702"/>
                </a:lnTo>
                <a:lnTo>
                  <a:pt x="1370" y="11663"/>
                </a:lnTo>
                <a:lnTo>
                  <a:pt x="1602" y="13598"/>
                </a:lnTo>
                <a:lnTo>
                  <a:pt x="1835" y="15559"/>
                </a:lnTo>
                <a:lnTo>
                  <a:pt x="2068" y="17494"/>
                </a:lnTo>
                <a:lnTo>
                  <a:pt x="2301" y="19455"/>
                </a:lnTo>
                <a:lnTo>
                  <a:pt x="2533" y="21390"/>
                </a:lnTo>
                <a:lnTo>
                  <a:pt x="2766" y="23351"/>
                </a:lnTo>
                <a:lnTo>
                  <a:pt x="2973" y="25312"/>
                </a:lnTo>
                <a:lnTo>
                  <a:pt x="3205" y="27274"/>
                </a:lnTo>
                <a:lnTo>
                  <a:pt x="3438" y="29235"/>
                </a:lnTo>
                <a:lnTo>
                  <a:pt x="3671" y="31196"/>
                </a:lnTo>
                <a:lnTo>
                  <a:pt x="3903" y="33157"/>
                </a:lnTo>
                <a:lnTo>
                  <a:pt x="4136" y="35118"/>
                </a:lnTo>
                <a:lnTo>
                  <a:pt x="4369" y="37079"/>
                </a:lnTo>
                <a:lnTo>
                  <a:pt x="4602" y="39040"/>
                </a:lnTo>
                <a:lnTo>
                  <a:pt x="4808" y="41001"/>
                </a:lnTo>
                <a:lnTo>
                  <a:pt x="5041" y="42962"/>
                </a:lnTo>
                <a:lnTo>
                  <a:pt x="5274" y="44923"/>
                </a:lnTo>
                <a:lnTo>
                  <a:pt x="5506" y="46910"/>
                </a:lnTo>
                <a:lnTo>
                  <a:pt x="5739" y="48871"/>
                </a:lnTo>
                <a:lnTo>
                  <a:pt x="5972" y="50832"/>
                </a:lnTo>
                <a:lnTo>
                  <a:pt x="6204" y="52819"/>
                </a:lnTo>
                <a:lnTo>
                  <a:pt x="6437" y="54780"/>
                </a:lnTo>
                <a:lnTo>
                  <a:pt x="6670" y="56767"/>
                </a:lnTo>
                <a:lnTo>
                  <a:pt x="6877" y="58728"/>
                </a:lnTo>
                <a:lnTo>
                  <a:pt x="7109" y="60715"/>
                </a:lnTo>
                <a:lnTo>
                  <a:pt x="7342" y="62676"/>
                </a:lnTo>
                <a:lnTo>
                  <a:pt x="7575" y="64662"/>
                </a:lnTo>
                <a:lnTo>
                  <a:pt x="7807" y="66649"/>
                </a:lnTo>
                <a:lnTo>
                  <a:pt x="8040" y="68610"/>
                </a:lnTo>
                <a:lnTo>
                  <a:pt x="8273" y="70597"/>
                </a:lnTo>
                <a:lnTo>
                  <a:pt x="8505" y="72584"/>
                </a:lnTo>
                <a:lnTo>
                  <a:pt x="8712" y="74571"/>
                </a:lnTo>
                <a:lnTo>
                  <a:pt x="8945" y="76558"/>
                </a:lnTo>
                <a:lnTo>
                  <a:pt x="9178" y="78545"/>
                </a:lnTo>
                <a:lnTo>
                  <a:pt x="9410" y="80531"/>
                </a:lnTo>
                <a:lnTo>
                  <a:pt x="9643" y="82518"/>
                </a:lnTo>
                <a:lnTo>
                  <a:pt x="9876" y="84505"/>
                </a:lnTo>
                <a:lnTo>
                  <a:pt x="10108" y="86492"/>
                </a:lnTo>
                <a:lnTo>
                  <a:pt x="10341" y="88479"/>
                </a:lnTo>
                <a:lnTo>
                  <a:pt x="10574" y="90466"/>
                </a:lnTo>
                <a:lnTo>
                  <a:pt x="10781" y="92453"/>
                </a:lnTo>
                <a:lnTo>
                  <a:pt x="11013" y="94465"/>
                </a:lnTo>
                <a:lnTo>
                  <a:pt x="11246" y="96452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25"/>
          <p:cNvSpPr/>
          <p:nvPr/>
        </p:nvSpPr>
        <p:spPr>
          <a:xfrm>
            <a:off x="2770335" y="8918059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29" h="99060">
                <a:moveTo>
                  <a:pt x="0" y="0"/>
                </a:moveTo>
                <a:lnTo>
                  <a:pt x="232" y="1986"/>
                </a:lnTo>
                <a:lnTo>
                  <a:pt x="465" y="3999"/>
                </a:lnTo>
                <a:lnTo>
                  <a:pt x="698" y="5986"/>
                </a:lnTo>
                <a:lnTo>
                  <a:pt x="930" y="7973"/>
                </a:lnTo>
                <a:lnTo>
                  <a:pt x="1137" y="9985"/>
                </a:lnTo>
                <a:lnTo>
                  <a:pt x="1370" y="11972"/>
                </a:lnTo>
                <a:lnTo>
                  <a:pt x="1602" y="13985"/>
                </a:lnTo>
                <a:lnTo>
                  <a:pt x="1835" y="15972"/>
                </a:lnTo>
                <a:lnTo>
                  <a:pt x="2068" y="17984"/>
                </a:lnTo>
                <a:lnTo>
                  <a:pt x="2301" y="19971"/>
                </a:lnTo>
                <a:lnTo>
                  <a:pt x="2533" y="21984"/>
                </a:lnTo>
                <a:lnTo>
                  <a:pt x="2766" y="23997"/>
                </a:lnTo>
                <a:lnTo>
                  <a:pt x="2999" y="25983"/>
                </a:lnTo>
                <a:lnTo>
                  <a:pt x="3205" y="27996"/>
                </a:lnTo>
                <a:lnTo>
                  <a:pt x="3438" y="30009"/>
                </a:lnTo>
                <a:lnTo>
                  <a:pt x="3671" y="32021"/>
                </a:lnTo>
                <a:lnTo>
                  <a:pt x="3903" y="34008"/>
                </a:lnTo>
                <a:lnTo>
                  <a:pt x="4136" y="36021"/>
                </a:lnTo>
                <a:lnTo>
                  <a:pt x="4369" y="38034"/>
                </a:lnTo>
                <a:lnTo>
                  <a:pt x="4602" y="40046"/>
                </a:lnTo>
                <a:lnTo>
                  <a:pt x="4834" y="42059"/>
                </a:lnTo>
                <a:lnTo>
                  <a:pt x="5041" y="44071"/>
                </a:lnTo>
                <a:lnTo>
                  <a:pt x="5274" y="46058"/>
                </a:lnTo>
                <a:lnTo>
                  <a:pt x="5506" y="48097"/>
                </a:lnTo>
                <a:lnTo>
                  <a:pt x="5739" y="50084"/>
                </a:lnTo>
                <a:lnTo>
                  <a:pt x="5972" y="52096"/>
                </a:lnTo>
                <a:lnTo>
                  <a:pt x="6204" y="54135"/>
                </a:lnTo>
                <a:lnTo>
                  <a:pt x="6437" y="56122"/>
                </a:lnTo>
                <a:lnTo>
                  <a:pt x="6670" y="58160"/>
                </a:lnTo>
                <a:lnTo>
                  <a:pt x="6903" y="60173"/>
                </a:lnTo>
                <a:lnTo>
                  <a:pt x="7109" y="62185"/>
                </a:lnTo>
                <a:lnTo>
                  <a:pt x="7342" y="64198"/>
                </a:lnTo>
                <a:lnTo>
                  <a:pt x="7575" y="66211"/>
                </a:lnTo>
                <a:lnTo>
                  <a:pt x="7807" y="68223"/>
                </a:lnTo>
                <a:lnTo>
                  <a:pt x="8040" y="70236"/>
                </a:lnTo>
                <a:lnTo>
                  <a:pt x="8273" y="72274"/>
                </a:lnTo>
                <a:lnTo>
                  <a:pt x="8505" y="74287"/>
                </a:lnTo>
                <a:lnTo>
                  <a:pt x="8738" y="76300"/>
                </a:lnTo>
                <a:lnTo>
                  <a:pt x="8945" y="78312"/>
                </a:lnTo>
                <a:lnTo>
                  <a:pt x="9178" y="80351"/>
                </a:lnTo>
                <a:lnTo>
                  <a:pt x="9410" y="82363"/>
                </a:lnTo>
                <a:lnTo>
                  <a:pt x="9643" y="84376"/>
                </a:lnTo>
                <a:lnTo>
                  <a:pt x="9876" y="86415"/>
                </a:lnTo>
                <a:lnTo>
                  <a:pt x="10108" y="88427"/>
                </a:lnTo>
                <a:lnTo>
                  <a:pt x="10341" y="90440"/>
                </a:lnTo>
                <a:lnTo>
                  <a:pt x="10574" y="92478"/>
                </a:lnTo>
                <a:lnTo>
                  <a:pt x="10806" y="94491"/>
                </a:lnTo>
                <a:lnTo>
                  <a:pt x="11013" y="96504"/>
                </a:lnTo>
                <a:lnTo>
                  <a:pt x="11246" y="98542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26"/>
          <p:cNvSpPr/>
          <p:nvPr/>
        </p:nvSpPr>
        <p:spPr>
          <a:xfrm>
            <a:off x="2781587" y="9016597"/>
            <a:ext cx="11430" cy="99695"/>
          </a:xfrm>
          <a:custGeom>
            <a:avLst/>
            <a:gdLst/>
            <a:ahLst/>
            <a:cxnLst/>
            <a:rect l="l" t="t" r="r" b="b"/>
            <a:pathLst>
              <a:path w="11429" h="99695">
                <a:moveTo>
                  <a:pt x="0" y="0"/>
                </a:moveTo>
                <a:lnTo>
                  <a:pt x="232" y="2012"/>
                </a:lnTo>
                <a:lnTo>
                  <a:pt x="465" y="4051"/>
                </a:lnTo>
                <a:lnTo>
                  <a:pt x="698" y="6063"/>
                </a:lnTo>
                <a:lnTo>
                  <a:pt x="930" y="8102"/>
                </a:lnTo>
                <a:lnTo>
                  <a:pt x="1137" y="10114"/>
                </a:lnTo>
                <a:lnTo>
                  <a:pt x="1370" y="12153"/>
                </a:lnTo>
                <a:lnTo>
                  <a:pt x="1602" y="14165"/>
                </a:lnTo>
                <a:lnTo>
                  <a:pt x="1835" y="16204"/>
                </a:lnTo>
                <a:lnTo>
                  <a:pt x="2068" y="18217"/>
                </a:lnTo>
                <a:lnTo>
                  <a:pt x="2301" y="20255"/>
                </a:lnTo>
                <a:lnTo>
                  <a:pt x="2533" y="22268"/>
                </a:lnTo>
                <a:lnTo>
                  <a:pt x="2766" y="24306"/>
                </a:lnTo>
                <a:lnTo>
                  <a:pt x="2973" y="26319"/>
                </a:lnTo>
                <a:lnTo>
                  <a:pt x="3205" y="28357"/>
                </a:lnTo>
                <a:lnTo>
                  <a:pt x="3438" y="30370"/>
                </a:lnTo>
                <a:lnTo>
                  <a:pt x="3671" y="32408"/>
                </a:lnTo>
                <a:lnTo>
                  <a:pt x="3903" y="34447"/>
                </a:lnTo>
                <a:lnTo>
                  <a:pt x="4136" y="36460"/>
                </a:lnTo>
                <a:lnTo>
                  <a:pt x="4369" y="38498"/>
                </a:lnTo>
                <a:lnTo>
                  <a:pt x="4602" y="40511"/>
                </a:lnTo>
                <a:lnTo>
                  <a:pt x="4834" y="42549"/>
                </a:lnTo>
                <a:lnTo>
                  <a:pt x="5041" y="44588"/>
                </a:lnTo>
                <a:lnTo>
                  <a:pt x="5274" y="46600"/>
                </a:lnTo>
                <a:lnTo>
                  <a:pt x="5506" y="48639"/>
                </a:lnTo>
                <a:lnTo>
                  <a:pt x="5739" y="50677"/>
                </a:lnTo>
                <a:lnTo>
                  <a:pt x="5972" y="52690"/>
                </a:lnTo>
                <a:lnTo>
                  <a:pt x="6204" y="54728"/>
                </a:lnTo>
                <a:lnTo>
                  <a:pt x="6437" y="56741"/>
                </a:lnTo>
                <a:lnTo>
                  <a:pt x="6670" y="58779"/>
                </a:lnTo>
                <a:lnTo>
                  <a:pt x="6877" y="60818"/>
                </a:lnTo>
                <a:lnTo>
                  <a:pt x="7109" y="62830"/>
                </a:lnTo>
                <a:lnTo>
                  <a:pt x="7342" y="64869"/>
                </a:lnTo>
                <a:lnTo>
                  <a:pt x="7575" y="66882"/>
                </a:lnTo>
                <a:lnTo>
                  <a:pt x="7807" y="68920"/>
                </a:lnTo>
                <a:lnTo>
                  <a:pt x="8040" y="70958"/>
                </a:lnTo>
                <a:lnTo>
                  <a:pt x="8273" y="72971"/>
                </a:lnTo>
                <a:lnTo>
                  <a:pt x="8505" y="75010"/>
                </a:lnTo>
                <a:lnTo>
                  <a:pt x="8738" y="77048"/>
                </a:lnTo>
                <a:lnTo>
                  <a:pt x="8945" y="79061"/>
                </a:lnTo>
                <a:lnTo>
                  <a:pt x="9178" y="81099"/>
                </a:lnTo>
                <a:lnTo>
                  <a:pt x="9410" y="83112"/>
                </a:lnTo>
                <a:lnTo>
                  <a:pt x="9643" y="85150"/>
                </a:lnTo>
                <a:lnTo>
                  <a:pt x="9876" y="87189"/>
                </a:lnTo>
                <a:lnTo>
                  <a:pt x="10108" y="89201"/>
                </a:lnTo>
                <a:lnTo>
                  <a:pt x="10341" y="91240"/>
                </a:lnTo>
                <a:lnTo>
                  <a:pt x="10574" y="93252"/>
                </a:lnTo>
                <a:lnTo>
                  <a:pt x="10781" y="95291"/>
                </a:lnTo>
                <a:lnTo>
                  <a:pt x="11013" y="97329"/>
                </a:lnTo>
                <a:lnTo>
                  <a:pt x="11246" y="99342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27"/>
          <p:cNvSpPr/>
          <p:nvPr/>
        </p:nvSpPr>
        <p:spPr>
          <a:xfrm>
            <a:off x="2792841" y="9115944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29" h="99060">
                <a:moveTo>
                  <a:pt x="0" y="0"/>
                </a:moveTo>
                <a:lnTo>
                  <a:pt x="232" y="2038"/>
                </a:lnTo>
                <a:lnTo>
                  <a:pt x="465" y="4051"/>
                </a:lnTo>
                <a:lnTo>
                  <a:pt x="698" y="6089"/>
                </a:lnTo>
                <a:lnTo>
                  <a:pt x="904" y="8102"/>
                </a:lnTo>
                <a:lnTo>
                  <a:pt x="1137" y="10140"/>
                </a:lnTo>
                <a:lnTo>
                  <a:pt x="1370" y="12153"/>
                </a:lnTo>
                <a:lnTo>
                  <a:pt x="1602" y="14191"/>
                </a:lnTo>
                <a:lnTo>
                  <a:pt x="1835" y="16204"/>
                </a:lnTo>
                <a:lnTo>
                  <a:pt x="2068" y="18242"/>
                </a:lnTo>
                <a:lnTo>
                  <a:pt x="2301" y="20255"/>
                </a:lnTo>
                <a:lnTo>
                  <a:pt x="2533" y="22294"/>
                </a:lnTo>
                <a:lnTo>
                  <a:pt x="2740" y="24306"/>
                </a:lnTo>
                <a:lnTo>
                  <a:pt x="2973" y="26345"/>
                </a:lnTo>
                <a:lnTo>
                  <a:pt x="3205" y="28357"/>
                </a:lnTo>
                <a:lnTo>
                  <a:pt x="3438" y="30396"/>
                </a:lnTo>
                <a:lnTo>
                  <a:pt x="3671" y="32408"/>
                </a:lnTo>
                <a:lnTo>
                  <a:pt x="3903" y="34421"/>
                </a:lnTo>
                <a:lnTo>
                  <a:pt x="4136" y="36460"/>
                </a:lnTo>
                <a:lnTo>
                  <a:pt x="4369" y="38472"/>
                </a:lnTo>
                <a:lnTo>
                  <a:pt x="4602" y="40511"/>
                </a:lnTo>
                <a:lnTo>
                  <a:pt x="4834" y="42523"/>
                </a:lnTo>
                <a:lnTo>
                  <a:pt x="5041" y="44536"/>
                </a:lnTo>
                <a:lnTo>
                  <a:pt x="5274" y="46574"/>
                </a:lnTo>
                <a:lnTo>
                  <a:pt x="5506" y="48587"/>
                </a:lnTo>
                <a:lnTo>
                  <a:pt x="5739" y="50600"/>
                </a:lnTo>
                <a:lnTo>
                  <a:pt x="5972" y="52638"/>
                </a:lnTo>
                <a:lnTo>
                  <a:pt x="6204" y="54651"/>
                </a:lnTo>
                <a:lnTo>
                  <a:pt x="6437" y="56663"/>
                </a:lnTo>
                <a:lnTo>
                  <a:pt x="6644" y="58676"/>
                </a:lnTo>
                <a:lnTo>
                  <a:pt x="6877" y="60715"/>
                </a:lnTo>
                <a:lnTo>
                  <a:pt x="7109" y="62727"/>
                </a:lnTo>
                <a:lnTo>
                  <a:pt x="7342" y="64740"/>
                </a:lnTo>
                <a:lnTo>
                  <a:pt x="7575" y="66753"/>
                </a:lnTo>
                <a:lnTo>
                  <a:pt x="7807" y="68765"/>
                </a:lnTo>
                <a:lnTo>
                  <a:pt x="8040" y="70778"/>
                </a:lnTo>
                <a:lnTo>
                  <a:pt x="8273" y="72790"/>
                </a:lnTo>
                <a:lnTo>
                  <a:pt x="8505" y="74829"/>
                </a:lnTo>
                <a:lnTo>
                  <a:pt x="8738" y="76842"/>
                </a:lnTo>
                <a:lnTo>
                  <a:pt x="8945" y="78854"/>
                </a:lnTo>
                <a:lnTo>
                  <a:pt x="9178" y="80867"/>
                </a:lnTo>
                <a:lnTo>
                  <a:pt x="9410" y="82880"/>
                </a:lnTo>
                <a:lnTo>
                  <a:pt x="9643" y="84892"/>
                </a:lnTo>
                <a:lnTo>
                  <a:pt x="9876" y="86905"/>
                </a:lnTo>
                <a:lnTo>
                  <a:pt x="10108" y="88918"/>
                </a:lnTo>
                <a:lnTo>
                  <a:pt x="10341" y="90904"/>
                </a:lnTo>
                <a:lnTo>
                  <a:pt x="10574" y="92917"/>
                </a:lnTo>
                <a:lnTo>
                  <a:pt x="10781" y="94930"/>
                </a:lnTo>
                <a:lnTo>
                  <a:pt x="11013" y="96942"/>
                </a:lnTo>
                <a:lnTo>
                  <a:pt x="11246" y="98955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28"/>
          <p:cNvSpPr/>
          <p:nvPr/>
        </p:nvSpPr>
        <p:spPr>
          <a:xfrm>
            <a:off x="2804093" y="9214895"/>
            <a:ext cx="11430" cy="97790"/>
          </a:xfrm>
          <a:custGeom>
            <a:avLst/>
            <a:gdLst/>
            <a:ahLst/>
            <a:cxnLst/>
            <a:rect l="l" t="t" r="r" b="b"/>
            <a:pathLst>
              <a:path w="11429" h="97789">
                <a:moveTo>
                  <a:pt x="0" y="0"/>
                </a:moveTo>
                <a:lnTo>
                  <a:pt x="232" y="2012"/>
                </a:lnTo>
                <a:lnTo>
                  <a:pt x="465" y="4025"/>
                </a:lnTo>
                <a:lnTo>
                  <a:pt x="698" y="6012"/>
                </a:lnTo>
                <a:lnTo>
                  <a:pt x="904" y="8024"/>
                </a:lnTo>
                <a:lnTo>
                  <a:pt x="1137" y="10037"/>
                </a:lnTo>
                <a:lnTo>
                  <a:pt x="1370" y="12024"/>
                </a:lnTo>
                <a:lnTo>
                  <a:pt x="1602" y="14036"/>
                </a:lnTo>
                <a:lnTo>
                  <a:pt x="1835" y="16049"/>
                </a:lnTo>
                <a:lnTo>
                  <a:pt x="2068" y="18036"/>
                </a:lnTo>
                <a:lnTo>
                  <a:pt x="2301" y="20049"/>
                </a:lnTo>
                <a:lnTo>
                  <a:pt x="2533" y="22035"/>
                </a:lnTo>
                <a:lnTo>
                  <a:pt x="2740" y="24048"/>
                </a:lnTo>
                <a:lnTo>
                  <a:pt x="2973" y="26035"/>
                </a:lnTo>
                <a:lnTo>
                  <a:pt x="3205" y="28048"/>
                </a:lnTo>
                <a:lnTo>
                  <a:pt x="3438" y="30034"/>
                </a:lnTo>
                <a:lnTo>
                  <a:pt x="3671" y="32047"/>
                </a:lnTo>
                <a:lnTo>
                  <a:pt x="3903" y="34034"/>
                </a:lnTo>
                <a:lnTo>
                  <a:pt x="4136" y="36021"/>
                </a:lnTo>
                <a:lnTo>
                  <a:pt x="4369" y="38034"/>
                </a:lnTo>
                <a:lnTo>
                  <a:pt x="4602" y="40020"/>
                </a:lnTo>
                <a:lnTo>
                  <a:pt x="4834" y="42007"/>
                </a:lnTo>
                <a:lnTo>
                  <a:pt x="5041" y="43994"/>
                </a:lnTo>
                <a:lnTo>
                  <a:pt x="5274" y="46007"/>
                </a:lnTo>
                <a:lnTo>
                  <a:pt x="5506" y="47994"/>
                </a:lnTo>
                <a:lnTo>
                  <a:pt x="5739" y="49980"/>
                </a:lnTo>
                <a:lnTo>
                  <a:pt x="5972" y="51967"/>
                </a:lnTo>
                <a:lnTo>
                  <a:pt x="6204" y="53954"/>
                </a:lnTo>
                <a:lnTo>
                  <a:pt x="6437" y="55941"/>
                </a:lnTo>
                <a:lnTo>
                  <a:pt x="6644" y="57928"/>
                </a:lnTo>
                <a:lnTo>
                  <a:pt x="6877" y="59915"/>
                </a:lnTo>
                <a:lnTo>
                  <a:pt x="7109" y="61902"/>
                </a:lnTo>
                <a:lnTo>
                  <a:pt x="7342" y="63888"/>
                </a:lnTo>
                <a:lnTo>
                  <a:pt x="7575" y="65875"/>
                </a:lnTo>
                <a:lnTo>
                  <a:pt x="7807" y="67836"/>
                </a:lnTo>
                <a:lnTo>
                  <a:pt x="8040" y="69823"/>
                </a:lnTo>
                <a:lnTo>
                  <a:pt x="8273" y="71810"/>
                </a:lnTo>
                <a:lnTo>
                  <a:pt x="8505" y="73797"/>
                </a:lnTo>
                <a:lnTo>
                  <a:pt x="8738" y="75758"/>
                </a:lnTo>
                <a:lnTo>
                  <a:pt x="8945" y="77745"/>
                </a:lnTo>
                <a:lnTo>
                  <a:pt x="9178" y="79706"/>
                </a:lnTo>
                <a:lnTo>
                  <a:pt x="9410" y="81693"/>
                </a:lnTo>
                <a:lnTo>
                  <a:pt x="9643" y="83654"/>
                </a:lnTo>
                <a:lnTo>
                  <a:pt x="9876" y="85641"/>
                </a:lnTo>
                <a:lnTo>
                  <a:pt x="10108" y="87602"/>
                </a:lnTo>
                <a:lnTo>
                  <a:pt x="10341" y="89588"/>
                </a:lnTo>
                <a:lnTo>
                  <a:pt x="10574" y="91549"/>
                </a:lnTo>
                <a:lnTo>
                  <a:pt x="10781" y="93511"/>
                </a:lnTo>
                <a:lnTo>
                  <a:pt x="11013" y="95497"/>
                </a:lnTo>
                <a:lnTo>
                  <a:pt x="11246" y="97458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29"/>
          <p:cNvSpPr/>
          <p:nvPr/>
        </p:nvSpPr>
        <p:spPr>
          <a:xfrm>
            <a:off x="2815344" y="9312351"/>
            <a:ext cx="11430" cy="95250"/>
          </a:xfrm>
          <a:custGeom>
            <a:avLst/>
            <a:gdLst/>
            <a:ahLst/>
            <a:cxnLst/>
            <a:rect l="l" t="t" r="r" b="b"/>
            <a:pathLst>
              <a:path w="11429" h="95250">
                <a:moveTo>
                  <a:pt x="0" y="0"/>
                </a:moveTo>
                <a:lnTo>
                  <a:pt x="232" y="1961"/>
                </a:lnTo>
                <a:lnTo>
                  <a:pt x="465" y="3922"/>
                </a:lnTo>
                <a:lnTo>
                  <a:pt x="698" y="5908"/>
                </a:lnTo>
                <a:lnTo>
                  <a:pt x="904" y="7869"/>
                </a:lnTo>
                <a:lnTo>
                  <a:pt x="1137" y="9831"/>
                </a:lnTo>
                <a:lnTo>
                  <a:pt x="1370" y="11792"/>
                </a:lnTo>
                <a:lnTo>
                  <a:pt x="1602" y="13753"/>
                </a:lnTo>
                <a:lnTo>
                  <a:pt x="1835" y="15688"/>
                </a:lnTo>
                <a:lnTo>
                  <a:pt x="2068" y="17649"/>
                </a:lnTo>
                <a:lnTo>
                  <a:pt x="2301" y="19610"/>
                </a:lnTo>
                <a:lnTo>
                  <a:pt x="2533" y="21571"/>
                </a:lnTo>
                <a:lnTo>
                  <a:pt x="2766" y="23532"/>
                </a:lnTo>
                <a:lnTo>
                  <a:pt x="2973" y="25467"/>
                </a:lnTo>
                <a:lnTo>
                  <a:pt x="3205" y="27428"/>
                </a:lnTo>
                <a:lnTo>
                  <a:pt x="3438" y="29389"/>
                </a:lnTo>
                <a:lnTo>
                  <a:pt x="3671" y="31325"/>
                </a:lnTo>
                <a:lnTo>
                  <a:pt x="3903" y="33286"/>
                </a:lnTo>
                <a:lnTo>
                  <a:pt x="4136" y="35221"/>
                </a:lnTo>
                <a:lnTo>
                  <a:pt x="4369" y="37182"/>
                </a:lnTo>
                <a:lnTo>
                  <a:pt x="4602" y="39117"/>
                </a:lnTo>
                <a:lnTo>
                  <a:pt x="4834" y="41052"/>
                </a:lnTo>
                <a:lnTo>
                  <a:pt x="5041" y="43014"/>
                </a:lnTo>
                <a:lnTo>
                  <a:pt x="5274" y="44949"/>
                </a:lnTo>
                <a:lnTo>
                  <a:pt x="5506" y="46884"/>
                </a:lnTo>
                <a:lnTo>
                  <a:pt x="5739" y="48819"/>
                </a:lnTo>
                <a:lnTo>
                  <a:pt x="5972" y="50755"/>
                </a:lnTo>
                <a:lnTo>
                  <a:pt x="6204" y="52690"/>
                </a:lnTo>
                <a:lnTo>
                  <a:pt x="6437" y="54625"/>
                </a:lnTo>
                <a:lnTo>
                  <a:pt x="6670" y="56560"/>
                </a:lnTo>
                <a:lnTo>
                  <a:pt x="6877" y="58495"/>
                </a:lnTo>
                <a:lnTo>
                  <a:pt x="7109" y="60431"/>
                </a:lnTo>
                <a:lnTo>
                  <a:pt x="7342" y="62366"/>
                </a:lnTo>
                <a:lnTo>
                  <a:pt x="7575" y="64301"/>
                </a:lnTo>
                <a:lnTo>
                  <a:pt x="7807" y="66211"/>
                </a:lnTo>
                <a:lnTo>
                  <a:pt x="8040" y="68146"/>
                </a:lnTo>
                <a:lnTo>
                  <a:pt x="8273" y="70055"/>
                </a:lnTo>
                <a:lnTo>
                  <a:pt x="8505" y="71991"/>
                </a:lnTo>
                <a:lnTo>
                  <a:pt x="8738" y="73926"/>
                </a:lnTo>
                <a:lnTo>
                  <a:pt x="8945" y="75835"/>
                </a:lnTo>
                <a:lnTo>
                  <a:pt x="9178" y="77745"/>
                </a:lnTo>
                <a:lnTo>
                  <a:pt x="9410" y="79680"/>
                </a:lnTo>
                <a:lnTo>
                  <a:pt x="9643" y="81589"/>
                </a:lnTo>
                <a:lnTo>
                  <a:pt x="9876" y="83499"/>
                </a:lnTo>
                <a:lnTo>
                  <a:pt x="10108" y="85434"/>
                </a:lnTo>
                <a:lnTo>
                  <a:pt x="10341" y="87344"/>
                </a:lnTo>
                <a:lnTo>
                  <a:pt x="10574" y="89253"/>
                </a:lnTo>
                <a:lnTo>
                  <a:pt x="10781" y="91162"/>
                </a:lnTo>
                <a:lnTo>
                  <a:pt x="11013" y="93072"/>
                </a:lnTo>
                <a:lnTo>
                  <a:pt x="11246" y="94981"/>
                </a:lnTo>
              </a:path>
            </a:pathLst>
          </a:custGeom>
          <a:ln w="581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30"/>
          <p:cNvSpPr/>
          <p:nvPr/>
        </p:nvSpPr>
        <p:spPr>
          <a:xfrm>
            <a:off x="2826596" y="9407323"/>
            <a:ext cx="11430" cy="92075"/>
          </a:xfrm>
          <a:custGeom>
            <a:avLst/>
            <a:gdLst/>
            <a:ahLst/>
            <a:cxnLst/>
            <a:rect l="l" t="t" r="r" b="b"/>
            <a:pathLst>
              <a:path w="11429" h="92075">
                <a:moveTo>
                  <a:pt x="0" y="0"/>
                </a:moveTo>
                <a:lnTo>
                  <a:pt x="232" y="1909"/>
                </a:lnTo>
                <a:lnTo>
                  <a:pt x="465" y="3818"/>
                </a:lnTo>
                <a:lnTo>
                  <a:pt x="698" y="5702"/>
                </a:lnTo>
                <a:lnTo>
                  <a:pt x="904" y="7611"/>
                </a:lnTo>
                <a:lnTo>
                  <a:pt x="1137" y="9521"/>
                </a:lnTo>
                <a:lnTo>
                  <a:pt x="1370" y="11405"/>
                </a:lnTo>
                <a:lnTo>
                  <a:pt x="1602" y="13314"/>
                </a:lnTo>
                <a:lnTo>
                  <a:pt x="1835" y="15198"/>
                </a:lnTo>
                <a:lnTo>
                  <a:pt x="2068" y="17107"/>
                </a:lnTo>
                <a:lnTo>
                  <a:pt x="2301" y="18991"/>
                </a:lnTo>
                <a:lnTo>
                  <a:pt x="2533" y="20900"/>
                </a:lnTo>
                <a:lnTo>
                  <a:pt x="2766" y="22784"/>
                </a:lnTo>
                <a:lnTo>
                  <a:pt x="2973" y="24667"/>
                </a:lnTo>
                <a:lnTo>
                  <a:pt x="3205" y="26551"/>
                </a:lnTo>
                <a:lnTo>
                  <a:pt x="3438" y="28435"/>
                </a:lnTo>
                <a:lnTo>
                  <a:pt x="3671" y="30318"/>
                </a:lnTo>
                <a:lnTo>
                  <a:pt x="3903" y="32202"/>
                </a:lnTo>
                <a:lnTo>
                  <a:pt x="4136" y="34086"/>
                </a:lnTo>
                <a:lnTo>
                  <a:pt x="4369" y="35969"/>
                </a:lnTo>
                <a:lnTo>
                  <a:pt x="4602" y="37853"/>
                </a:lnTo>
                <a:lnTo>
                  <a:pt x="4834" y="39711"/>
                </a:lnTo>
                <a:lnTo>
                  <a:pt x="5041" y="41594"/>
                </a:lnTo>
                <a:lnTo>
                  <a:pt x="5274" y="43478"/>
                </a:lnTo>
                <a:lnTo>
                  <a:pt x="5506" y="45336"/>
                </a:lnTo>
                <a:lnTo>
                  <a:pt x="5739" y="47219"/>
                </a:lnTo>
                <a:lnTo>
                  <a:pt x="5972" y="49077"/>
                </a:lnTo>
                <a:lnTo>
                  <a:pt x="6204" y="50961"/>
                </a:lnTo>
                <a:lnTo>
                  <a:pt x="6437" y="52819"/>
                </a:lnTo>
                <a:lnTo>
                  <a:pt x="6670" y="54677"/>
                </a:lnTo>
                <a:lnTo>
                  <a:pt x="6877" y="56534"/>
                </a:lnTo>
                <a:lnTo>
                  <a:pt x="7109" y="58418"/>
                </a:lnTo>
                <a:lnTo>
                  <a:pt x="7342" y="60276"/>
                </a:lnTo>
                <a:lnTo>
                  <a:pt x="7575" y="62134"/>
                </a:lnTo>
                <a:lnTo>
                  <a:pt x="7807" y="63992"/>
                </a:lnTo>
                <a:lnTo>
                  <a:pt x="8040" y="65824"/>
                </a:lnTo>
                <a:lnTo>
                  <a:pt x="8273" y="67681"/>
                </a:lnTo>
                <a:lnTo>
                  <a:pt x="8505" y="69539"/>
                </a:lnTo>
                <a:lnTo>
                  <a:pt x="8738" y="71397"/>
                </a:lnTo>
                <a:lnTo>
                  <a:pt x="8945" y="73229"/>
                </a:lnTo>
                <a:lnTo>
                  <a:pt x="9178" y="75087"/>
                </a:lnTo>
                <a:lnTo>
                  <a:pt x="9410" y="76919"/>
                </a:lnTo>
                <a:lnTo>
                  <a:pt x="9643" y="78777"/>
                </a:lnTo>
                <a:lnTo>
                  <a:pt x="9876" y="80609"/>
                </a:lnTo>
                <a:lnTo>
                  <a:pt x="10108" y="82441"/>
                </a:lnTo>
                <a:lnTo>
                  <a:pt x="10341" y="84299"/>
                </a:lnTo>
                <a:lnTo>
                  <a:pt x="10574" y="86131"/>
                </a:lnTo>
                <a:lnTo>
                  <a:pt x="10781" y="87963"/>
                </a:lnTo>
                <a:lnTo>
                  <a:pt x="11013" y="89795"/>
                </a:lnTo>
                <a:lnTo>
                  <a:pt x="11246" y="91627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31"/>
          <p:cNvSpPr/>
          <p:nvPr/>
        </p:nvSpPr>
        <p:spPr>
          <a:xfrm>
            <a:off x="2837848" y="9498952"/>
            <a:ext cx="11430" cy="87630"/>
          </a:xfrm>
          <a:custGeom>
            <a:avLst/>
            <a:gdLst/>
            <a:ahLst/>
            <a:cxnLst/>
            <a:rect l="l" t="t" r="r" b="b"/>
            <a:pathLst>
              <a:path w="11429" h="87629">
                <a:moveTo>
                  <a:pt x="0" y="0"/>
                </a:moveTo>
                <a:lnTo>
                  <a:pt x="232" y="1832"/>
                </a:lnTo>
                <a:lnTo>
                  <a:pt x="465" y="3664"/>
                </a:lnTo>
                <a:lnTo>
                  <a:pt x="698" y="5496"/>
                </a:lnTo>
                <a:lnTo>
                  <a:pt x="904" y="7302"/>
                </a:lnTo>
                <a:lnTo>
                  <a:pt x="1137" y="9134"/>
                </a:lnTo>
                <a:lnTo>
                  <a:pt x="1370" y="10966"/>
                </a:lnTo>
                <a:lnTo>
                  <a:pt x="1602" y="12772"/>
                </a:lnTo>
                <a:lnTo>
                  <a:pt x="1835" y="14604"/>
                </a:lnTo>
                <a:lnTo>
                  <a:pt x="2068" y="16410"/>
                </a:lnTo>
                <a:lnTo>
                  <a:pt x="2301" y="18217"/>
                </a:lnTo>
                <a:lnTo>
                  <a:pt x="2533" y="20023"/>
                </a:lnTo>
                <a:lnTo>
                  <a:pt x="2766" y="21855"/>
                </a:lnTo>
                <a:lnTo>
                  <a:pt x="2999" y="23661"/>
                </a:lnTo>
                <a:lnTo>
                  <a:pt x="3205" y="25467"/>
                </a:lnTo>
                <a:lnTo>
                  <a:pt x="3438" y="27274"/>
                </a:lnTo>
                <a:lnTo>
                  <a:pt x="3671" y="29080"/>
                </a:lnTo>
                <a:lnTo>
                  <a:pt x="3903" y="30860"/>
                </a:lnTo>
                <a:lnTo>
                  <a:pt x="4136" y="32666"/>
                </a:lnTo>
                <a:lnTo>
                  <a:pt x="4369" y="34473"/>
                </a:lnTo>
                <a:lnTo>
                  <a:pt x="4602" y="36279"/>
                </a:lnTo>
                <a:lnTo>
                  <a:pt x="4834" y="38059"/>
                </a:lnTo>
                <a:lnTo>
                  <a:pt x="5041" y="39866"/>
                </a:lnTo>
                <a:lnTo>
                  <a:pt x="5274" y="41646"/>
                </a:lnTo>
                <a:lnTo>
                  <a:pt x="5506" y="43426"/>
                </a:lnTo>
                <a:lnTo>
                  <a:pt x="5739" y="45233"/>
                </a:lnTo>
                <a:lnTo>
                  <a:pt x="5972" y="47013"/>
                </a:lnTo>
                <a:lnTo>
                  <a:pt x="6204" y="48793"/>
                </a:lnTo>
                <a:lnTo>
                  <a:pt x="6437" y="50574"/>
                </a:lnTo>
                <a:lnTo>
                  <a:pt x="6670" y="52354"/>
                </a:lnTo>
                <a:lnTo>
                  <a:pt x="6903" y="54135"/>
                </a:lnTo>
                <a:lnTo>
                  <a:pt x="7109" y="55915"/>
                </a:lnTo>
                <a:lnTo>
                  <a:pt x="7342" y="57696"/>
                </a:lnTo>
                <a:lnTo>
                  <a:pt x="7575" y="59450"/>
                </a:lnTo>
                <a:lnTo>
                  <a:pt x="7807" y="61231"/>
                </a:lnTo>
                <a:lnTo>
                  <a:pt x="8040" y="62985"/>
                </a:lnTo>
                <a:lnTo>
                  <a:pt x="8273" y="64766"/>
                </a:lnTo>
                <a:lnTo>
                  <a:pt x="8505" y="66520"/>
                </a:lnTo>
                <a:lnTo>
                  <a:pt x="8738" y="68301"/>
                </a:lnTo>
                <a:lnTo>
                  <a:pt x="8945" y="70055"/>
                </a:lnTo>
                <a:lnTo>
                  <a:pt x="9178" y="71810"/>
                </a:lnTo>
                <a:lnTo>
                  <a:pt x="9410" y="73565"/>
                </a:lnTo>
                <a:lnTo>
                  <a:pt x="9643" y="75319"/>
                </a:lnTo>
                <a:lnTo>
                  <a:pt x="9876" y="77074"/>
                </a:lnTo>
                <a:lnTo>
                  <a:pt x="10108" y="78828"/>
                </a:lnTo>
                <a:lnTo>
                  <a:pt x="10341" y="80583"/>
                </a:lnTo>
                <a:lnTo>
                  <a:pt x="10574" y="82338"/>
                </a:lnTo>
                <a:lnTo>
                  <a:pt x="10781" y="84067"/>
                </a:lnTo>
                <a:lnTo>
                  <a:pt x="11013" y="85821"/>
                </a:lnTo>
                <a:lnTo>
                  <a:pt x="11246" y="87576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32"/>
          <p:cNvSpPr/>
          <p:nvPr/>
        </p:nvSpPr>
        <p:spPr>
          <a:xfrm>
            <a:off x="2849100" y="9586516"/>
            <a:ext cx="11430" cy="83185"/>
          </a:xfrm>
          <a:custGeom>
            <a:avLst/>
            <a:gdLst/>
            <a:ahLst/>
            <a:cxnLst/>
            <a:rect l="l" t="t" r="r" b="b"/>
            <a:pathLst>
              <a:path w="11429" h="83185">
                <a:moveTo>
                  <a:pt x="0" y="0"/>
                </a:moveTo>
                <a:lnTo>
                  <a:pt x="232" y="1754"/>
                </a:lnTo>
                <a:lnTo>
                  <a:pt x="465" y="3483"/>
                </a:lnTo>
                <a:lnTo>
                  <a:pt x="698" y="5212"/>
                </a:lnTo>
                <a:lnTo>
                  <a:pt x="904" y="6941"/>
                </a:lnTo>
                <a:lnTo>
                  <a:pt x="1137" y="8695"/>
                </a:lnTo>
                <a:lnTo>
                  <a:pt x="1370" y="10424"/>
                </a:lnTo>
                <a:lnTo>
                  <a:pt x="1602" y="12153"/>
                </a:lnTo>
                <a:lnTo>
                  <a:pt x="1835" y="13882"/>
                </a:lnTo>
                <a:lnTo>
                  <a:pt x="2068" y="15585"/>
                </a:lnTo>
                <a:lnTo>
                  <a:pt x="2301" y="17313"/>
                </a:lnTo>
                <a:lnTo>
                  <a:pt x="2533" y="19042"/>
                </a:lnTo>
                <a:lnTo>
                  <a:pt x="2766" y="20745"/>
                </a:lnTo>
                <a:lnTo>
                  <a:pt x="2999" y="22474"/>
                </a:lnTo>
                <a:lnTo>
                  <a:pt x="3205" y="24177"/>
                </a:lnTo>
                <a:lnTo>
                  <a:pt x="3438" y="25906"/>
                </a:lnTo>
                <a:lnTo>
                  <a:pt x="3671" y="27609"/>
                </a:lnTo>
                <a:lnTo>
                  <a:pt x="3903" y="29312"/>
                </a:lnTo>
                <a:lnTo>
                  <a:pt x="4136" y="31041"/>
                </a:lnTo>
                <a:lnTo>
                  <a:pt x="4369" y="32744"/>
                </a:lnTo>
                <a:lnTo>
                  <a:pt x="4602" y="34447"/>
                </a:lnTo>
                <a:lnTo>
                  <a:pt x="4834" y="36124"/>
                </a:lnTo>
                <a:lnTo>
                  <a:pt x="5041" y="37827"/>
                </a:lnTo>
                <a:lnTo>
                  <a:pt x="5274" y="39530"/>
                </a:lnTo>
                <a:lnTo>
                  <a:pt x="5506" y="41233"/>
                </a:lnTo>
                <a:lnTo>
                  <a:pt x="5739" y="42910"/>
                </a:lnTo>
                <a:lnTo>
                  <a:pt x="5972" y="44613"/>
                </a:lnTo>
                <a:lnTo>
                  <a:pt x="6204" y="46291"/>
                </a:lnTo>
                <a:lnTo>
                  <a:pt x="6437" y="47994"/>
                </a:lnTo>
                <a:lnTo>
                  <a:pt x="6670" y="49671"/>
                </a:lnTo>
                <a:lnTo>
                  <a:pt x="6903" y="51348"/>
                </a:lnTo>
                <a:lnTo>
                  <a:pt x="7109" y="53025"/>
                </a:lnTo>
                <a:lnTo>
                  <a:pt x="7342" y="54702"/>
                </a:lnTo>
                <a:lnTo>
                  <a:pt x="7575" y="56380"/>
                </a:lnTo>
                <a:lnTo>
                  <a:pt x="7807" y="58057"/>
                </a:lnTo>
                <a:lnTo>
                  <a:pt x="8040" y="59734"/>
                </a:lnTo>
                <a:lnTo>
                  <a:pt x="8273" y="61411"/>
                </a:lnTo>
                <a:lnTo>
                  <a:pt x="8505" y="63063"/>
                </a:lnTo>
                <a:lnTo>
                  <a:pt x="8738" y="64740"/>
                </a:lnTo>
                <a:lnTo>
                  <a:pt x="8945" y="66391"/>
                </a:lnTo>
                <a:lnTo>
                  <a:pt x="9178" y="68068"/>
                </a:lnTo>
                <a:lnTo>
                  <a:pt x="9410" y="69720"/>
                </a:lnTo>
                <a:lnTo>
                  <a:pt x="9643" y="71371"/>
                </a:lnTo>
                <a:lnTo>
                  <a:pt x="9876" y="73023"/>
                </a:lnTo>
                <a:lnTo>
                  <a:pt x="10108" y="74674"/>
                </a:lnTo>
                <a:lnTo>
                  <a:pt x="10341" y="76326"/>
                </a:lnTo>
                <a:lnTo>
                  <a:pt x="10574" y="77977"/>
                </a:lnTo>
                <a:lnTo>
                  <a:pt x="10781" y="79628"/>
                </a:lnTo>
                <a:lnTo>
                  <a:pt x="11013" y="81280"/>
                </a:lnTo>
                <a:lnTo>
                  <a:pt x="11246" y="82931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33"/>
          <p:cNvSpPr/>
          <p:nvPr/>
        </p:nvSpPr>
        <p:spPr>
          <a:xfrm>
            <a:off x="2860351" y="9669437"/>
            <a:ext cx="11430" cy="78105"/>
          </a:xfrm>
          <a:custGeom>
            <a:avLst/>
            <a:gdLst/>
            <a:ahLst/>
            <a:cxnLst/>
            <a:rect l="l" t="t" r="r" b="b"/>
            <a:pathLst>
              <a:path w="11429" h="78104">
                <a:moveTo>
                  <a:pt x="0" y="0"/>
                </a:moveTo>
                <a:lnTo>
                  <a:pt x="232" y="1625"/>
                </a:lnTo>
                <a:lnTo>
                  <a:pt x="465" y="3277"/>
                </a:lnTo>
                <a:lnTo>
                  <a:pt x="698" y="4902"/>
                </a:lnTo>
                <a:lnTo>
                  <a:pt x="930" y="6554"/>
                </a:lnTo>
                <a:lnTo>
                  <a:pt x="1137" y="8179"/>
                </a:lnTo>
                <a:lnTo>
                  <a:pt x="1370" y="9805"/>
                </a:lnTo>
                <a:lnTo>
                  <a:pt x="1602" y="11430"/>
                </a:lnTo>
                <a:lnTo>
                  <a:pt x="1835" y="13056"/>
                </a:lnTo>
                <a:lnTo>
                  <a:pt x="2068" y="14682"/>
                </a:lnTo>
                <a:lnTo>
                  <a:pt x="2301" y="16307"/>
                </a:lnTo>
                <a:lnTo>
                  <a:pt x="2533" y="17933"/>
                </a:lnTo>
                <a:lnTo>
                  <a:pt x="2766" y="19533"/>
                </a:lnTo>
                <a:lnTo>
                  <a:pt x="2999" y="21158"/>
                </a:lnTo>
                <a:lnTo>
                  <a:pt x="3205" y="22758"/>
                </a:lnTo>
                <a:lnTo>
                  <a:pt x="3438" y="24384"/>
                </a:lnTo>
                <a:lnTo>
                  <a:pt x="3671" y="25983"/>
                </a:lnTo>
                <a:lnTo>
                  <a:pt x="3903" y="27583"/>
                </a:lnTo>
                <a:lnTo>
                  <a:pt x="4136" y="29209"/>
                </a:lnTo>
                <a:lnTo>
                  <a:pt x="4369" y="30809"/>
                </a:lnTo>
                <a:lnTo>
                  <a:pt x="4602" y="32408"/>
                </a:lnTo>
                <a:lnTo>
                  <a:pt x="4834" y="34008"/>
                </a:lnTo>
                <a:lnTo>
                  <a:pt x="5041" y="35582"/>
                </a:lnTo>
                <a:lnTo>
                  <a:pt x="5274" y="37182"/>
                </a:lnTo>
                <a:lnTo>
                  <a:pt x="5506" y="38782"/>
                </a:lnTo>
                <a:lnTo>
                  <a:pt x="5739" y="40356"/>
                </a:lnTo>
                <a:lnTo>
                  <a:pt x="5972" y="41956"/>
                </a:lnTo>
                <a:lnTo>
                  <a:pt x="6204" y="43530"/>
                </a:lnTo>
                <a:lnTo>
                  <a:pt x="6437" y="45129"/>
                </a:lnTo>
                <a:lnTo>
                  <a:pt x="6670" y="46703"/>
                </a:lnTo>
                <a:lnTo>
                  <a:pt x="6903" y="48277"/>
                </a:lnTo>
                <a:lnTo>
                  <a:pt x="7109" y="49851"/>
                </a:lnTo>
                <a:lnTo>
                  <a:pt x="7342" y="51425"/>
                </a:lnTo>
                <a:lnTo>
                  <a:pt x="7575" y="52999"/>
                </a:lnTo>
                <a:lnTo>
                  <a:pt x="7807" y="54573"/>
                </a:lnTo>
                <a:lnTo>
                  <a:pt x="8040" y="56122"/>
                </a:lnTo>
                <a:lnTo>
                  <a:pt x="8273" y="57696"/>
                </a:lnTo>
                <a:lnTo>
                  <a:pt x="8505" y="59270"/>
                </a:lnTo>
                <a:lnTo>
                  <a:pt x="8738" y="60818"/>
                </a:lnTo>
                <a:lnTo>
                  <a:pt x="8945" y="62366"/>
                </a:lnTo>
                <a:lnTo>
                  <a:pt x="9178" y="63940"/>
                </a:lnTo>
                <a:lnTo>
                  <a:pt x="9410" y="65488"/>
                </a:lnTo>
                <a:lnTo>
                  <a:pt x="9643" y="67036"/>
                </a:lnTo>
                <a:lnTo>
                  <a:pt x="9876" y="68585"/>
                </a:lnTo>
                <a:lnTo>
                  <a:pt x="10108" y="70133"/>
                </a:lnTo>
                <a:lnTo>
                  <a:pt x="10341" y="71681"/>
                </a:lnTo>
                <a:lnTo>
                  <a:pt x="10574" y="73229"/>
                </a:lnTo>
                <a:lnTo>
                  <a:pt x="10806" y="74752"/>
                </a:lnTo>
                <a:lnTo>
                  <a:pt x="11013" y="76300"/>
                </a:lnTo>
                <a:lnTo>
                  <a:pt x="11246" y="77822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34"/>
          <p:cNvSpPr/>
          <p:nvPr/>
        </p:nvSpPr>
        <p:spPr>
          <a:xfrm>
            <a:off x="2871603" y="9747267"/>
            <a:ext cx="11430" cy="73025"/>
          </a:xfrm>
          <a:custGeom>
            <a:avLst/>
            <a:gdLst/>
            <a:ahLst/>
            <a:cxnLst/>
            <a:rect l="l" t="t" r="r" b="b"/>
            <a:pathLst>
              <a:path w="11429" h="73025">
                <a:moveTo>
                  <a:pt x="0" y="0"/>
                </a:moveTo>
                <a:lnTo>
                  <a:pt x="232" y="1522"/>
                </a:lnTo>
                <a:lnTo>
                  <a:pt x="465" y="3070"/>
                </a:lnTo>
                <a:lnTo>
                  <a:pt x="698" y="4592"/>
                </a:lnTo>
                <a:lnTo>
                  <a:pt x="930" y="6115"/>
                </a:lnTo>
                <a:lnTo>
                  <a:pt x="1137" y="7637"/>
                </a:lnTo>
                <a:lnTo>
                  <a:pt x="1370" y="9160"/>
                </a:lnTo>
                <a:lnTo>
                  <a:pt x="1602" y="10682"/>
                </a:lnTo>
                <a:lnTo>
                  <a:pt x="1835" y="12204"/>
                </a:lnTo>
                <a:lnTo>
                  <a:pt x="2068" y="13727"/>
                </a:lnTo>
                <a:lnTo>
                  <a:pt x="2301" y="15223"/>
                </a:lnTo>
                <a:lnTo>
                  <a:pt x="2533" y="16746"/>
                </a:lnTo>
                <a:lnTo>
                  <a:pt x="2766" y="18242"/>
                </a:lnTo>
                <a:lnTo>
                  <a:pt x="2999" y="19739"/>
                </a:lnTo>
                <a:lnTo>
                  <a:pt x="3205" y="21261"/>
                </a:lnTo>
                <a:lnTo>
                  <a:pt x="3438" y="22758"/>
                </a:lnTo>
                <a:lnTo>
                  <a:pt x="3671" y="24255"/>
                </a:lnTo>
                <a:lnTo>
                  <a:pt x="3903" y="25751"/>
                </a:lnTo>
                <a:lnTo>
                  <a:pt x="4136" y="27248"/>
                </a:lnTo>
                <a:lnTo>
                  <a:pt x="4369" y="28744"/>
                </a:lnTo>
                <a:lnTo>
                  <a:pt x="4602" y="30241"/>
                </a:lnTo>
                <a:lnTo>
                  <a:pt x="4834" y="31712"/>
                </a:lnTo>
                <a:lnTo>
                  <a:pt x="5041" y="33208"/>
                </a:lnTo>
                <a:lnTo>
                  <a:pt x="5274" y="34679"/>
                </a:lnTo>
                <a:lnTo>
                  <a:pt x="5506" y="36176"/>
                </a:lnTo>
                <a:lnTo>
                  <a:pt x="5739" y="37646"/>
                </a:lnTo>
                <a:lnTo>
                  <a:pt x="5972" y="39117"/>
                </a:lnTo>
                <a:lnTo>
                  <a:pt x="6204" y="40588"/>
                </a:lnTo>
                <a:lnTo>
                  <a:pt x="6437" y="42059"/>
                </a:lnTo>
                <a:lnTo>
                  <a:pt x="6670" y="43530"/>
                </a:lnTo>
                <a:lnTo>
                  <a:pt x="6903" y="45000"/>
                </a:lnTo>
                <a:lnTo>
                  <a:pt x="7109" y="46471"/>
                </a:lnTo>
                <a:lnTo>
                  <a:pt x="7342" y="47916"/>
                </a:lnTo>
                <a:lnTo>
                  <a:pt x="7575" y="49387"/>
                </a:lnTo>
                <a:lnTo>
                  <a:pt x="7807" y="50858"/>
                </a:lnTo>
                <a:lnTo>
                  <a:pt x="8040" y="52303"/>
                </a:lnTo>
                <a:lnTo>
                  <a:pt x="8273" y="53748"/>
                </a:lnTo>
                <a:lnTo>
                  <a:pt x="8505" y="55218"/>
                </a:lnTo>
                <a:lnTo>
                  <a:pt x="8738" y="56663"/>
                </a:lnTo>
                <a:lnTo>
                  <a:pt x="8945" y="58108"/>
                </a:lnTo>
                <a:lnTo>
                  <a:pt x="9178" y="59553"/>
                </a:lnTo>
                <a:lnTo>
                  <a:pt x="9410" y="60998"/>
                </a:lnTo>
                <a:lnTo>
                  <a:pt x="9643" y="62418"/>
                </a:lnTo>
                <a:lnTo>
                  <a:pt x="9876" y="63863"/>
                </a:lnTo>
                <a:lnTo>
                  <a:pt x="10108" y="65308"/>
                </a:lnTo>
                <a:lnTo>
                  <a:pt x="10341" y="66727"/>
                </a:lnTo>
                <a:lnTo>
                  <a:pt x="10574" y="68172"/>
                </a:lnTo>
                <a:lnTo>
                  <a:pt x="10806" y="69591"/>
                </a:lnTo>
                <a:lnTo>
                  <a:pt x="11013" y="71010"/>
                </a:lnTo>
                <a:lnTo>
                  <a:pt x="11246" y="72429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35"/>
          <p:cNvSpPr/>
          <p:nvPr/>
        </p:nvSpPr>
        <p:spPr>
          <a:xfrm>
            <a:off x="2882855" y="9819705"/>
            <a:ext cx="11430" cy="67310"/>
          </a:xfrm>
          <a:custGeom>
            <a:avLst/>
            <a:gdLst/>
            <a:ahLst/>
            <a:cxnLst/>
            <a:rect l="l" t="t" r="r" b="b"/>
            <a:pathLst>
              <a:path w="11429" h="67310">
                <a:moveTo>
                  <a:pt x="0" y="0"/>
                </a:moveTo>
                <a:lnTo>
                  <a:pt x="232" y="1419"/>
                </a:lnTo>
                <a:lnTo>
                  <a:pt x="465" y="2838"/>
                </a:lnTo>
                <a:lnTo>
                  <a:pt x="698" y="4257"/>
                </a:lnTo>
                <a:lnTo>
                  <a:pt x="930" y="5676"/>
                </a:lnTo>
                <a:lnTo>
                  <a:pt x="1137" y="7070"/>
                </a:lnTo>
                <a:lnTo>
                  <a:pt x="1370" y="8489"/>
                </a:lnTo>
                <a:lnTo>
                  <a:pt x="1602" y="9908"/>
                </a:lnTo>
                <a:lnTo>
                  <a:pt x="1835" y="11301"/>
                </a:lnTo>
                <a:lnTo>
                  <a:pt x="2068" y="12695"/>
                </a:lnTo>
                <a:lnTo>
                  <a:pt x="2301" y="14114"/>
                </a:lnTo>
                <a:lnTo>
                  <a:pt x="2533" y="15507"/>
                </a:lnTo>
                <a:lnTo>
                  <a:pt x="2766" y="16901"/>
                </a:lnTo>
                <a:lnTo>
                  <a:pt x="2973" y="18294"/>
                </a:lnTo>
                <a:lnTo>
                  <a:pt x="3205" y="19687"/>
                </a:lnTo>
                <a:lnTo>
                  <a:pt x="3438" y="21055"/>
                </a:lnTo>
                <a:lnTo>
                  <a:pt x="3671" y="22448"/>
                </a:lnTo>
                <a:lnTo>
                  <a:pt x="3903" y="23842"/>
                </a:lnTo>
                <a:lnTo>
                  <a:pt x="4136" y="25209"/>
                </a:lnTo>
                <a:lnTo>
                  <a:pt x="4369" y="26603"/>
                </a:lnTo>
                <a:lnTo>
                  <a:pt x="4602" y="27970"/>
                </a:lnTo>
                <a:lnTo>
                  <a:pt x="4834" y="29338"/>
                </a:lnTo>
                <a:lnTo>
                  <a:pt x="5041" y="30705"/>
                </a:lnTo>
                <a:lnTo>
                  <a:pt x="5274" y="32073"/>
                </a:lnTo>
                <a:lnTo>
                  <a:pt x="5506" y="33441"/>
                </a:lnTo>
                <a:lnTo>
                  <a:pt x="5739" y="34808"/>
                </a:lnTo>
                <a:lnTo>
                  <a:pt x="5972" y="36176"/>
                </a:lnTo>
                <a:lnTo>
                  <a:pt x="6204" y="37543"/>
                </a:lnTo>
                <a:lnTo>
                  <a:pt x="6437" y="38885"/>
                </a:lnTo>
                <a:lnTo>
                  <a:pt x="6670" y="40253"/>
                </a:lnTo>
                <a:lnTo>
                  <a:pt x="6877" y="41594"/>
                </a:lnTo>
                <a:lnTo>
                  <a:pt x="7109" y="42962"/>
                </a:lnTo>
                <a:lnTo>
                  <a:pt x="7342" y="44304"/>
                </a:lnTo>
                <a:lnTo>
                  <a:pt x="7575" y="45645"/>
                </a:lnTo>
                <a:lnTo>
                  <a:pt x="7807" y="46987"/>
                </a:lnTo>
                <a:lnTo>
                  <a:pt x="8040" y="48329"/>
                </a:lnTo>
                <a:lnTo>
                  <a:pt x="8273" y="49671"/>
                </a:lnTo>
                <a:lnTo>
                  <a:pt x="8505" y="51013"/>
                </a:lnTo>
                <a:lnTo>
                  <a:pt x="8738" y="52329"/>
                </a:lnTo>
                <a:lnTo>
                  <a:pt x="8945" y="53670"/>
                </a:lnTo>
                <a:lnTo>
                  <a:pt x="9178" y="55012"/>
                </a:lnTo>
                <a:lnTo>
                  <a:pt x="9410" y="56328"/>
                </a:lnTo>
                <a:lnTo>
                  <a:pt x="9643" y="57644"/>
                </a:lnTo>
                <a:lnTo>
                  <a:pt x="9876" y="58986"/>
                </a:lnTo>
                <a:lnTo>
                  <a:pt x="10108" y="60302"/>
                </a:lnTo>
                <a:lnTo>
                  <a:pt x="10341" y="61618"/>
                </a:lnTo>
                <a:lnTo>
                  <a:pt x="10574" y="62934"/>
                </a:lnTo>
                <a:lnTo>
                  <a:pt x="10781" y="64250"/>
                </a:lnTo>
                <a:lnTo>
                  <a:pt x="11013" y="65540"/>
                </a:lnTo>
                <a:lnTo>
                  <a:pt x="11246" y="66856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36"/>
          <p:cNvSpPr/>
          <p:nvPr/>
        </p:nvSpPr>
        <p:spPr>
          <a:xfrm>
            <a:off x="2894109" y="9886564"/>
            <a:ext cx="11430" cy="61594"/>
          </a:xfrm>
          <a:custGeom>
            <a:avLst/>
            <a:gdLst/>
            <a:ahLst/>
            <a:cxnLst/>
            <a:rect l="l" t="t" r="r" b="b"/>
            <a:pathLst>
              <a:path w="11429" h="61595">
                <a:moveTo>
                  <a:pt x="0" y="0"/>
                </a:moveTo>
                <a:lnTo>
                  <a:pt x="232" y="1315"/>
                </a:lnTo>
                <a:lnTo>
                  <a:pt x="465" y="2606"/>
                </a:lnTo>
                <a:lnTo>
                  <a:pt x="698" y="3922"/>
                </a:lnTo>
                <a:lnTo>
                  <a:pt x="904" y="5212"/>
                </a:lnTo>
                <a:lnTo>
                  <a:pt x="1137" y="6502"/>
                </a:lnTo>
                <a:lnTo>
                  <a:pt x="1370" y="7792"/>
                </a:lnTo>
                <a:lnTo>
                  <a:pt x="1602" y="9082"/>
                </a:lnTo>
                <a:lnTo>
                  <a:pt x="1835" y="10372"/>
                </a:lnTo>
                <a:lnTo>
                  <a:pt x="2068" y="11663"/>
                </a:lnTo>
                <a:lnTo>
                  <a:pt x="2301" y="12953"/>
                </a:lnTo>
                <a:lnTo>
                  <a:pt x="2533" y="14243"/>
                </a:lnTo>
                <a:lnTo>
                  <a:pt x="2740" y="15507"/>
                </a:lnTo>
                <a:lnTo>
                  <a:pt x="2973" y="16797"/>
                </a:lnTo>
                <a:lnTo>
                  <a:pt x="3205" y="18062"/>
                </a:lnTo>
                <a:lnTo>
                  <a:pt x="3438" y="19352"/>
                </a:lnTo>
                <a:lnTo>
                  <a:pt x="3671" y="20616"/>
                </a:lnTo>
                <a:lnTo>
                  <a:pt x="3903" y="21881"/>
                </a:lnTo>
                <a:lnTo>
                  <a:pt x="4136" y="23145"/>
                </a:lnTo>
                <a:lnTo>
                  <a:pt x="4369" y="24409"/>
                </a:lnTo>
                <a:lnTo>
                  <a:pt x="4602" y="25674"/>
                </a:lnTo>
                <a:lnTo>
                  <a:pt x="4834" y="26938"/>
                </a:lnTo>
                <a:lnTo>
                  <a:pt x="5041" y="28177"/>
                </a:lnTo>
                <a:lnTo>
                  <a:pt x="5274" y="29441"/>
                </a:lnTo>
                <a:lnTo>
                  <a:pt x="5506" y="30680"/>
                </a:lnTo>
                <a:lnTo>
                  <a:pt x="5739" y="31944"/>
                </a:lnTo>
                <a:lnTo>
                  <a:pt x="5972" y="33182"/>
                </a:lnTo>
                <a:lnTo>
                  <a:pt x="6204" y="34421"/>
                </a:lnTo>
                <a:lnTo>
                  <a:pt x="6437" y="35660"/>
                </a:lnTo>
                <a:lnTo>
                  <a:pt x="6644" y="36924"/>
                </a:lnTo>
                <a:lnTo>
                  <a:pt x="6877" y="38163"/>
                </a:lnTo>
                <a:lnTo>
                  <a:pt x="7109" y="39375"/>
                </a:lnTo>
                <a:lnTo>
                  <a:pt x="7342" y="40614"/>
                </a:lnTo>
                <a:lnTo>
                  <a:pt x="7575" y="41852"/>
                </a:lnTo>
                <a:lnTo>
                  <a:pt x="7807" y="43065"/>
                </a:lnTo>
                <a:lnTo>
                  <a:pt x="8040" y="44304"/>
                </a:lnTo>
                <a:lnTo>
                  <a:pt x="8273" y="45516"/>
                </a:lnTo>
                <a:lnTo>
                  <a:pt x="8505" y="46755"/>
                </a:lnTo>
                <a:lnTo>
                  <a:pt x="8738" y="47968"/>
                </a:lnTo>
                <a:lnTo>
                  <a:pt x="8945" y="49181"/>
                </a:lnTo>
                <a:lnTo>
                  <a:pt x="9178" y="50393"/>
                </a:lnTo>
                <a:lnTo>
                  <a:pt x="9410" y="51606"/>
                </a:lnTo>
                <a:lnTo>
                  <a:pt x="9643" y="52819"/>
                </a:lnTo>
                <a:lnTo>
                  <a:pt x="9876" y="54032"/>
                </a:lnTo>
                <a:lnTo>
                  <a:pt x="10108" y="55218"/>
                </a:lnTo>
                <a:lnTo>
                  <a:pt x="10341" y="56431"/>
                </a:lnTo>
                <a:lnTo>
                  <a:pt x="10574" y="57618"/>
                </a:lnTo>
                <a:lnTo>
                  <a:pt x="10781" y="58831"/>
                </a:lnTo>
                <a:lnTo>
                  <a:pt x="11013" y="60018"/>
                </a:lnTo>
                <a:lnTo>
                  <a:pt x="11246" y="61205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37"/>
          <p:cNvSpPr/>
          <p:nvPr/>
        </p:nvSpPr>
        <p:spPr>
          <a:xfrm>
            <a:off x="2905361" y="9947782"/>
            <a:ext cx="11430" cy="55880"/>
          </a:xfrm>
          <a:custGeom>
            <a:avLst/>
            <a:gdLst/>
            <a:ahLst/>
            <a:cxnLst/>
            <a:rect l="l" t="t" r="r" b="b"/>
            <a:pathLst>
              <a:path w="11429" h="55879">
                <a:moveTo>
                  <a:pt x="0" y="0"/>
                </a:moveTo>
                <a:lnTo>
                  <a:pt x="232" y="1186"/>
                </a:lnTo>
                <a:lnTo>
                  <a:pt x="465" y="2373"/>
                </a:lnTo>
                <a:lnTo>
                  <a:pt x="698" y="3560"/>
                </a:lnTo>
                <a:lnTo>
                  <a:pt x="904" y="4747"/>
                </a:lnTo>
                <a:lnTo>
                  <a:pt x="1137" y="5934"/>
                </a:lnTo>
                <a:lnTo>
                  <a:pt x="1370" y="7121"/>
                </a:lnTo>
                <a:lnTo>
                  <a:pt x="1602" y="8282"/>
                </a:lnTo>
                <a:lnTo>
                  <a:pt x="1835" y="9469"/>
                </a:lnTo>
                <a:lnTo>
                  <a:pt x="2068" y="10630"/>
                </a:lnTo>
                <a:lnTo>
                  <a:pt x="2301" y="11792"/>
                </a:lnTo>
                <a:lnTo>
                  <a:pt x="2533" y="12979"/>
                </a:lnTo>
                <a:lnTo>
                  <a:pt x="2766" y="14140"/>
                </a:lnTo>
                <a:lnTo>
                  <a:pt x="2973" y="15301"/>
                </a:lnTo>
                <a:lnTo>
                  <a:pt x="3205" y="16462"/>
                </a:lnTo>
                <a:lnTo>
                  <a:pt x="3438" y="17623"/>
                </a:lnTo>
                <a:lnTo>
                  <a:pt x="3671" y="18784"/>
                </a:lnTo>
                <a:lnTo>
                  <a:pt x="3903" y="19920"/>
                </a:lnTo>
                <a:lnTo>
                  <a:pt x="4136" y="21081"/>
                </a:lnTo>
                <a:lnTo>
                  <a:pt x="4369" y="22216"/>
                </a:lnTo>
                <a:lnTo>
                  <a:pt x="4602" y="23377"/>
                </a:lnTo>
                <a:lnTo>
                  <a:pt x="4834" y="24513"/>
                </a:lnTo>
                <a:lnTo>
                  <a:pt x="5041" y="25648"/>
                </a:lnTo>
                <a:lnTo>
                  <a:pt x="5274" y="26809"/>
                </a:lnTo>
                <a:lnTo>
                  <a:pt x="5506" y="27944"/>
                </a:lnTo>
                <a:lnTo>
                  <a:pt x="5739" y="29080"/>
                </a:lnTo>
                <a:lnTo>
                  <a:pt x="5972" y="30189"/>
                </a:lnTo>
                <a:lnTo>
                  <a:pt x="6204" y="31325"/>
                </a:lnTo>
                <a:lnTo>
                  <a:pt x="6437" y="32460"/>
                </a:lnTo>
                <a:lnTo>
                  <a:pt x="6644" y="33595"/>
                </a:lnTo>
                <a:lnTo>
                  <a:pt x="6877" y="34705"/>
                </a:lnTo>
                <a:lnTo>
                  <a:pt x="7109" y="35840"/>
                </a:lnTo>
                <a:lnTo>
                  <a:pt x="7342" y="36950"/>
                </a:lnTo>
                <a:lnTo>
                  <a:pt x="7575" y="38059"/>
                </a:lnTo>
                <a:lnTo>
                  <a:pt x="7807" y="39169"/>
                </a:lnTo>
                <a:lnTo>
                  <a:pt x="8040" y="40278"/>
                </a:lnTo>
                <a:lnTo>
                  <a:pt x="8273" y="41388"/>
                </a:lnTo>
                <a:lnTo>
                  <a:pt x="8505" y="42497"/>
                </a:lnTo>
                <a:lnTo>
                  <a:pt x="8712" y="43607"/>
                </a:lnTo>
                <a:lnTo>
                  <a:pt x="8945" y="44717"/>
                </a:lnTo>
                <a:lnTo>
                  <a:pt x="9178" y="45826"/>
                </a:lnTo>
                <a:lnTo>
                  <a:pt x="9410" y="46910"/>
                </a:lnTo>
                <a:lnTo>
                  <a:pt x="9643" y="48019"/>
                </a:lnTo>
                <a:lnTo>
                  <a:pt x="9876" y="49103"/>
                </a:lnTo>
                <a:lnTo>
                  <a:pt x="10108" y="50187"/>
                </a:lnTo>
                <a:lnTo>
                  <a:pt x="10341" y="51271"/>
                </a:lnTo>
                <a:lnTo>
                  <a:pt x="10574" y="52380"/>
                </a:lnTo>
                <a:lnTo>
                  <a:pt x="10781" y="53464"/>
                </a:lnTo>
                <a:lnTo>
                  <a:pt x="11013" y="54548"/>
                </a:lnTo>
                <a:lnTo>
                  <a:pt x="11246" y="55606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38"/>
          <p:cNvSpPr/>
          <p:nvPr/>
        </p:nvSpPr>
        <p:spPr>
          <a:xfrm>
            <a:off x="2916612" y="10003396"/>
            <a:ext cx="11430" cy="50165"/>
          </a:xfrm>
          <a:custGeom>
            <a:avLst/>
            <a:gdLst/>
            <a:ahLst/>
            <a:cxnLst/>
            <a:rect l="l" t="t" r="r" b="b"/>
            <a:pathLst>
              <a:path w="11429" h="50164">
                <a:moveTo>
                  <a:pt x="0" y="0"/>
                </a:moveTo>
                <a:lnTo>
                  <a:pt x="232" y="1083"/>
                </a:lnTo>
                <a:lnTo>
                  <a:pt x="465" y="2141"/>
                </a:lnTo>
                <a:lnTo>
                  <a:pt x="698" y="3225"/>
                </a:lnTo>
                <a:lnTo>
                  <a:pt x="904" y="4309"/>
                </a:lnTo>
                <a:lnTo>
                  <a:pt x="1137" y="5367"/>
                </a:lnTo>
                <a:lnTo>
                  <a:pt x="1370" y="6425"/>
                </a:lnTo>
                <a:lnTo>
                  <a:pt x="1602" y="7482"/>
                </a:lnTo>
                <a:lnTo>
                  <a:pt x="1835" y="8566"/>
                </a:lnTo>
                <a:lnTo>
                  <a:pt x="2068" y="9624"/>
                </a:lnTo>
                <a:lnTo>
                  <a:pt x="2301" y="10682"/>
                </a:lnTo>
                <a:lnTo>
                  <a:pt x="2533" y="11714"/>
                </a:lnTo>
                <a:lnTo>
                  <a:pt x="2766" y="12772"/>
                </a:lnTo>
                <a:lnTo>
                  <a:pt x="2999" y="13830"/>
                </a:lnTo>
                <a:lnTo>
                  <a:pt x="3205" y="14862"/>
                </a:lnTo>
                <a:lnTo>
                  <a:pt x="3438" y="15920"/>
                </a:lnTo>
                <a:lnTo>
                  <a:pt x="3671" y="16978"/>
                </a:lnTo>
                <a:lnTo>
                  <a:pt x="3903" y="18010"/>
                </a:lnTo>
                <a:lnTo>
                  <a:pt x="4136" y="19042"/>
                </a:lnTo>
                <a:lnTo>
                  <a:pt x="4369" y="20074"/>
                </a:lnTo>
                <a:lnTo>
                  <a:pt x="4602" y="21107"/>
                </a:lnTo>
                <a:lnTo>
                  <a:pt x="4834" y="22139"/>
                </a:lnTo>
                <a:lnTo>
                  <a:pt x="5041" y="23171"/>
                </a:lnTo>
                <a:lnTo>
                  <a:pt x="5274" y="24203"/>
                </a:lnTo>
                <a:lnTo>
                  <a:pt x="5506" y="25235"/>
                </a:lnTo>
                <a:lnTo>
                  <a:pt x="5739" y="26241"/>
                </a:lnTo>
                <a:lnTo>
                  <a:pt x="5972" y="27274"/>
                </a:lnTo>
                <a:lnTo>
                  <a:pt x="6204" y="28280"/>
                </a:lnTo>
                <a:lnTo>
                  <a:pt x="6437" y="29312"/>
                </a:lnTo>
                <a:lnTo>
                  <a:pt x="6670" y="30318"/>
                </a:lnTo>
                <a:lnTo>
                  <a:pt x="6877" y="31325"/>
                </a:lnTo>
                <a:lnTo>
                  <a:pt x="7109" y="32357"/>
                </a:lnTo>
                <a:lnTo>
                  <a:pt x="7342" y="33337"/>
                </a:lnTo>
                <a:lnTo>
                  <a:pt x="7575" y="34369"/>
                </a:lnTo>
                <a:lnTo>
                  <a:pt x="7807" y="35350"/>
                </a:lnTo>
                <a:lnTo>
                  <a:pt x="8040" y="36356"/>
                </a:lnTo>
                <a:lnTo>
                  <a:pt x="8273" y="37363"/>
                </a:lnTo>
                <a:lnTo>
                  <a:pt x="8505" y="38343"/>
                </a:lnTo>
                <a:lnTo>
                  <a:pt x="8738" y="39349"/>
                </a:lnTo>
                <a:lnTo>
                  <a:pt x="8945" y="40330"/>
                </a:lnTo>
                <a:lnTo>
                  <a:pt x="9178" y="41336"/>
                </a:lnTo>
                <a:lnTo>
                  <a:pt x="9410" y="42317"/>
                </a:lnTo>
                <a:lnTo>
                  <a:pt x="9643" y="43297"/>
                </a:lnTo>
                <a:lnTo>
                  <a:pt x="9876" y="44278"/>
                </a:lnTo>
                <a:lnTo>
                  <a:pt x="10108" y="45258"/>
                </a:lnTo>
                <a:lnTo>
                  <a:pt x="10341" y="46239"/>
                </a:lnTo>
                <a:lnTo>
                  <a:pt x="10574" y="47219"/>
                </a:lnTo>
                <a:lnTo>
                  <a:pt x="10781" y="48200"/>
                </a:lnTo>
                <a:lnTo>
                  <a:pt x="11013" y="49155"/>
                </a:lnTo>
                <a:lnTo>
                  <a:pt x="11246" y="50135"/>
                </a:lnTo>
              </a:path>
            </a:pathLst>
          </a:custGeom>
          <a:ln w="581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39"/>
          <p:cNvSpPr/>
          <p:nvPr/>
        </p:nvSpPr>
        <p:spPr>
          <a:xfrm>
            <a:off x="2927864" y="10053532"/>
            <a:ext cx="11430" cy="45085"/>
          </a:xfrm>
          <a:custGeom>
            <a:avLst/>
            <a:gdLst/>
            <a:ahLst/>
            <a:cxnLst/>
            <a:rect l="l" t="t" r="r" b="b"/>
            <a:pathLst>
              <a:path w="11429" h="45085">
                <a:moveTo>
                  <a:pt x="0" y="0"/>
                </a:moveTo>
                <a:lnTo>
                  <a:pt x="232" y="980"/>
                </a:lnTo>
                <a:lnTo>
                  <a:pt x="465" y="1935"/>
                </a:lnTo>
                <a:lnTo>
                  <a:pt x="698" y="2889"/>
                </a:lnTo>
                <a:lnTo>
                  <a:pt x="904" y="3844"/>
                </a:lnTo>
                <a:lnTo>
                  <a:pt x="1137" y="4825"/>
                </a:lnTo>
                <a:lnTo>
                  <a:pt x="1370" y="5779"/>
                </a:lnTo>
                <a:lnTo>
                  <a:pt x="1602" y="6734"/>
                </a:lnTo>
                <a:lnTo>
                  <a:pt x="1835" y="7689"/>
                </a:lnTo>
                <a:lnTo>
                  <a:pt x="2068" y="8618"/>
                </a:lnTo>
                <a:lnTo>
                  <a:pt x="2301" y="9573"/>
                </a:lnTo>
                <a:lnTo>
                  <a:pt x="2533" y="10527"/>
                </a:lnTo>
                <a:lnTo>
                  <a:pt x="2766" y="11456"/>
                </a:lnTo>
                <a:lnTo>
                  <a:pt x="2999" y="12411"/>
                </a:lnTo>
                <a:lnTo>
                  <a:pt x="3205" y="13340"/>
                </a:lnTo>
                <a:lnTo>
                  <a:pt x="3438" y="14295"/>
                </a:lnTo>
                <a:lnTo>
                  <a:pt x="3671" y="15223"/>
                </a:lnTo>
                <a:lnTo>
                  <a:pt x="3903" y="16152"/>
                </a:lnTo>
                <a:lnTo>
                  <a:pt x="4136" y="17081"/>
                </a:lnTo>
                <a:lnTo>
                  <a:pt x="4369" y="18010"/>
                </a:lnTo>
                <a:lnTo>
                  <a:pt x="4602" y="18939"/>
                </a:lnTo>
                <a:lnTo>
                  <a:pt x="4834" y="19868"/>
                </a:lnTo>
                <a:lnTo>
                  <a:pt x="5041" y="20771"/>
                </a:lnTo>
                <a:lnTo>
                  <a:pt x="5274" y="21700"/>
                </a:lnTo>
                <a:lnTo>
                  <a:pt x="5506" y="22603"/>
                </a:lnTo>
                <a:lnTo>
                  <a:pt x="5739" y="23532"/>
                </a:lnTo>
                <a:lnTo>
                  <a:pt x="5972" y="24435"/>
                </a:lnTo>
                <a:lnTo>
                  <a:pt x="6204" y="25364"/>
                </a:lnTo>
                <a:lnTo>
                  <a:pt x="6437" y="26267"/>
                </a:lnTo>
                <a:lnTo>
                  <a:pt x="6670" y="27170"/>
                </a:lnTo>
                <a:lnTo>
                  <a:pt x="6877" y="28073"/>
                </a:lnTo>
                <a:lnTo>
                  <a:pt x="7109" y="28977"/>
                </a:lnTo>
                <a:lnTo>
                  <a:pt x="7342" y="29880"/>
                </a:lnTo>
                <a:lnTo>
                  <a:pt x="7575" y="30783"/>
                </a:lnTo>
                <a:lnTo>
                  <a:pt x="7807" y="31660"/>
                </a:lnTo>
                <a:lnTo>
                  <a:pt x="8040" y="32563"/>
                </a:lnTo>
                <a:lnTo>
                  <a:pt x="8273" y="33466"/>
                </a:lnTo>
                <a:lnTo>
                  <a:pt x="8505" y="34344"/>
                </a:lnTo>
                <a:lnTo>
                  <a:pt x="8738" y="35247"/>
                </a:lnTo>
                <a:lnTo>
                  <a:pt x="8945" y="36124"/>
                </a:lnTo>
                <a:lnTo>
                  <a:pt x="9178" y="37001"/>
                </a:lnTo>
                <a:lnTo>
                  <a:pt x="9410" y="37879"/>
                </a:lnTo>
                <a:lnTo>
                  <a:pt x="9643" y="38756"/>
                </a:lnTo>
                <a:lnTo>
                  <a:pt x="9876" y="39633"/>
                </a:lnTo>
                <a:lnTo>
                  <a:pt x="10108" y="40511"/>
                </a:lnTo>
                <a:lnTo>
                  <a:pt x="10341" y="41388"/>
                </a:lnTo>
                <a:lnTo>
                  <a:pt x="10574" y="42265"/>
                </a:lnTo>
                <a:lnTo>
                  <a:pt x="10781" y="43117"/>
                </a:lnTo>
                <a:lnTo>
                  <a:pt x="11013" y="43994"/>
                </a:lnTo>
                <a:lnTo>
                  <a:pt x="11246" y="44846"/>
                </a:lnTo>
              </a:path>
            </a:pathLst>
          </a:custGeom>
          <a:ln w="581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40"/>
          <p:cNvSpPr/>
          <p:nvPr/>
        </p:nvSpPr>
        <p:spPr>
          <a:xfrm>
            <a:off x="2939115" y="10098388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0"/>
                </a:moveTo>
                <a:lnTo>
                  <a:pt x="232" y="877"/>
                </a:lnTo>
                <a:lnTo>
                  <a:pt x="465" y="1728"/>
                </a:lnTo>
                <a:lnTo>
                  <a:pt x="698" y="2580"/>
                </a:lnTo>
                <a:lnTo>
                  <a:pt x="904" y="3431"/>
                </a:lnTo>
                <a:lnTo>
                  <a:pt x="1137" y="4283"/>
                </a:lnTo>
                <a:lnTo>
                  <a:pt x="1370" y="5134"/>
                </a:lnTo>
                <a:lnTo>
                  <a:pt x="1602" y="5986"/>
                </a:lnTo>
                <a:lnTo>
                  <a:pt x="1835" y="6837"/>
                </a:lnTo>
                <a:lnTo>
                  <a:pt x="2068" y="7689"/>
                </a:lnTo>
                <a:lnTo>
                  <a:pt x="2301" y="8540"/>
                </a:lnTo>
                <a:lnTo>
                  <a:pt x="2533" y="9366"/>
                </a:lnTo>
                <a:lnTo>
                  <a:pt x="2766" y="10218"/>
                </a:lnTo>
                <a:lnTo>
                  <a:pt x="2999" y="11043"/>
                </a:lnTo>
                <a:lnTo>
                  <a:pt x="3205" y="11895"/>
                </a:lnTo>
                <a:lnTo>
                  <a:pt x="3438" y="12721"/>
                </a:lnTo>
                <a:lnTo>
                  <a:pt x="3671" y="13546"/>
                </a:lnTo>
                <a:lnTo>
                  <a:pt x="3903" y="14372"/>
                </a:lnTo>
                <a:lnTo>
                  <a:pt x="4136" y="15198"/>
                </a:lnTo>
                <a:lnTo>
                  <a:pt x="4369" y="16023"/>
                </a:lnTo>
                <a:lnTo>
                  <a:pt x="4602" y="16849"/>
                </a:lnTo>
                <a:lnTo>
                  <a:pt x="4834" y="17675"/>
                </a:lnTo>
                <a:lnTo>
                  <a:pt x="5041" y="18500"/>
                </a:lnTo>
                <a:lnTo>
                  <a:pt x="5274" y="19300"/>
                </a:lnTo>
                <a:lnTo>
                  <a:pt x="5506" y="20126"/>
                </a:lnTo>
                <a:lnTo>
                  <a:pt x="5739" y="20926"/>
                </a:lnTo>
                <a:lnTo>
                  <a:pt x="5972" y="21752"/>
                </a:lnTo>
                <a:lnTo>
                  <a:pt x="6204" y="22552"/>
                </a:lnTo>
                <a:lnTo>
                  <a:pt x="6437" y="23351"/>
                </a:lnTo>
                <a:lnTo>
                  <a:pt x="6670" y="24177"/>
                </a:lnTo>
                <a:lnTo>
                  <a:pt x="6903" y="24977"/>
                </a:lnTo>
                <a:lnTo>
                  <a:pt x="7109" y="25777"/>
                </a:lnTo>
                <a:lnTo>
                  <a:pt x="7342" y="26577"/>
                </a:lnTo>
                <a:lnTo>
                  <a:pt x="7575" y="27377"/>
                </a:lnTo>
                <a:lnTo>
                  <a:pt x="7807" y="28151"/>
                </a:lnTo>
                <a:lnTo>
                  <a:pt x="8040" y="28951"/>
                </a:lnTo>
                <a:lnTo>
                  <a:pt x="8273" y="29751"/>
                </a:lnTo>
                <a:lnTo>
                  <a:pt x="8505" y="30525"/>
                </a:lnTo>
                <a:lnTo>
                  <a:pt x="8738" y="31325"/>
                </a:lnTo>
                <a:lnTo>
                  <a:pt x="9876" y="35221"/>
                </a:lnTo>
                <a:lnTo>
                  <a:pt x="10108" y="35995"/>
                </a:lnTo>
                <a:lnTo>
                  <a:pt x="10341" y="36769"/>
                </a:lnTo>
                <a:lnTo>
                  <a:pt x="10574" y="37543"/>
                </a:lnTo>
                <a:lnTo>
                  <a:pt x="10806" y="38317"/>
                </a:lnTo>
                <a:lnTo>
                  <a:pt x="11013" y="39066"/>
                </a:lnTo>
                <a:lnTo>
                  <a:pt x="11246" y="39840"/>
                </a:lnTo>
              </a:path>
            </a:pathLst>
          </a:custGeom>
          <a:ln w="581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41"/>
          <p:cNvSpPr/>
          <p:nvPr/>
        </p:nvSpPr>
        <p:spPr>
          <a:xfrm>
            <a:off x="2950367" y="10138231"/>
            <a:ext cx="11430" cy="35560"/>
          </a:xfrm>
          <a:custGeom>
            <a:avLst/>
            <a:gdLst/>
            <a:ahLst/>
            <a:cxnLst/>
            <a:rect l="l" t="t" r="r" b="b"/>
            <a:pathLst>
              <a:path w="11429" h="35560">
                <a:moveTo>
                  <a:pt x="0" y="0"/>
                </a:moveTo>
                <a:lnTo>
                  <a:pt x="232" y="748"/>
                </a:lnTo>
                <a:lnTo>
                  <a:pt x="465" y="1522"/>
                </a:lnTo>
                <a:lnTo>
                  <a:pt x="698" y="2296"/>
                </a:lnTo>
                <a:lnTo>
                  <a:pt x="930" y="3044"/>
                </a:lnTo>
                <a:lnTo>
                  <a:pt x="1137" y="3793"/>
                </a:lnTo>
                <a:lnTo>
                  <a:pt x="1370" y="4541"/>
                </a:lnTo>
                <a:lnTo>
                  <a:pt x="1602" y="5289"/>
                </a:lnTo>
                <a:lnTo>
                  <a:pt x="1835" y="6037"/>
                </a:lnTo>
                <a:lnTo>
                  <a:pt x="2068" y="6786"/>
                </a:lnTo>
                <a:lnTo>
                  <a:pt x="2301" y="7534"/>
                </a:lnTo>
                <a:lnTo>
                  <a:pt x="2533" y="8282"/>
                </a:lnTo>
                <a:lnTo>
                  <a:pt x="2766" y="9031"/>
                </a:lnTo>
                <a:lnTo>
                  <a:pt x="2999" y="9753"/>
                </a:lnTo>
                <a:lnTo>
                  <a:pt x="3205" y="10501"/>
                </a:lnTo>
                <a:lnTo>
                  <a:pt x="3438" y="11250"/>
                </a:lnTo>
                <a:lnTo>
                  <a:pt x="3671" y="11972"/>
                </a:lnTo>
                <a:lnTo>
                  <a:pt x="3903" y="12695"/>
                </a:lnTo>
                <a:lnTo>
                  <a:pt x="4136" y="13443"/>
                </a:lnTo>
                <a:lnTo>
                  <a:pt x="4369" y="14165"/>
                </a:lnTo>
                <a:lnTo>
                  <a:pt x="4602" y="14888"/>
                </a:lnTo>
                <a:lnTo>
                  <a:pt x="4834" y="15610"/>
                </a:lnTo>
                <a:lnTo>
                  <a:pt x="5041" y="16333"/>
                </a:lnTo>
                <a:lnTo>
                  <a:pt x="5274" y="17055"/>
                </a:lnTo>
                <a:lnTo>
                  <a:pt x="5506" y="17778"/>
                </a:lnTo>
                <a:lnTo>
                  <a:pt x="5739" y="18500"/>
                </a:lnTo>
                <a:lnTo>
                  <a:pt x="5972" y="19197"/>
                </a:lnTo>
                <a:lnTo>
                  <a:pt x="6204" y="19920"/>
                </a:lnTo>
                <a:lnTo>
                  <a:pt x="6437" y="20616"/>
                </a:lnTo>
                <a:lnTo>
                  <a:pt x="6670" y="21339"/>
                </a:lnTo>
                <a:lnTo>
                  <a:pt x="6903" y="22035"/>
                </a:lnTo>
                <a:lnTo>
                  <a:pt x="7109" y="22758"/>
                </a:lnTo>
                <a:lnTo>
                  <a:pt x="7342" y="23455"/>
                </a:lnTo>
                <a:lnTo>
                  <a:pt x="7575" y="24151"/>
                </a:lnTo>
                <a:lnTo>
                  <a:pt x="7807" y="24848"/>
                </a:lnTo>
                <a:lnTo>
                  <a:pt x="8040" y="25545"/>
                </a:lnTo>
                <a:lnTo>
                  <a:pt x="8273" y="26241"/>
                </a:lnTo>
                <a:lnTo>
                  <a:pt x="8505" y="26938"/>
                </a:lnTo>
                <a:lnTo>
                  <a:pt x="8738" y="27635"/>
                </a:lnTo>
                <a:lnTo>
                  <a:pt x="8945" y="28331"/>
                </a:lnTo>
                <a:lnTo>
                  <a:pt x="9178" y="29028"/>
                </a:lnTo>
                <a:lnTo>
                  <a:pt x="9410" y="29699"/>
                </a:lnTo>
                <a:lnTo>
                  <a:pt x="9643" y="30396"/>
                </a:lnTo>
                <a:lnTo>
                  <a:pt x="9876" y="31067"/>
                </a:lnTo>
                <a:lnTo>
                  <a:pt x="10108" y="31738"/>
                </a:lnTo>
                <a:lnTo>
                  <a:pt x="10341" y="32434"/>
                </a:lnTo>
                <a:lnTo>
                  <a:pt x="10574" y="33105"/>
                </a:lnTo>
                <a:lnTo>
                  <a:pt x="10781" y="33776"/>
                </a:lnTo>
                <a:lnTo>
                  <a:pt x="11013" y="34447"/>
                </a:lnTo>
                <a:lnTo>
                  <a:pt x="11246" y="35118"/>
                </a:lnTo>
              </a:path>
            </a:pathLst>
          </a:custGeom>
          <a:ln w="58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42"/>
          <p:cNvSpPr/>
          <p:nvPr/>
        </p:nvSpPr>
        <p:spPr>
          <a:xfrm>
            <a:off x="2961619" y="10173362"/>
            <a:ext cx="11430" cy="31115"/>
          </a:xfrm>
          <a:custGeom>
            <a:avLst/>
            <a:gdLst/>
            <a:ahLst/>
            <a:cxnLst/>
            <a:rect l="l" t="t" r="r" b="b"/>
            <a:pathLst>
              <a:path w="11429" h="31114">
                <a:moveTo>
                  <a:pt x="0" y="0"/>
                </a:moveTo>
                <a:lnTo>
                  <a:pt x="232" y="670"/>
                </a:lnTo>
                <a:lnTo>
                  <a:pt x="465" y="1341"/>
                </a:lnTo>
                <a:lnTo>
                  <a:pt x="698" y="2012"/>
                </a:lnTo>
                <a:lnTo>
                  <a:pt x="930" y="2657"/>
                </a:lnTo>
                <a:lnTo>
                  <a:pt x="1163" y="3328"/>
                </a:lnTo>
                <a:lnTo>
                  <a:pt x="1370" y="3999"/>
                </a:lnTo>
                <a:lnTo>
                  <a:pt x="1602" y="4644"/>
                </a:lnTo>
                <a:lnTo>
                  <a:pt x="1835" y="5315"/>
                </a:lnTo>
                <a:lnTo>
                  <a:pt x="2068" y="5960"/>
                </a:lnTo>
                <a:lnTo>
                  <a:pt x="2301" y="6631"/>
                </a:lnTo>
                <a:lnTo>
                  <a:pt x="2533" y="7276"/>
                </a:lnTo>
                <a:lnTo>
                  <a:pt x="2766" y="7921"/>
                </a:lnTo>
                <a:lnTo>
                  <a:pt x="2999" y="8566"/>
                </a:lnTo>
                <a:lnTo>
                  <a:pt x="3205" y="9211"/>
                </a:lnTo>
                <a:lnTo>
                  <a:pt x="3438" y="9856"/>
                </a:lnTo>
                <a:lnTo>
                  <a:pt x="3671" y="10501"/>
                </a:lnTo>
                <a:lnTo>
                  <a:pt x="3903" y="11147"/>
                </a:lnTo>
                <a:lnTo>
                  <a:pt x="4136" y="11792"/>
                </a:lnTo>
                <a:lnTo>
                  <a:pt x="4369" y="12411"/>
                </a:lnTo>
                <a:lnTo>
                  <a:pt x="4602" y="13056"/>
                </a:lnTo>
                <a:lnTo>
                  <a:pt x="4834" y="13701"/>
                </a:lnTo>
                <a:lnTo>
                  <a:pt x="5041" y="14320"/>
                </a:lnTo>
                <a:lnTo>
                  <a:pt x="5274" y="14965"/>
                </a:lnTo>
                <a:lnTo>
                  <a:pt x="5506" y="15585"/>
                </a:lnTo>
                <a:lnTo>
                  <a:pt x="5739" y="16204"/>
                </a:lnTo>
                <a:lnTo>
                  <a:pt x="5972" y="16849"/>
                </a:lnTo>
                <a:lnTo>
                  <a:pt x="6204" y="17468"/>
                </a:lnTo>
                <a:lnTo>
                  <a:pt x="6437" y="18088"/>
                </a:lnTo>
                <a:lnTo>
                  <a:pt x="6670" y="18707"/>
                </a:lnTo>
                <a:lnTo>
                  <a:pt x="6903" y="19326"/>
                </a:lnTo>
                <a:lnTo>
                  <a:pt x="7109" y="19945"/>
                </a:lnTo>
                <a:lnTo>
                  <a:pt x="7342" y="20565"/>
                </a:lnTo>
                <a:lnTo>
                  <a:pt x="7575" y="21184"/>
                </a:lnTo>
                <a:lnTo>
                  <a:pt x="7807" y="21777"/>
                </a:lnTo>
                <a:lnTo>
                  <a:pt x="8040" y="22397"/>
                </a:lnTo>
                <a:lnTo>
                  <a:pt x="8273" y="22990"/>
                </a:lnTo>
                <a:lnTo>
                  <a:pt x="8505" y="23609"/>
                </a:lnTo>
                <a:lnTo>
                  <a:pt x="8738" y="24203"/>
                </a:lnTo>
                <a:lnTo>
                  <a:pt x="8945" y="24822"/>
                </a:lnTo>
                <a:lnTo>
                  <a:pt x="9178" y="25416"/>
                </a:lnTo>
                <a:lnTo>
                  <a:pt x="9410" y="26009"/>
                </a:lnTo>
                <a:lnTo>
                  <a:pt x="9643" y="26628"/>
                </a:lnTo>
                <a:lnTo>
                  <a:pt x="9876" y="27222"/>
                </a:lnTo>
                <a:lnTo>
                  <a:pt x="10108" y="27815"/>
                </a:lnTo>
                <a:lnTo>
                  <a:pt x="10341" y="28409"/>
                </a:lnTo>
                <a:lnTo>
                  <a:pt x="10574" y="29002"/>
                </a:lnTo>
                <a:lnTo>
                  <a:pt x="10806" y="29570"/>
                </a:lnTo>
                <a:lnTo>
                  <a:pt x="11013" y="30164"/>
                </a:lnTo>
                <a:lnTo>
                  <a:pt x="11246" y="30757"/>
                </a:lnTo>
              </a:path>
            </a:pathLst>
          </a:custGeom>
          <a:ln w="581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43"/>
          <p:cNvSpPr/>
          <p:nvPr/>
        </p:nvSpPr>
        <p:spPr>
          <a:xfrm>
            <a:off x="2972873" y="10204119"/>
            <a:ext cx="11430" cy="27305"/>
          </a:xfrm>
          <a:custGeom>
            <a:avLst/>
            <a:gdLst/>
            <a:ahLst/>
            <a:cxnLst/>
            <a:rect l="l" t="t" r="r" b="b"/>
            <a:pathLst>
              <a:path w="11429" h="27304">
                <a:moveTo>
                  <a:pt x="0" y="0"/>
                </a:moveTo>
                <a:lnTo>
                  <a:pt x="232" y="593"/>
                </a:lnTo>
                <a:lnTo>
                  <a:pt x="465" y="1161"/>
                </a:lnTo>
                <a:lnTo>
                  <a:pt x="698" y="1754"/>
                </a:lnTo>
                <a:lnTo>
                  <a:pt x="904" y="2322"/>
                </a:lnTo>
                <a:lnTo>
                  <a:pt x="1137" y="2915"/>
                </a:lnTo>
                <a:lnTo>
                  <a:pt x="1370" y="3483"/>
                </a:lnTo>
                <a:lnTo>
                  <a:pt x="1602" y="4051"/>
                </a:lnTo>
                <a:lnTo>
                  <a:pt x="1835" y="4618"/>
                </a:lnTo>
                <a:lnTo>
                  <a:pt x="2068" y="5212"/>
                </a:lnTo>
                <a:lnTo>
                  <a:pt x="2301" y="5779"/>
                </a:lnTo>
                <a:lnTo>
                  <a:pt x="2533" y="6347"/>
                </a:lnTo>
                <a:lnTo>
                  <a:pt x="2740" y="6915"/>
                </a:lnTo>
                <a:lnTo>
                  <a:pt x="2973" y="7457"/>
                </a:lnTo>
                <a:lnTo>
                  <a:pt x="3205" y="8024"/>
                </a:lnTo>
                <a:lnTo>
                  <a:pt x="3438" y="8592"/>
                </a:lnTo>
                <a:lnTo>
                  <a:pt x="3671" y="9160"/>
                </a:lnTo>
                <a:lnTo>
                  <a:pt x="3903" y="9702"/>
                </a:lnTo>
                <a:lnTo>
                  <a:pt x="4136" y="10269"/>
                </a:lnTo>
                <a:lnTo>
                  <a:pt x="4369" y="10837"/>
                </a:lnTo>
                <a:lnTo>
                  <a:pt x="4602" y="11379"/>
                </a:lnTo>
                <a:lnTo>
                  <a:pt x="4834" y="11921"/>
                </a:lnTo>
                <a:lnTo>
                  <a:pt x="5041" y="12488"/>
                </a:lnTo>
                <a:lnTo>
                  <a:pt x="5274" y="13030"/>
                </a:lnTo>
                <a:lnTo>
                  <a:pt x="5506" y="13572"/>
                </a:lnTo>
                <a:lnTo>
                  <a:pt x="5739" y="14114"/>
                </a:lnTo>
                <a:lnTo>
                  <a:pt x="5972" y="14656"/>
                </a:lnTo>
                <a:lnTo>
                  <a:pt x="6204" y="15198"/>
                </a:lnTo>
                <a:lnTo>
                  <a:pt x="6437" y="15739"/>
                </a:lnTo>
                <a:lnTo>
                  <a:pt x="6644" y="16281"/>
                </a:lnTo>
                <a:lnTo>
                  <a:pt x="6877" y="16823"/>
                </a:lnTo>
                <a:lnTo>
                  <a:pt x="7109" y="17365"/>
                </a:lnTo>
                <a:lnTo>
                  <a:pt x="7342" y="17907"/>
                </a:lnTo>
                <a:lnTo>
                  <a:pt x="7575" y="18423"/>
                </a:lnTo>
                <a:lnTo>
                  <a:pt x="7807" y="18965"/>
                </a:lnTo>
                <a:lnTo>
                  <a:pt x="8040" y="19481"/>
                </a:lnTo>
                <a:lnTo>
                  <a:pt x="8273" y="20023"/>
                </a:lnTo>
                <a:lnTo>
                  <a:pt x="8505" y="20539"/>
                </a:lnTo>
                <a:lnTo>
                  <a:pt x="8738" y="21081"/>
                </a:lnTo>
                <a:lnTo>
                  <a:pt x="8945" y="21597"/>
                </a:lnTo>
                <a:lnTo>
                  <a:pt x="9178" y="22113"/>
                </a:lnTo>
                <a:lnTo>
                  <a:pt x="9410" y="22629"/>
                </a:lnTo>
                <a:lnTo>
                  <a:pt x="9643" y="23145"/>
                </a:lnTo>
                <a:lnTo>
                  <a:pt x="9876" y="23661"/>
                </a:lnTo>
                <a:lnTo>
                  <a:pt x="10108" y="24177"/>
                </a:lnTo>
                <a:lnTo>
                  <a:pt x="10341" y="24693"/>
                </a:lnTo>
                <a:lnTo>
                  <a:pt x="10574" y="25209"/>
                </a:lnTo>
                <a:lnTo>
                  <a:pt x="10781" y="25725"/>
                </a:lnTo>
                <a:lnTo>
                  <a:pt x="11013" y="26241"/>
                </a:lnTo>
                <a:lnTo>
                  <a:pt x="11246" y="26732"/>
                </a:lnTo>
              </a:path>
            </a:pathLst>
          </a:custGeom>
          <a:ln w="581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44"/>
          <p:cNvSpPr/>
          <p:nvPr/>
        </p:nvSpPr>
        <p:spPr>
          <a:xfrm>
            <a:off x="2984125" y="10230862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5">
                <a:moveTo>
                  <a:pt x="0" y="0"/>
                </a:moveTo>
                <a:lnTo>
                  <a:pt x="232" y="516"/>
                </a:lnTo>
                <a:lnTo>
                  <a:pt x="465" y="1006"/>
                </a:lnTo>
                <a:lnTo>
                  <a:pt x="698" y="1522"/>
                </a:lnTo>
                <a:lnTo>
                  <a:pt x="904" y="2012"/>
                </a:lnTo>
                <a:lnTo>
                  <a:pt x="1137" y="2528"/>
                </a:lnTo>
                <a:lnTo>
                  <a:pt x="1370" y="3018"/>
                </a:lnTo>
                <a:lnTo>
                  <a:pt x="1602" y="3509"/>
                </a:lnTo>
                <a:lnTo>
                  <a:pt x="1835" y="3999"/>
                </a:lnTo>
                <a:lnTo>
                  <a:pt x="2068" y="4515"/>
                </a:lnTo>
                <a:lnTo>
                  <a:pt x="2301" y="5005"/>
                </a:lnTo>
                <a:lnTo>
                  <a:pt x="2533" y="5496"/>
                </a:lnTo>
                <a:lnTo>
                  <a:pt x="2740" y="5986"/>
                </a:lnTo>
                <a:lnTo>
                  <a:pt x="2973" y="6476"/>
                </a:lnTo>
                <a:lnTo>
                  <a:pt x="3205" y="6941"/>
                </a:lnTo>
                <a:lnTo>
                  <a:pt x="3438" y="7431"/>
                </a:lnTo>
                <a:lnTo>
                  <a:pt x="3671" y="7921"/>
                </a:lnTo>
                <a:lnTo>
                  <a:pt x="3903" y="8411"/>
                </a:lnTo>
                <a:lnTo>
                  <a:pt x="4136" y="8876"/>
                </a:lnTo>
                <a:lnTo>
                  <a:pt x="4369" y="9366"/>
                </a:lnTo>
                <a:lnTo>
                  <a:pt x="4602" y="9856"/>
                </a:lnTo>
                <a:lnTo>
                  <a:pt x="4808" y="10321"/>
                </a:lnTo>
                <a:lnTo>
                  <a:pt x="5041" y="10785"/>
                </a:lnTo>
                <a:lnTo>
                  <a:pt x="5274" y="11276"/>
                </a:lnTo>
                <a:lnTo>
                  <a:pt x="5506" y="11740"/>
                </a:lnTo>
                <a:lnTo>
                  <a:pt x="5739" y="12204"/>
                </a:lnTo>
                <a:lnTo>
                  <a:pt x="5972" y="12695"/>
                </a:lnTo>
                <a:lnTo>
                  <a:pt x="6204" y="13159"/>
                </a:lnTo>
                <a:lnTo>
                  <a:pt x="6437" y="13624"/>
                </a:lnTo>
                <a:lnTo>
                  <a:pt x="6644" y="14088"/>
                </a:lnTo>
                <a:lnTo>
                  <a:pt x="6877" y="14553"/>
                </a:lnTo>
                <a:lnTo>
                  <a:pt x="7109" y="15017"/>
                </a:lnTo>
                <a:lnTo>
                  <a:pt x="7342" y="15481"/>
                </a:lnTo>
                <a:lnTo>
                  <a:pt x="7575" y="15920"/>
                </a:lnTo>
                <a:lnTo>
                  <a:pt x="7807" y="16385"/>
                </a:lnTo>
                <a:lnTo>
                  <a:pt x="8040" y="16849"/>
                </a:lnTo>
                <a:lnTo>
                  <a:pt x="8273" y="17313"/>
                </a:lnTo>
                <a:lnTo>
                  <a:pt x="8505" y="17752"/>
                </a:lnTo>
                <a:lnTo>
                  <a:pt x="8712" y="18217"/>
                </a:lnTo>
                <a:lnTo>
                  <a:pt x="8945" y="18655"/>
                </a:lnTo>
                <a:lnTo>
                  <a:pt x="9178" y="19120"/>
                </a:lnTo>
                <a:lnTo>
                  <a:pt x="9410" y="19558"/>
                </a:lnTo>
                <a:lnTo>
                  <a:pt x="9643" y="19997"/>
                </a:lnTo>
                <a:lnTo>
                  <a:pt x="9876" y="20461"/>
                </a:lnTo>
                <a:lnTo>
                  <a:pt x="10108" y="20900"/>
                </a:lnTo>
                <a:lnTo>
                  <a:pt x="10341" y="21339"/>
                </a:lnTo>
                <a:lnTo>
                  <a:pt x="10548" y="21777"/>
                </a:lnTo>
                <a:lnTo>
                  <a:pt x="10781" y="22216"/>
                </a:lnTo>
                <a:lnTo>
                  <a:pt x="11013" y="22655"/>
                </a:lnTo>
                <a:lnTo>
                  <a:pt x="11246" y="23093"/>
                </a:lnTo>
              </a:path>
            </a:pathLst>
          </a:custGeom>
          <a:ln w="58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45"/>
          <p:cNvSpPr/>
          <p:nvPr/>
        </p:nvSpPr>
        <p:spPr>
          <a:xfrm>
            <a:off x="2995376" y="10253956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20">
                <a:moveTo>
                  <a:pt x="0" y="0"/>
                </a:moveTo>
                <a:lnTo>
                  <a:pt x="232" y="438"/>
                </a:lnTo>
                <a:lnTo>
                  <a:pt x="465" y="877"/>
                </a:lnTo>
                <a:lnTo>
                  <a:pt x="698" y="1315"/>
                </a:lnTo>
                <a:lnTo>
                  <a:pt x="904" y="1728"/>
                </a:lnTo>
                <a:lnTo>
                  <a:pt x="1137" y="2167"/>
                </a:lnTo>
                <a:lnTo>
                  <a:pt x="1370" y="2606"/>
                </a:lnTo>
                <a:lnTo>
                  <a:pt x="1602" y="3018"/>
                </a:lnTo>
                <a:lnTo>
                  <a:pt x="1835" y="3457"/>
                </a:lnTo>
                <a:lnTo>
                  <a:pt x="2068" y="3870"/>
                </a:lnTo>
                <a:lnTo>
                  <a:pt x="2301" y="4309"/>
                </a:lnTo>
                <a:lnTo>
                  <a:pt x="2533" y="4721"/>
                </a:lnTo>
                <a:lnTo>
                  <a:pt x="2766" y="5134"/>
                </a:lnTo>
                <a:lnTo>
                  <a:pt x="2973" y="5573"/>
                </a:lnTo>
                <a:lnTo>
                  <a:pt x="3205" y="5986"/>
                </a:lnTo>
                <a:lnTo>
                  <a:pt x="3438" y="6399"/>
                </a:lnTo>
                <a:lnTo>
                  <a:pt x="3671" y="6812"/>
                </a:lnTo>
                <a:lnTo>
                  <a:pt x="3903" y="7224"/>
                </a:lnTo>
                <a:lnTo>
                  <a:pt x="4136" y="7637"/>
                </a:lnTo>
                <a:lnTo>
                  <a:pt x="4369" y="8050"/>
                </a:lnTo>
                <a:lnTo>
                  <a:pt x="4602" y="8463"/>
                </a:lnTo>
                <a:lnTo>
                  <a:pt x="4834" y="8876"/>
                </a:lnTo>
                <a:lnTo>
                  <a:pt x="5041" y="9289"/>
                </a:lnTo>
                <a:lnTo>
                  <a:pt x="5274" y="9676"/>
                </a:lnTo>
                <a:lnTo>
                  <a:pt x="5506" y="10089"/>
                </a:lnTo>
                <a:lnTo>
                  <a:pt x="5739" y="10501"/>
                </a:lnTo>
                <a:lnTo>
                  <a:pt x="5972" y="10888"/>
                </a:lnTo>
                <a:lnTo>
                  <a:pt x="6204" y="11301"/>
                </a:lnTo>
                <a:lnTo>
                  <a:pt x="6437" y="11688"/>
                </a:lnTo>
                <a:lnTo>
                  <a:pt x="6670" y="12101"/>
                </a:lnTo>
                <a:lnTo>
                  <a:pt x="6877" y="12488"/>
                </a:lnTo>
                <a:lnTo>
                  <a:pt x="7109" y="12901"/>
                </a:lnTo>
                <a:lnTo>
                  <a:pt x="7342" y="13288"/>
                </a:lnTo>
                <a:lnTo>
                  <a:pt x="7575" y="13675"/>
                </a:lnTo>
                <a:lnTo>
                  <a:pt x="7807" y="14088"/>
                </a:lnTo>
                <a:lnTo>
                  <a:pt x="8040" y="14475"/>
                </a:lnTo>
                <a:lnTo>
                  <a:pt x="8273" y="14862"/>
                </a:lnTo>
                <a:lnTo>
                  <a:pt x="8505" y="15249"/>
                </a:lnTo>
                <a:lnTo>
                  <a:pt x="8738" y="15636"/>
                </a:lnTo>
                <a:lnTo>
                  <a:pt x="8945" y="16023"/>
                </a:lnTo>
                <a:lnTo>
                  <a:pt x="9178" y="16410"/>
                </a:lnTo>
                <a:lnTo>
                  <a:pt x="9410" y="16797"/>
                </a:lnTo>
                <a:lnTo>
                  <a:pt x="9643" y="17159"/>
                </a:lnTo>
                <a:lnTo>
                  <a:pt x="9876" y="17546"/>
                </a:lnTo>
                <a:lnTo>
                  <a:pt x="10108" y="17933"/>
                </a:lnTo>
                <a:lnTo>
                  <a:pt x="10341" y="18320"/>
                </a:lnTo>
                <a:lnTo>
                  <a:pt x="10574" y="18681"/>
                </a:lnTo>
                <a:lnTo>
                  <a:pt x="10781" y="19068"/>
                </a:lnTo>
                <a:lnTo>
                  <a:pt x="11013" y="19429"/>
                </a:lnTo>
                <a:lnTo>
                  <a:pt x="11246" y="19816"/>
                </a:lnTo>
              </a:path>
            </a:pathLst>
          </a:custGeom>
          <a:ln w="58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46"/>
          <p:cNvSpPr/>
          <p:nvPr/>
        </p:nvSpPr>
        <p:spPr>
          <a:xfrm>
            <a:off x="3006628" y="10273767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0"/>
                </a:moveTo>
                <a:lnTo>
                  <a:pt x="232" y="361"/>
                </a:lnTo>
                <a:lnTo>
                  <a:pt x="465" y="748"/>
                </a:lnTo>
                <a:lnTo>
                  <a:pt x="698" y="1109"/>
                </a:lnTo>
                <a:lnTo>
                  <a:pt x="904" y="1470"/>
                </a:lnTo>
                <a:lnTo>
                  <a:pt x="1137" y="1857"/>
                </a:lnTo>
                <a:lnTo>
                  <a:pt x="1370" y="2219"/>
                </a:lnTo>
                <a:lnTo>
                  <a:pt x="1602" y="2580"/>
                </a:lnTo>
                <a:lnTo>
                  <a:pt x="1835" y="2941"/>
                </a:lnTo>
                <a:lnTo>
                  <a:pt x="2068" y="3302"/>
                </a:lnTo>
                <a:lnTo>
                  <a:pt x="2301" y="3664"/>
                </a:lnTo>
                <a:lnTo>
                  <a:pt x="2533" y="4025"/>
                </a:lnTo>
                <a:lnTo>
                  <a:pt x="2766" y="4386"/>
                </a:lnTo>
                <a:lnTo>
                  <a:pt x="2973" y="4747"/>
                </a:lnTo>
                <a:lnTo>
                  <a:pt x="3205" y="5109"/>
                </a:lnTo>
                <a:lnTo>
                  <a:pt x="3438" y="5470"/>
                </a:lnTo>
                <a:lnTo>
                  <a:pt x="3671" y="5805"/>
                </a:lnTo>
                <a:lnTo>
                  <a:pt x="3903" y="6166"/>
                </a:lnTo>
                <a:lnTo>
                  <a:pt x="4136" y="6528"/>
                </a:lnTo>
                <a:lnTo>
                  <a:pt x="4369" y="6863"/>
                </a:lnTo>
                <a:lnTo>
                  <a:pt x="4602" y="7224"/>
                </a:lnTo>
                <a:lnTo>
                  <a:pt x="4834" y="7560"/>
                </a:lnTo>
                <a:lnTo>
                  <a:pt x="5041" y="7921"/>
                </a:lnTo>
                <a:lnTo>
                  <a:pt x="5274" y="8257"/>
                </a:lnTo>
                <a:lnTo>
                  <a:pt x="5506" y="8618"/>
                </a:lnTo>
                <a:lnTo>
                  <a:pt x="5739" y="8953"/>
                </a:lnTo>
                <a:lnTo>
                  <a:pt x="5972" y="9314"/>
                </a:lnTo>
                <a:lnTo>
                  <a:pt x="6204" y="9650"/>
                </a:lnTo>
                <a:lnTo>
                  <a:pt x="6437" y="9985"/>
                </a:lnTo>
                <a:lnTo>
                  <a:pt x="6670" y="10321"/>
                </a:lnTo>
                <a:lnTo>
                  <a:pt x="6877" y="10656"/>
                </a:lnTo>
                <a:lnTo>
                  <a:pt x="7109" y="10992"/>
                </a:lnTo>
                <a:lnTo>
                  <a:pt x="7342" y="11327"/>
                </a:lnTo>
                <a:lnTo>
                  <a:pt x="7575" y="11663"/>
                </a:lnTo>
                <a:lnTo>
                  <a:pt x="7807" y="11998"/>
                </a:lnTo>
                <a:lnTo>
                  <a:pt x="8040" y="12333"/>
                </a:lnTo>
                <a:lnTo>
                  <a:pt x="8273" y="12669"/>
                </a:lnTo>
                <a:lnTo>
                  <a:pt x="8505" y="13004"/>
                </a:lnTo>
                <a:lnTo>
                  <a:pt x="8712" y="13340"/>
                </a:lnTo>
                <a:lnTo>
                  <a:pt x="8945" y="13649"/>
                </a:lnTo>
                <a:lnTo>
                  <a:pt x="9178" y="13985"/>
                </a:lnTo>
                <a:lnTo>
                  <a:pt x="9410" y="14320"/>
                </a:lnTo>
                <a:lnTo>
                  <a:pt x="9643" y="14630"/>
                </a:lnTo>
                <a:lnTo>
                  <a:pt x="9876" y="14965"/>
                </a:lnTo>
                <a:lnTo>
                  <a:pt x="10108" y="15275"/>
                </a:lnTo>
                <a:lnTo>
                  <a:pt x="10341" y="15610"/>
                </a:lnTo>
                <a:lnTo>
                  <a:pt x="10574" y="15920"/>
                </a:lnTo>
                <a:lnTo>
                  <a:pt x="10781" y="16256"/>
                </a:lnTo>
                <a:lnTo>
                  <a:pt x="11013" y="16565"/>
                </a:lnTo>
                <a:lnTo>
                  <a:pt x="11246" y="16875"/>
                </a:lnTo>
              </a:path>
            </a:pathLst>
          </a:custGeom>
          <a:ln w="581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47"/>
          <p:cNvSpPr/>
          <p:nvPr/>
        </p:nvSpPr>
        <p:spPr>
          <a:xfrm>
            <a:off x="3017880" y="10290653"/>
            <a:ext cx="11430" cy="14604"/>
          </a:xfrm>
          <a:custGeom>
            <a:avLst/>
            <a:gdLst/>
            <a:ahLst/>
            <a:cxnLst/>
            <a:rect l="l" t="t" r="r" b="b"/>
            <a:pathLst>
              <a:path w="11429" h="14604">
                <a:moveTo>
                  <a:pt x="0" y="0"/>
                </a:moveTo>
                <a:lnTo>
                  <a:pt x="232" y="309"/>
                </a:lnTo>
                <a:lnTo>
                  <a:pt x="465" y="619"/>
                </a:lnTo>
                <a:lnTo>
                  <a:pt x="698" y="954"/>
                </a:lnTo>
                <a:lnTo>
                  <a:pt x="904" y="1264"/>
                </a:lnTo>
                <a:lnTo>
                  <a:pt x="1137" y="1573"/>
                </a:lnTo>
                <a:lnTo>
                  <a:pt x="1370" y="1883"/>
                </a:lnTo>
                <a:lnTo>
                  <a:pt x="1602" y="2193"/>
                </a:lnTo>
                <a:lnTo>
                  <a:pt x="1835" y="2502"/>
                </a:lnTo>
                <a:lnTo>
                  <a:pt x="2068" y="2812"/>
                </a:lnTo>
                <a:lnTo>
                  <a:pt x="2301" y="3122"/>
                </a:lnTo>
                <a:lnTo>
                  <a:pt x="2533" y="3431"/>
                </a:lnTo>
                <a:lnTo>
                  <a:pt x="2766" y="3715"/>
                </a:lnTo>
                <a:lnTo>
                  <a:pt x="2999" y="4025"/>
                </a:lnTo>
                <a:lnTo>
                  <a:pt x="3205" y="4334"/>
                </a:lnTo>
                <a:lnTo>
                  <a:pt x="3438" y="4644"/>
                </a:lnTo>
                <a:lnTo>
                  <a:pt x="3671" y="4928"/>
                </a:lnTo>
                <a:lnTo>
                  <a:pt x="3903" y="5238"/>
                </a:lnTo>
                <a:lnTo>
                  <a:pt x="4136" y="5547"/>
                </a:lnTo>
                <a:lnTo>
                  <a:pt x="4369" y="5831"/>
                </a:lnTo>
                <a:lnTo>
                  <a:pt x="4602" y="6115"/>
                </a:lnTo>
                <a:lnTo>
                  <a:pt x="4834" y="6425"/>
                </a:lnTo>
                <a:lnTo>
                  <a:pt x="5041" y="6708"/>
                </a:lnTo>
                <a:lnTo>
                  <a:pt x="5274" y="7018"/>
                </a:lnTo>
                <a:lnTo>
                  <a:pt x="5506" y="7302"/>
                </a:lnTo>
                <a:lnTo>
                  <a:pt x="5739" y="7586"/>
                </a:lnTo>
                <a:lnTo>
                  <a:pt x="5972" y="7895"/>
                </a:lnTo>
                <a:lnTo>
                  <a:pt x="6204" y="8179"/>
                </a:lnTo>
                <a:lnTo>
                  <a:pt x="6437" y="8463"/>
                </a:lnTo>
                <a:lnTo>
                  <a:pt x="6670" y="8747"/>
                </a:lnTo>
                <a:lnTo>
                  <a:pt x="6903" y="9031"/>
                </a:lnTo>
                <a:lnTo>
                  <a:pt x="7109" y="9314"/>
                </a:lnTo>
                <a:lnTo>
                  <a:pt x="7342" y="9598"/>
                </a:lnTo>
                <a:lnTo>
                  <a:pt x="7575" y="9882"/>
                </a:lnTo>
                <a:lnTo>
                  <a:pt x="7807" y="10166"/>
                </a:lnTo>
                <a:lnTo>
                  <a:pt x="8040" y="10450"/>
                </a:lnTo>
                <a:lnTo>
                  <a:pt x="8273" y="10734"/>
                </a:lnTo>
                <a:lnTo>
                  <a:pt x="8505" y="11017"/>
                </a:lnTo>
                <a:lnTo>
                  <a:pt x="8738" y="11301"/>
                </a:lnTo>
                <a:lnTo>
                  <a:pt x="8945" y="11585"/>
                </a:lnTo>
                <a:lnTo>
                  <a:pt x="9178" y="11843"/>
                </a:lnTo>
                <a:lnTo>
                  <a:pt x="9410" y="12127"/>
                </a:lnTo>
                <a:lnTo>
                  <a:pt x="9643" y="12411"/>
                </a:lnTo>
                <a:lnTo>
                  <a:pt x="9876" y="12669"/>
                </a:lnTo>
                <a:lnTo>
                  <a:pt x="10108" y="12953"/>
                </a:lnTo>
                <a:lnTo>
                  <a:pt x="10341" y="13211"/>
                </a:lnTo>
                <a:lnTo>
                  <a:pt x="10574" y="13495"/>
                </a:lnTo>
                <a:lnTo>
                  <a:pt x="10806" y="13753"/>
                </a:lnTo>
                <a:lnTo>
                  <a:pt x="11013" y="14036"/>
                </a:lnTo>
                <a:lnTo>
                  <a:pt x="11246" y="14295"/>
                </a:lnTo>
              </a:path>
            </a:pathLst>
          </a:custGeom>
          <a:ln w="581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48"/>
          <p:cNvSpPr/>
          <p:nvPr/>
        </p:nvSpPr>
        <p:spPr>
          <a:xfrm>
            <a:off x="3029132" y="10304953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0" y="0"/>
                </a:moveTo>
                <a:lnTo>
                  <a:pt x="232" y="258"/>
                </a:lnTo>
                <a:lnTo>
                  <a:pt x="465" y="541"/>
                </a:lnTo>
                <a:lnTo>
                  <a:pt x="698" y="799"/>
                </a:lnTo>
                <a:lnTo>
                  <a:pt x="904" y="1057"/>
                </a:lnTo>
                <a:lnTo>
                  <a:pt x="1137" y="1315"/>
                </a:lnTo>
                <a:lnTo>
                  <a:pt x="1370" y="1599"/>
                </a:lnTo>
                <a:lnTo>
                  <a:pt x="1602" y="1857"/>
                </a:lnTo>
                <a:lnTo>
                  <a:pt x="1835" y="2115"/>
                </a:lnTo>
                <a:lnTo>
                  <a:pt x="2068" y="2373"/>
                </a:lnTo>
                <a:lnTo>
                  <a:pt x="2301" y="2631"/>
                </a:lnTo>
                <a:lnTo>
                  <a:pt x="2533" y="2889"/>
                </a:lnTo>
                <a:lnTo>
                  <a:pt x="2766" y="3147"/>
                </a:lnTo>
                <a:lnTo>
                  <a:pt x="2973" y="3406"/>
                </a:lnTo>
                <a:lnTo>
                  <a:pt x="3205" y="3664"/>
                </a:lnTo>
                <a:lnTo>
                  <a:pt x="3438" y="3922"/>
                </a:lnTo>
                <a:lnTo>
                  <a:pt x="3671" y="4154"/>
                </a:lnTo>
                <a:lnTo>
                  <a:pt x="3903" y="4412"/>
                </a:lnTo>
                <a:lnTo>
                  <a:pt x="4136" y="4670"/>
                </a:lnTo>
                <a:lnTo>
                  <a:pt x="4369" y="4928"/>
                </a:lnTo>
                <a:lnTo>
                  <a:pt x="4602" y="5160"/>
                </a:lnTo>
                <a:lnTo>
                  <a:pt x="4834" y="5418"/>
                </a:lnTo>
                <a:lnTo>
                  <a:pt x="5041" y="5650"/>
                </a:lnTo>
                <a:lnTo>
                  <a:pt x="5274" y="5908"/>
                </a:lnTo>
                <a:lnTo>
                  <a:pt x="5506" y="6166"/>
                </a:lnTo>
                <a:lnTo>
                  <a:pt x="5739" y="6399"/>
                </a:lnTo>
                <a:lnTo>
                  <a:pt x="5972" y="6657"/>
                </a:lnTo>
                <a:lnTo>
                  <a:pt x="6204" y="6889"/>
                </a:lnTo>
                <a:lnTo>
                  <a:pt x="6437" y="7147"/>
                </a:lnTo>
                <a:lnTo>
                  <a:pt x="6670" y="7379"/>
                </a:lnTo>
                <a:lnTo>
                  <a:pt x="6877" y="7611"/>
                </a:lnTo>
                <a:lnTo>
                  <a:pt x="7109" y="7869"/>
                </a:lnTo>
                <a:lnTo>
                  <a:pt x="7342" y="8102"/>
                </a:lnTo>
                <a:lnTo>
                  <a:pt x="7575" y="8334"/>
                </a:lnTo>
                <a:lnTo>
                  <a:pt x="7807" y="8566"/>
                </a:lnTo>
                <a:lnTo>
                  <a:pt x="8040" y="8798"/>
                </a:lnTo>
                <a:lnTo>
                  <a:pt x="8273" y="9056"/>
                </a:lnTo>
                <a:lnTo>
                  <a:pt x="8505" y="9289"/>
                </a:lnTo>
                <a:lnTo>
                  <a:pt x="8712" y="9521"/>
                </a:lnTo>
                <a:lnTo>
                  <a:pt x="8945" y="9753"/>
                </a:lnTo>
                <a:lnTo>
                  <a:pt x="9178" y="9985"/>
                </a:lnTo>
                <a:lnTo>
                  <a:pt x="9410" y="10218"/>
                </a:lnTo>
                <a:lnTo>
                  <a:pt x="9643" y="10450"/>
                </a:lnTo>
                <a:lnTo>
                  <a:pt x="9876" y="10682"/>
                </a:lnTo>
                <a:lnTo>
                  <a:pt x="10108" y="10914"/>
                </a:lnTo>
                <a:lnTo>
                  <a:pt x="10341" y="11121"/>
                </a:lnTo>
                <a:lnTo>
                  <a:pt x="10574" y="11353"/>
                </a:lnTo>
                <a:lnTo>
                  <a:pt x="10781" y="11585"/>
                </a:lnTo>
                <a:lnTo>
                  <a:pt x="11013" y="11817"/>
                </a:lnTo>
                <a:lnTo>
                  <a:pt x="11246" y="12024"/>
                </a:lnTo>
              </a:path>
            </a:pathLst>
          </a:custGeom>
          <a:ln w="581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49"/>
          <p:cNvSpPr/>
          <p:nvPr/>
        </p:nvSpPr>
        <p:spPr>
          <a:xfrm>
            <a:off x="3040383" y="10316990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0" y="0"/>
                </a:moveTo>
                <a:lnTo>
                  <a:pt x="232" y="232"/>
                </a:lnTo>
                <a:lnTo>
                  <a:pt x="465" y="438"/>
                </a:lnTo>
                <a:lnTo>
                  <a:pt x="698" y="670"/>
                </a:lnTo>
                <a:lnTo>
                  <a:pt x="930" y="903"/>
                </a:lnTo>
                <a:lnTo>
                  <a:pt x="1137" y="1109"/>
                </a:lnTo>
                <a:lnTo>
                  <a:pt x="1370" y="1341"/>
                </a:lnTo>
                <a:lnTo>
                  <a:pt x="1602" y="1548"/>
                </a:lnTo>
                <a:lnTo>
                  <a:pt x="1835" y="1780"/>
                </a:lnTo>
                <a:lnTo>
                  <a:pt x="2068" y="1986"/>
                </a:lnTo>
                <a:lnTo>
                  <a:pt x="2301" y="2193"/>
                </a:lnTo>
                <a:lnTo>
                  <a:pt x="2533" y="2425"/>
                </a:lnTo>
                <a:lnTo>
                  <a:pt x="2766" y="2631"/>
                </a:lnTo>
                <a:lnTo>
                  <a:pt x="2999" y="2864"/>
                </a:lnTo>
                <a:lnTo>
                  <a:pt x="3205" y="3070"/>
                </a:lnTo>
                <a:lnTo>
                  <a:pt x="3438" y="3277"/>
                </a:lnTo>
                <a:lnTo>
                  <a:pt x="3671" y="3483"/>
                </a:lnTo>
                <a:lnTo>
                  <a:pt x="3903" y="3715"/>
                </a:lnTo>
                <a:lnTo>
                  <a:pt x="4136" y="3922"/>
                </a:lnTo>
                <a:lnTo>
                  <a:pt x="4369" y="4128"/>
                </a:lnTo>
                <a:lnTo>
                  <a:pt x="4602" y="4334"/>
                </a:lnTo>
                <a:lnTo>
                  <a:pt x="4834" y="4541"/>
                </a:lnTo>
                <a:lnTo>
                  <a:pt x="5041" y="4747"/>
                </a:lnTo>
                <a:lnTo>
                  <a:pt x="5274" y="4954"/>
                </a:lnTo>
                <a:lnTo>
                  <a:pt x="5506" y="5160"/>
                </a:lnTo>
                <a:lnTo>
                  <a:pt x="5739" y="5367"/>
                </a:lnTo>
                <a:lnTo>
                  <a:pt x="5972" y="5573"/>
                </a:lnTo>
                <a:lnTo>
                  <a:pt x="6204" y="5779"/>
                </a:lnTo>
                <a:lnTo>
                  <a:pt x="6437" y="5986"/>
                </a:lnTo>
                <a:lnTo>
                  <a:pt x="6670" y="6192"/>
                </a:lnTo>
                <a:lnTo>
                  <a:pt x="6903" y="6373"/>
                </a:lnTo>
                <a:lnTo>
                  <a:pt x="7109" y="6579"/>
                </a:lnTo>
                <a:lnTo>
                  <a:pt x="7342" y="6786"/>
                </a:lnTo>
                <a:lnTo>
                  <a:pt x="7575" y="6992"/>
                </a:lnTo>
                <a:lnTo>
                  <a:pt x="7807" y="7173"/>
                </a:lnTo>
                <a:lnTo>
                  <a:pt x="8040" y="7379"/>
                </a:lnTo>
                <a:lnTo>
                  <a:pt x="8273" y="7586"/>
                </a:lnTo>
                <a:lnTo>
                  <a:pt x="8505" y="7766"/>
                </a:lnTo>
                <a:lnTo>
                  <a:pt x="8738" y="7973"/>
                </a:lnTo>
                <a:lnTo>
                  <a:pt x="8945" y="8153"/>
                </a:lnTo>
                <a:lnTo>
                  <a:pt x="9178" y="8360"/>
                </a:lnTo>
                <a:lnTo>
                  <a:pt x="9410" y="8540"/>
                </a:lnTo>
                <a:lnTo>
                  <a:pt x="9643" y="8747"/>
                </a:lnTo>
                <a:lnTo>
                  <a:pt x="9876" y="8927"/>
                </a:lnTo>
                <a:lnTo>
                  <a:pt x="10108" y="9134"/>
                </a:lnTo>
                <a:lnTo>
                  <a:pt x="10341" y="9314"/>
                </a:lnTo>
                <a:lnTo>
                  <a:pt x="10574" y="9495"/>
                </a:lnTo>
                <a:lnTo>
                  <a:pt x="10806" y="9702"/>
                </a:lnTo>
                <a:lnTo>
                  <a:pt x="11013" y="9882"/>
                </a:lnTo>
                <a:lnTo>
                  <a:pt x="11246" y="10063"/>
                </a:lnTo>
              </a:path>
            </a:pathLst>
          </a:custGeom>
          <a:ln w="581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50"/>
          <p:cNvSpPr/>
          <p:nvPr/>
        </p:nvSpPr>
        <p:spPr>
          <a:xfrm>
            <a:off x="3051635" y="10327064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0" y="0"/>
                </a:moveTo>
                <a:lnTo>
                  <a:pt x="232" y="180"/>
                </a:lnTo>
                <a:lnTo>
                  <a:pt x="465" y="361"/>
                </a:lnTo>
                <a:lnTo>
                  <a:pt x="698" y="567"/>
                </a:lnTo>
                <a:lnTo>
                  <a:pt x="930" y="748"/>
                </a:lnTo>
                <a:lnTo>
                  <a:pt x="1137" y="928"/>
                </a:lnTo>
                <a:lnTo>
                  <a:pt x="1370" y="1109"/>
                </a:lnTo>
                <a:lnTo>
                  <a:pt x="1602" y="1290"/>
                </a:lnTo>
                <a:lnTo>
                  <a:pt x="1835" y="1470"/>
                </a:lnTo>
                <a:lnTo>
                  <a:pt x="2068" y="1651"/>
                </a:lnTo>
                <a:lnTo>
                  <a:pt x="2301" y="1832"/>
                </a:lnTo>
                <a:lnTo>
                  <a:pt x="2533" y="2012"/>
                </a:lnTo>
                <a:lnTo>
                  <a:pt x="2766" y="2193"/>
                </a:lnTo>
                <a:lnTo>
                  <a:pt x="2999" y="2373"/>
                </a:lnTo>
                <a:lnTo>
                  <a:pt x="3205" y="2554"/>
                </a:lnTo>
                <a:lnTo>
                  <a:pt x="3438" y="2735"/>
                </a:lnTo>
                <a:lnTo>
                  <a:pt x="3671" y="2915"/>
                </a:lnTo>
                <a:lnTo>
                  <a:pt x="3903" y="3096"/>
                </a:lnTo>
                <a:lnTo>
                  <a:pt x="4136" y="3251"/>
                </a:lnTo>
                <a:lnTo>
                  <a:pt x="4369" y="3431"/>
                </a:lnTo>
                <a:lnTo>
                  <a:pt x="4602" y="3612"/>
                </a:lnTo>
                <a:lnTo>
                  <a:pt x="4834" y="3793"/>
                </a:lnTo>
                <a:lnTo>
                  <a:pt x="5041" y="3947"/>
                </a:lnTo>
                <a:lnTo>
                  <a:pt x="5274" y="4128"/>
                </a:lnTo>
                <a:lnTo>
                  <a:pt x="5506" y="4309"/>
                </a:lnTo>
                <a:lnTo>
                  <a:pt x="5739" y="4463"/>
                </a:lnTo>
                <a:lnTo>
                  <a:pt x="5972" y="4644"/>
                </a:lnTo>
                <a:lnTo>
                  <a:pt x="6204" y="4825"/>
                </a:lnTo>
                <a:lnTo>
                  <a:pt x="6437" y="4980"/>
                </a:lnTo>
                <a:lnTo>
                  <a:pt x="6670" y="5160"/>
                </a:lnTo>
                <a:lnTo>
                  <a:pt x="6877" y="5315"/>
                </a:lnTo>
                <a:lnTo>
                  <a:pt x="7109" y="5496"/>
                </a:lnTo>
                <a:lnTo>
                  <a:pt x="7342" y="5650"/>
                </a:lnTo>
                <a:lnTo>
                  <a:pt x="7575" y="5831"/>
                </a:lnTo>
                <a:lnTo>
                  <a:pt x="7807" y="5986"/>
                </a:lnTo>
                <a:lnTo>
                  <a:pt x="8040" y="6141"/>
                </a:lnTo>
                <a:lnTo>
                  <a:pt x="8273" y="6321"/>
                </a:lnTo>
                <a:lnTo>
                  <a:pt x="8505" y="6476"/>
                </a:lnTo>
                <a:lnTo>
                  <a:pt x="8738" y="6631"/>
                </a:lnTo>
                <a:lnTo>
                  <a:pt x="8945" y="6812"/>
                </a:lnTo>
                <a:lnTo>
                  <a:pt x="9178" y="6966"/>
                </a:lnTo>
                <a:lnTo>
                  <a:pt x="9410" y="7121"/>
                </a:lnTo>
                <a:lnTo>
                  <a:pt x="9643" y="7276"/>
                </a:lnTo>
                <a:lnTo>
                  <a:pt x="9876" y="7431"/>
                </a:lnTo>
                <a:lnTo>
                  <a:pt x="10108" y="7586"/>
                </a:lnTo>
                <a:lnTo>
                  <a:pt x="10341" y="7766"/>
                </a:lnTo>
                <a:lnTo>
                  <a:pt x="10574" y="7921"/>
                </a:lnTo>
                <a:lnTo>
                  <a:pt x="10781" y="8076"/>
                </a:lnTo>
                <a:lnTo>
                  <a:pt x="11013" y="8231"/>
                </a:lnTo>
                <a:lnTo>
                  <a:pt x="11246" y="8386"/>
                </a:lnTo>
              </a:path>
            </a:pathLst>
          </a:custGeom>
          <a:ln w="580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51"/>
          <p:cNvSpPr/>
          <p:nvPr/>
        </p:nvSpPr>
        <p:spPr>
          <a:xfrm>
            <a:off x="3062889" y="10335450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0" y="0"/>
                </a:moveTo>
                <a:lnTo>
                  <a:pt x="232" y="154"/>
                </a:lnTo>
                <a:lnTo>
                  <a:pt x="465" y="309"/>
                </a:lnTo>
                <a:lnTo>
                  <a:pt x="698" y="464"/>
                </a:lnTo>
                <a:lnTo>
                  <a:pt x="904" y="619"/>
                </a:lnTo>
                <a:lnTo>
                  <a:pt x="1137" y="774"/>
                </a:lnTo>
                <a:lnTo>
                  <a:pt x="1370" y="928"/>
                </a:lnTo>
                <a:lnTo>
                  <a:pt x="1602" y="1083"/>
                </a:lnTo>
                <a:lnTo>
                  <a:pt x="1835" y="1238"/>
                </a:lnTo>
                <a:lnTo>
                  <a:pt x="2068" y="1367"/>
                </a:lnTo>
                <a:lnTo>
                  <a:pt x="2301" y="1522"/>
                </a:lnTo>
                <a:lnTo>
                  <a:pt x="2533" y="1677"/>
                </a:lnTo>
                <a:lnTo>
                  <a:pt x="2766" y="1832"/>
                </a:lnTo>
                <a:lnTo>
                  <a:pt x="2973" y="1961"/>
                </a:lnTo>
                <a:lnTo>
                  <a:pt x="3205" y="2115"/>
                </a:lnTo>
                <a:lnTo>
                  <a:pt x="3438" y="2270"/>
                </a:lnTo>
                <a:lnTo>
                  <a:pt x="3671" y="2425"/>
                </a:lnTo>
                <a:lnTo>
                  <a:pt x="3903" y="2554"/>
                </a:lnTo>
                <a:lnTo>
                  <a:pt x="4136" y="2709"/>
                </a:lnTo>
                <a:lnTo>
                  <a:pt x="4369" y="2864"/>
                </a:lnTo>
                <a:lnTo>
                  <a:pt x="4602" y="2993"/>
                </a:lnTo>
                <a:lnTo>
                  <a:pt x="4834" y="3147"/>
                </a:lnTo>
                <a:lnTo>
                  <a:pt x="5041" y="3277"/>
                </a:lnTo>
                <a:lnTo>
                  <a:pt x="5274" y="3431"/>
                </a:lnTo>
                <a:lnTo>
                  <a:pt x="5506" y="3560"/>
                </a:lnTo>
                <a:lnTo>
                  <a:pt x="5739" y="3715"/>
                </a:lnTo>
                <a:lnTo>
                  <a:pt x="5972" y="3844"/>
                </a:lnTo>
                <a:lnTo>
                  <a:pt x="6204" y="3999"/>
                </a:lnTo>
                <a:lnTo>
                  <a:pt x="6437" y="4128"/>
                </a:lnTo>
                <a:lnTo>
                  <a:pt x="6644" y="4283"/>
                </a:lnTo>
                <a:lnTo>
                  <a:pt x="6877" y="4412"/>
                </a:lnTo>
                <a:lnTo>
                  <a:pt x="7109" y="4541"/>
                </a:lnTo>
                <a:lnTo>
                  <a:pt x="7342" y="4670"/>
                </a:lnTo>
                <a:lnTo>
                  <a:pt x="7575" y="4825"/>
                </a:lnTo>
                <a:lnTo>
                  <a:pt x="7807" y="4954"/>
                </a:lnTo>
                <a:lnTo>
                  <a:pt x="8040" y="5083"/>
                </a:lnTo>
                <a:lnTo>
                  <a:pt x="8273" y="5238"/>
                </a:lnTo>
                <a:lnTo>
                  <a:pt x="8505" y="5367"/>
                </a:lnTo>
                <a:lnTo>
                  <a:pt x="8738" y="5496"/>
                </a:lnTo>
                <a:lnTo>
                  <a:pt x="8945" y="5625"/>
                </a:lnTo>
                <a:lnTo>
                  <a:pt x="9178" y="5754"/>
                </a:lnTo>
                <a:lnTo>
                  <a:pt x="9410" y="5908"/>
                </a:lnTo>
                <a:lnTo>
                  <a:pt x="9643" y="6037"/>
                </a:lnTo>
                <a:lnTo>
                  <a:pt x="9876" y="6166"/>
                </a:lnTo>
                <a:lnTo>
                  <a:pt x="10108" y="6295"/>
                </a:lnTo>
                <a:lnTo>
                  <a:pt x="10341" y="6425"/>
                </a:lnTo>
                <a:lnTo>
                  <a:pt x="10574" y="6554"/>
                </a:lnTo>
                <a:lnTo>
                  <a:pt x="10781" y="6683"/>
                </a:lnTo>
                <a:lnTo>
                  <a:pt x="11013" y="6812"/>
                </a:lnTo>
                <a:lnTo>
                  <a:pt x="11246" y="6941"/>
                </a:lnTo>
              </a:path>
            </a:pathLst>
          </a:custGeom>
          <a:ln w="580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52"/>
          <p:cNvSpPr/>
          <p:nvPr/>
        </p:nvSpPr>
        <p:spPr>
          <a:xfrm>
            <a:off x="3074141" y="10342394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0" y="0"/>
                </a:moveTo>
                <a:lnTo>
                  <a:pt x="232" y="129"/>
                </a:lnTo>
                <a:lnTo>
                  <a:pt x="465" y="258"/>
                </a:lnTo>
                <a:lnTo>
                  <a:pt x="698" y="387"/>
                </a:lnTo>
                <a:lnTo>
                  <a:pt x="904" y="516"/>
                </a:lnTo>
                <a:lnTo>
                  <a:pt x="1137" y="645"/>
                </a:lnTo>
                <a:lnTo>
                  <a:pt x="1370" y="774"/>
                </a:lnTo>
                <a:lnTo>
                  <a:pt x="1602" y="877"/>
                </a:lnTo>
                <a:lnTo>
                  <a:pt x="1835" y="1006"/>
                </a:lnTo>
                <a:lnTo>
                  <a:pt x="2068" y="1135"/>
                </a:lnTo>
                <a:lnTo>
                  <a:pt x="2301" y="1264"/>
                </a:lnTo>
                <a:lnTo>
                  <a:pt x="2533" y="1393"/>
                </a:lnTo>
                <a:lnTo>
                  <a:pt x="2766" y="1496"/>
                </a:lnTo>
                <a:lnTo>
                  <a:pt x="2973" y="1625"/>
                </a:lnTo>
                <a:lnTo>
                  <a:pt x="3205" y="1754"/>
                </a:lnTo>
                <a:lnTo>
                  <a:pt x="3438" y="1883"/>
                </a:lnTo>
                <a:lnTo>
                  <a:pt x="3671" y="1986"/>
                </a:lnTo>
                <a:lnTo>
                  <a:pt x="3903" y="2115"/>
                </a:lnTo>
                <a:lnTo>
                  <a:pt x="4136" y="2244"/>
                </a:lnTo>
                <a:lnTo>
                  <a:pt x="4369" y="2348"/>
                </a:lnTo>
                <a:lnTo>
                  <a:pt x="4602" y="2477"/>
                </a:lnTo>
                <a:lnTo>
                  <a:pt x="4834" y="2580"/>
                </a:lnTo>
                <a:lnTo>
                  <a:pt x="5041" y="2709"/>
                </a:lnTo>
                <a:lnTo>
                  <a:pt x="5274" y="2838"/>
                </a:lnTo>
                <a:lnTo>
                  <a:pt x="5506" y="2941"/>
                </a:lnTo>
                <a:lnTo>
                  <a:pt x="5739" y="3070"/>
                </a:lnTo>
                <a:lnTo>
                  <a:pt x="5972" y="3173"/>
                </a:lnTo>
                <a:lnTo>
                  <a:pt x="6204" y="3302"/>
                </a:lnTo>
                <a:lnTo>
                  <a:pt x="6437" y="3406"/>
                </a:lnTo>
                <a:lnTo>
                  <a:pt x="6644" y="3535"/>
                </a:lnTo>
                <a:lnTo>
                  <a:pt x="6877" y="3638"/>
                </a:lnTo>
                <a:lnTo>
                  <a:pt x="7109" y="3741"/>
                </a:lnTo>
                <a:lnTo>
                  <a:pt x="7342" y="3870"/>
                </a:lnTo>
                <a:lnTo>
                  <a:pt x="7575" y="3973"/>
                </a:lnTo>
                <a:lnTo>
                  <a:pt x="7807" y="4102"/>
                </a:lnTo>
                <a:lnTo>
                  <a:pt x="8040" y="4205"/>
                </a:lnTo>
                <a:lnTo>
                  <a:pt x="8273" y="4309"/>
                </a:lnTo>
                <a:lnTo>
                  <a:pt x="8505" y="4412"/>
                </a:lnTo>
                <a:lnTo>
                  <a:pt x="8738" y="4541"/>
                </a:lnTo>
                <a:lnTo>
                  <a:pt x="8945" y="4644"/>
                </a:lnTo>
                <a:lnTo>
                  <a:pt x="9178" y="4747"/>
                </a:lnTo>
                <a:lnTo>
                  <a:pt x="9410" y="4876"/>
                </a:lnTo>
                <a:lnTo>
                  <a:pt x="9643" y="4980"/>
                </a:lnTo>
                <a:lnTo>
                  <a:pt x="9876" y="5083"/>
                </a:lnTo>
                <a:lnTo>
                  <a:pt x="10108" y="5186"/>
                </a:lnTo>
                <a:lnTo>
                  <a:pt x="10341" y="5289"/>
                </a:lnTo>
                <a:lnTo>
                  <a:pt x="10574" y="5392"/>
                </a:lnTo>
                <a:lnTo>
                  <a:pt x="10781" y="5521"/>
                </a:lnTo>
                <a:lnTo>
                  <a:pt x="11013" y="5625"/>
                </a:lnTo>
                <a:lnTo>
                  <a:pt x="11246" y="5728"/>
                </a:lnTo>
              </a:path>
            </a:pathLst>
          </a:custGeom>
          <a:ln w="580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53"/>
          <p:cNvSpPr/>
          <p:nvPr/>
        </p:nvSpPr>
        <p:spPr>
          <a:xfrm>
            <a:off x="3085393" y="10348119"/>
            <a:ext cx="11430" cy="5080"/>
          </a:xfrm>
          <a:custGeom>
            <a:avLst/>
            <a:gdLst/>
            <a:ahLst/>
            <a:cxnLst/>
            <a:rect l="l" t="t" r="r" b="b"/>
            <a:pathLst>
              <a:path w="11429" h="5079">
                <a:moveTo>
                  <a:pt x="0" y="0"/>
                </a:moveTo>
                <a:lnTo>
                  <a:pt x="232" y="103"/>
                </a:lnTo>
                <a:lnTo>
                  <a:pt x="465" y="206"/>
                </a:lnTo>
                <a:lnTo>
                  <a:pt x="698" y="309"/>
                </a:lnTo>
                <a:lnTo>
                  <a:pt x="930" y="412"/>
                </a:lnTo>
                <a:lnTo>
                  <a:pt x="1137" y="516"/>
                </a:lnTo>
                <a:lnTo>
                  <a:pt x="1370" y="619"/>
                </a:lnTo>
                <a:lnTo>
                  <a:pt x="1602" y="722"/>
                </a:lnTo>
                <a:lnTo>
                  <a:pt x="1835" y="825"/>
                </a:lnTo>
                <a:lnTo>
                  <a:pt x="2068" y="928"/>
                </a:lnTo>
                <a:lnTo>
                  <a:pt x="2301" y="1032"/>
                </a:lnTo>
                <a:lnTo>
                  <a:pt x="2533" y="1135"/>
                </a:lnTo>
                <a:lnTo>
                  <a:pt x="2766" y="1238"/>
                </a:lnTo>
                <a:lnTo>
                  <a:pt x="2973" y="1341"/>
                </a:lnTo>
                <a:lnTo>
                  <a:pt x="3205" y="1444"/>
                </a:lnTo>
                <a:lnTo>
                  <a:pt x="3438" y="1548"/>
                </a:lnTo>
                <a:lnTo>
                  <a:pt x="3671" y="1625"/>
                </a:lnTo>
                <a:lnTo>
                  <a:pt x="3903" y="1728"/>
                </a:lnTo>
                <a:lnTo>
                  <a:pt x="4136" y="1832"/>
                </a:lnTo>
                <a:lnTo>
                  <a:pt x="4369" y="1935"/>
                </a:lnTo>
                <a:lnTo>
                  <a:pt x="4602" y="2038"/>
                </a:lnTo>
                <a:lnTo>
                  <a:pt x="4834" y="2141"/>
                </a:lnTo>
                <a:lnTo>
                  <a:pt x="5041" y="2219"/>
                </a:lnTo>
                <a:lnTo>
                  <a:pt x="5274" y="2322"/>
                </a:lnTo>
                <a:lnTo>
                  <a:pt x="5506" y="2425"/>
                </a:lnTo>
                <a:lnTo>
                  <a:pt x="5739" y="2502"/>
                </a:lnTo>
                <a:lnTo>
                  <a:pt x="5972" y="2606"/>
                </a:lnTo>
                <a:lnTo>
                  <a:pt x="6204" y="2709"/>
                </a:lnTo>
                <a:lnTo>
                  <a:pt x="6437" y="2786"/>
                </a:lnTo>
                <a:lnTo>
                  <a:pt x="6670" y="2889"/>
                </a:lnTo>
                <a:lnTo>
                  <a:pt x="6877" y="2993"/>
                </a:lnTo>
                <a:lnTo>
                  <a:pt x="7109" y="3070"/>
                </a:lnTo>
                <a:lnTo>
                  <a:pt x="7342" y="3173"/>
                </a:lnTo>
                <a:lnTo>
                  <a:pt x="7575" y="3277"/>
                </a:lnTo>
                <a:lnTo>
                  <a:pt x="7807" y="3354"/>
                </a:lnTo>
                <a:lnTo>
                  <a:pt x="8040" y="3457"/>
                </a:lnTo>
                <a:lnTo>
                  <a:pt x="8273" y="3535"/>
                </a:lnTo>
                <a:lnTo>
                  <a:pt x="8505" y="3638"/>
                </a:lnTo>
                <a:lnTo>
                  <a:pt x="8738" y="3715"/>
                </a:lnTo>
                <a:lnTo>
                  <a:pt x="8945" y="3818"/>
                </a:lnTo>
                <a:lnTo>
                  <a:pt x="9178" y="3896"/>
                </a:lnTo>
                <a:lnTo>
                  <a:pt x="9410" y="3999"/>
                </a:lnTo>
                <a:lnTo>
                  <a:pt x="9643" y="4076"/>
                </a:lnTo>
                <a:lnTo>
                  <a:pt x="9876" y="4180"/>
                </a:lnTo>
                <a:lnTo>
                  <a:pt x="10108" y="4257"/>
                </a:lnTo>
                <a:lnTo>
                  <a:pt x="10341" y="4360"/>
                </a:lnTo>
                <a:lnTo>
                  <a:pt x="10574" y="4438"/>
                </a:lnTo>
                <a:lnTo>
                  <a:pt x="10781" y="4515"/>
                </a:lnTo>
                <a:lnTo>
                  <a:pt x="11013" y="4618"/>
                </a:lnTo>
                <a:lnTo>
                  <a:pt x="11246" y="4696"/>
                </a:lnTo>
              </a:path>
            </a:pathLst>
          </a:custGeom>
          <a:ln w="580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54"/>
          <p:cNvSpPr/>
          <p:nvPr/>
        </p:nvSpPr>
        <p:spPr>
          <a:xfrm>
            <a:off x="3096644" y="10352821"/>
            <a:ext cx="11430" cy="4445"/>
          </a:xfrm>
          <a:custGeom>
            <a:avLst/>
            <a:gdLst/>
            <a:ahLst/>
            <a:cxnLst/>
            <a:rect l="l" t="t" r="r" b="b"/>
            <a:pathLst>
              <a:path w="11429" h="4445">
                <a:moveTo>
                  <a:pt x="0" y="0"/>
                </a:moveTo>
                <a:lnTo>
                  <a:pt x="232" y="77"/>
                </a:lnTo>
                <a:lnTo>
                  <a:pt x="465" y="180"/>
                </a:lnTo>
                <a:lnTo>
                  <a:pt x="698" y="258"/>
                </a:lnTo>
                <a:lnTo>
                  <a:pt x="904" y="335"/>
                </a:lnTo>
                <a:lnTo>
                  <a:pt x="1137" y="438"/>
                </a:lnTo>
                <a:lnTo>
                  <a:pt x="1370" y="516"/>
                </a:lnTo>
                <a:lnTo>
                  <a:pt x="1602" y="593"/>
                </a:lnTo>
                <a:lnTo>
                  <a:pt x="1835" y="696"/>
                </a:lnTo>
                <a:lnTo>
                  <a:pt x="2068" y="774"/>
                </a:lnTo>
                <a:lnTo>
                  <a:pt x="2301" y="851"/>
                </a:lnTo>
                <a:lnTo>
                  <a:pt x="2533" y="928"/>
                </a:lnTo>
                <a:lnTo>
                  <a:pt x="2766" y="1006"/>
                </a:lnTo>
                <a:lnTo>
                  <a:pt x="2999" y="1109"/>
                </a:lnTo>
                <a:lnTo>
                  <a:pt x="3205" y="1186"/>
                </a:lnTo>
                <a:lnTo>
                  <a:pt x="3438" y="1264"/>
                </a:lnTo>
                <a:lnTo>
                  <a:pt x="3671" y="1341"/>
                </a:lnTo>
                <a:lnTo>
                  <a:pt x="3903" y="1419"/>
                </a:lnTo>
                <a:lnTo>
                  <a:pt x="4136" y="1496"/>
                </a:lnTo>
                <a:lnTo>
                  <a:pt x="4369" y="1599"/>
                </a:lnTo>
                <a:lnTo>
                  <a:pt x="4602" y="1677"/>
                </a:lnTo>
                <a:lnTo>
                  <a:pt x="4834" y="1754"/>
                </a:lnTo>
                <a:lnTo>
                  <a:pt x="5041" y="1832"/>
                </a:lnTo>
                <a:lnTo>
                  <a:pt x="5274" y="1909"/>
                </a:lnTo>
                <a:lnTo>
                  <a:pt x="5506" y="1986"/>
                </a:lnTo>
                <a:lnTo>
                  <a:pt x="5739" y="2064"/>
                </a:lnTo>
                <a:lnTo>
                  <a:pt x="5972" y="2141"/>
                </a:lnTo>
                <a:lnTo>
                  <a:pt x="6204" y="2219"/>
                </a:lnTo>
                <a:lnTo>
                  <a:pt x="6437" y="2296"/>
                </a:lnTo>
                <a:lnTo>
                  <a:pt x="6670" y="2373"/>
                </a:lnTo>
                <a:lnTo>
                  <a:pt x="6877" y="2451"/>
                </a:lnTo>
                <a:lnTo>
                  <a:pt x="7109" y="2528"/>
                </a:lnTo>
                <a:lnTo>
                  <a:pt x="7342" y="2606"/>
                </a:lnTo>
                <a:lnTo>
                  <a:pt x="7575" y="2683"/>
                </a:lnTo>
                <a:lnTo>
                  <a:pt x="7807" y="2760"/>
                </a:lnTo>
                <a:lnTo>
                  <a:pt x="8040" y="2838"/>
                </a:lnTo>
                <a:lnTo>
                  <a:pt x="8273" y="2889"/>
                </a:lnTo>
                <a:lnTo>
                  <a:pt x="8505" y="2967"/>
                </a:lnTo>
                <a:lnTo>
                  <a:pt x="8738" y="3044"/>
                </a:lnTo>
                <a:lnTo>
                  <a:pt x="8945" y="3122"/>
                </a:lnTo>
                <a:lnTo>
                  <a:pt x="9178" y="3199"/>
                </a:lnTo>
                <a:lnTo>
                  <a:pt x="9410" y="3277"/>
                </a:lnTo>
                <a:lnTo>
                  <a:pt x="9643" y="3354"/>
                </a:lnTo>
                <a:lnTo>
                  <a:pt x="9876" y="3406"/>
                </a:lnTo>
                <a:lnTo>
                  <a:pt x="10108" y="3483"/>
                </a:lnTo>
                <a:lnTo>
                  <a:pt x="10341" y="3560"/>
                </a:lnTo>
                <a:lnTo>
                  <a:pt x="10574" y="3638"/>
                </a:lnTo>
                <a:lnTo>
                  <a:pt x="10781" y="3715"/>
                </a:lnTo>
                <a:lnTo>
                  <a:pt x="11013" y="3767"/>
                </a:lnTo>
                <a:lnTo>
                  <a:pt x="11246" y="3844"/>
                </a:lnTo>
              </a:path>
            </a:pathLst>
          </a:custGeom>
          <a:ln w="580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55"/>
          <p:cNvSpPr/>
          <p:nvPr/>
        </p:nvSpPr>
        <p:spPr>
          <a:xfrm>
            <a:off x="3107896" y="10356671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0"/>
                </a:moveTo>
                <a:lnTo>
                  <a:pt x="232" y="77"/>
                </a:lnTo>
                <a:lnTo>
                  <a:pt x="465" y="154"/>
                </a:lnTo>
                <a:lnTo>
                  <a:pt x="698" y="206"/>
                </a:lnTo>
                <a:lnTo>
                  <a:pt x="904" y="283"/>
                </a:lnTo>
                <a:lnTo>
                  <a:pt x="1137" y="361"/>
                </a:lnTo>
                <a:lnTo>
                  <a:pt x="1370" y="412"/>
                </a:lnTo>
                <a:lnTo>
                  <a:pt x="1602" y="490"/>
                </a:lnTo>
                <a:lnTo>
                  <a:pt x="1835" y="567"/>
                </a:lnTo>
                <a:lnTo>
                  <a:pt x="2068" y="619"/>
                </a:lnTo>
                <a:lnTo>
                  <a:pt x="2301" y="696"/>
                </a:lnTo>
                <a:lnTo>
                  <a:pt x="2533" y="748"/>
                </a:lnTo>
                <a:lnTo>
                  <a:pt x="2766" y="825"/>
                </a:lnTo>
                <a:lnTo>
                  <a:pt x="2973" y="903"/>
                </a:lnTo>
                <a:lnTo>
                  <a:pt x="3205" y="954"/>
                </a:lnTo>
                <a:lnTo>
                  <a:pt x="3438" y="1032"/>
                </a:lnTo>
                <a:lnTo>
                  <a:pt x="3671" y="1083"/>
                </a:lnTo>
                <a:lnTo>
                  <a:pt x="3903" y="1161"/>
                </a:lnTo>
                <a:lnTo>
                  <a:pt x="4136" y="1238"/>
                </a:lnTo>
                <a:lnTo>
                  <a:pt x="4369" y="1290"/>
                </a:lnTo>
                <a:lnTo>
                  <a:pt x="4602" y="1367"/>
                </a:lnTo>
                <a:lnTo>
                  <a:pt x="4808" y="1419"/>
                </a:lnTo>
                <a:lnTo>
                  <a:pt x="5041" y="1496"/>
                </a:lnTo>
                <a:lnTo>
                  <a:pt x="5274" y="1548"/>
                </a:lnTo>
                <a:lnTo>
                  <a:pt x="5506" y="1625"/>
                </a:lnTo>
                <a:lnTo>
                  <a:pt x="5739" y="1677"/>
                </a:lnTo>
                <a:lnTo>
                  <a:pt x="5972" y="1754"/>
                </a:lnTo>
                <a:lnTo>
                  <a:pt x="6204" y="1806"/>
                </a:lnTo>
                <a:lnTo>
                  <a:pt x="6437" y="1883"/>
                </a:lnTo>
                <a:lnTo>
                  <a:pt x="6670" y="1935"/>
                </a:lnTo>
                <a:lnTo>
                  <a:pt x="6877" y="1986"/>
                </a:lnTo>
                <a:lnTo>
                  <a:pt x="7109" y="2064"/>
                </a:lnTo>
                <a:lnTo>
                  <a:pt x="7342" y="2115"/>
                </a:lnTo>
                <a:lnTo>
                  <a:pt x="7575" y="2193"/>
                </a:lnTo>
                <a:lnTo>
                  <a:pt x="7807" y="2244"/>
                </a:lnTo>
                <a:lnTo>
                  <a:pt x="8040" y="2322"/>
                </a:lnTo>
                <a:lnTo>
                  <a:pt x="8273" y="2373"/>
                </a:lnTo>
                <a:lnTo>
                  <a:pt x="8505" y="2425"/>
                </a:lnTo>
                <a:lnTo>
                  <a:pt x="8712" y="2502"/>
                </a:lnTo>
                <a:lnTo>
                  <a:pt x="8945" y="2554"/>
                </a:lnTo>
                <a:lnTo>
                  <a:pt x="9178" y="2606"/>
                </a:lnTo>
                <a:lnTo>
                  <a:pt x="9410" y="2683"/>
                </a:lnTo>
                <a:lnTo>
                  <a:pt x="9643" y="2735"/>
                </a:lnTo>
                <a:lnTo>
                  <a:pt x="9876" y="2786"/>
                </a:lnTo>
                <a:lnTo>
                  <a:pt x="10108" y="2864"/>
                </a:lnTo>
                <a:lnTo>
                  <a:pt x="10341" y="2915"/>
                </a:lnTo>
                <a:lnTo>
                  <a:pt x="10574" y="2967"/>
                </a:lnTo>
                <a:lnTo>
                  <a:pt x="10781" y="3018"/>
                </a:lnTo>
                <a:lnTo>
                  <a:pt x="11013" y="3096"/>
                </a:lnTo>
                <a:lnTo>
                  <a:pt x="11246" y="3147"/>
                </a:lnTo>
              </a:path>
            </a:pathLst>
          </a:custGeom>
          <a:ln w="58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56"/>
          <p:cNvSpPr/>
          <p:nvPr/>
        </p:nvSpPr>
        <p:spPr>
          <a:xfrm>
            <a:off x="3119148" y="10359816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0" y="0"/>
                </a:moveTo>
                <a:lnTo>
                  <a:pt x="232" y="51"/>
                </a:lnTo>
                <a:lnTo>
                  <a:pt x="465" y="103"/>
                </a:lnTo>
                <a:lnTo>
                  <a:pt x="698" y="180"/>
                </a:lnTo>
                <a:lnTo>
                  <a:pt x="904" y="232"/>
                </a:lnTo>
                <a:lnTo>
                  <a:pt x="1137" y="283"/>
                </a:lnTo>
                <a:lnTo>
                  <a:pt x="1370" y="335"/>
                </a:lnTo>
                <a:lnTo>
                  <a:pt x="1602" y="387"/>
                </a:lnTo>
                <a:lnTo>
                  <a:pt x="1835" y="464"/>
                </a:lnTo>
                <a:lnTo>
                  <a:pt x="2068" y="516"/>
                </a:lnTo>
                <a:lnTo>
                  <a:pt x="2301" y="567"/>
                </a:lnTo>
                <a:lnTo>
                  <a:pt x="2533" y="619"/>
                </a:lnTo>
                <a:lnTo>
                  <a:pt x="2766" y="670"/>
                </a:lnTo>
                <a:lnTo>
                  <a:pt x="2999" y="722"/>
                </a:lnTo>
                <a:lnTo>
                  <a:pt x="3205" y="799"/>
                </a:lnTo>
                <a:lnTo>
                  <a:pt x="3438" y="851"/>
                </a:lnTo>
                <a:lnTo>
                  <a:pt x="3671" y="903"/>
                </a:lnTo>
                <a:lnTo>
                  <a:pt x="3903" y="954"/>
                </a:lnTo>
                <a:lnTo>
                  <a:pt x="4136" y="1006"/>
                </a:lnTo>
                <a:lnTo>
                  <a:pt x="4369" y="1057"/>
                </a:lnTo>
                <a:lnTo>
                  <a:pt x="4602" y="1109"/>
                </a:lnTo>
                <a:lnTo>
                  <a:pt x="4834" y="1161"/>
                </a:lnTo>
                <a:lnTo>
                  <a:pt x="5041" y="1212"/>
                </a:lnTo>
                <a:lnTo>
                  <a:pt x="5274" y="1264"/>
                </a:lnTo>
                <a:lnTo>
                  <a:pt x="5506" y="1315"/>
                </a:lnTo>
                <a:lnTo>
                  <a:pt x="5739" y="1367"/>
                </a:lnTo>
                <a:lnTo>
                  <a:pt x="5972" y="1419"/>
                </a:lnTo>
                <a:lnTo>
                  <a:pt x="6204" y="1470"/>
                </a:lnTo>
                <a:lnTo>
                  <a:pt x="6437" y="1522"/>
                </a:lnTo>
                <a:lnTo>
                  <a:pt x="6670" y="1573"/>
                </a:lnTo>
                <a:lnTo>
                  <a:pt x="6903" y="1625"/>
                </a:lnTo>
                <a:lnTo>
                  <a:pt x="7109" y="1677"/>
                </a:lnTo>
                <a:lnTo>
                  <a:pt x="7342" y="1728"/>
                </a:lnTo>
                <a:lnTo>
                  <a:pt x="7575" y="1780"/>
                </a:lnTo>
                <a:lnTo>
                  <a:pt x="7807" y="1832"/>
                </a:lnTo>
                <a:lnTo>
                  <a:pt x="8040" y="1883"/>
                </a:lnTo>
                <a:lnTo>
                  <a:pt x="8273" y="1935"/>
                </a:lnTo>
                <a:lnTo>
                  <a:pt x="8505" y="1986"/>
                </a:lnTo>
                <a:lnTo>
                  <a:pt x="8738" y="2038"/>
                </a:lnTo>
                <a:lnTo>
                  <a:pt x="8945" y="2090"/>
                </a:lnTo>
                <a:lnTo>
                  <a:pt x="9178" y="2141"/>
                </a:lnTo>
                <a:lnTo>
                  <a:pt x="9410" y="2193"/>
                </a:lnTo>
                <a:lnTo>
                  <a:pt x="9643" y="2244"/>
                </a:lnTo>
                <a:lnTo>
                  <a:pt x="9876" y="2270"/>
                </a:lnTo>
                <a:lnTo>
                  <a:pt x="10108" y="2322"/>
                </a:lnTo>
                <a:lnTo>
                  <a:pt x="10341" y="2373"/>
                </a:lnTo>
                <a:lnTo>
                  <a:pt x="10574" y="2425"/>
                </a:lnTo>
                <a:lnTo>
                  <a:pt x="10806" y="2477"/>
                </a:lnTo>
                <a:lnTo>
                  <a:pt x="11013" y="2528"/>
                </a:lnTo>
                <a:lnTo>
                  <a:pt x="11246" y="2580"/>
                </a:lnTo>
              </a:path>
            </a:pathLst>
          </a:custGeom>
          <a:ln w="580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57"/>
          <p:cNvSpPr/>
          <p:nvPr/>
        </p:nvSpPr>
        <p:spPr>
          <a:xfrm>
            <a:off x="3130399" y="10362384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0" y="0"/>
                </a:moveTo>
                <a:lnTo>
                  <a:pt x="232" y="51"/>
                </a:lnTo>
                <a:lnTo>
                  <a:pt x="465" y="103"/>
                </a:lnTo>
                <a:lnTo>
                  <a:pt x="698" y="129"/>
                </a:lnTo>
                <a:lnTo>
                  <a:pt x="930" y="180"/>
                </a:lnTo>
                <a:lnTo>
                  <a:pt x="1137" y="232"/>
                </a:lnTo>
                <a:lnTo>
                  <a:pt x="1370" y="283"/>
                </a:lnTo>
                <a:lnTo>
                  <a:pt x="1602" y="335"/>
                </a:lnTo>
                <a:lnTo>
                  <a:pt x="1835" y="361"/>
                </a:lnTo>
                <a:lnTo>
                  <a:pt x="2068" y="412"/>
                </a:lnTo>
                <a:lnTo>
                  <a:pt x="2301" y="464"/>
                </a:lnTo>
                <a:lnTo>
                  <a:pt x="2533" y="516"/>
                </a:lnTo>
                <a:lnTo>
                  <a:pt x="2766" y="541"/>
                </a:lnTo>
                <a:lnTo>
                  <a:pt x="2973" y="593"/>
                </a:lnTo>
                <a:lnTo>
                  <a:pt x="3205" y="645"/>
                </a:lnTo>
                <a:lnTo>
                  <a:pt x="3438" y="696"/>
                </a:lnTo>
                <a:lnTo>
                  <a:pt x="3671" y="722"/>
                </a:lnTo>
                <a:lnTo>
                  <a:pt x="3903" y="774"/>
                </a:lnTo>
                <a:lnTo>
                  <a:pt x="4136" y="825"/>
                </a:lnTo>
                <a:lnTo>
                  <a:pt x="4369" y="851"/>
                </a:lnTo>
                <a:lnTo>
                  <a:pt x="4602" y="903"/>
                </a:lnTo>
                <a:lnTo>
                  <a:pt x="4834" y="954"/>
                </a:lnTo>
                <a:lnTo>
                  <a:pt x="5041" y="980"/>
                </a:lnTo>
                <a:lnTo>
                  <a:pt x="5274" y="1032"/>
                </a:lnTo>
                <a:lnTo>
                  <a:pt x="5506" y="1083"/>
                </a:lnTo>
                <a:lnTo>
                  <a:pt x="5739" y="1109"/>
                </a:lnTo>
                <a:lnTo>
                  <a:pt x="5972" y="1161"/>
                </a:lnTo>
                <a:lnTo>
                  <a:pt x="6204" y="1212"/>
                </a:lnTo>
                <a:lnTo>
                  <a:pt x="6437" y="1238"/>
                </a:lnTo>
                <a:lnTo>
                  <a:pt x="6670" y="1290"/>
                </a:lnTo>
                <a:lnTo>
                  <a:pt x="6877" y="1341"/>
                </a:lnTo>
                <a:lnTo>
                  <a:pt x="7109" y="1367"/>
                </a:lnTo>
                <a:lnTo>
                  <a:pt x="7342" y="1419"/>
                </a:lnTo>
                <a:lnTo>
                  <a:pt x="7575" y="1444"/>
                </a:lnTo>
                <a:lnTo>
                  <a:pt x="7807" y="1496"/>
                </a:lnTo>
                <a:lnTo>
                  <a:pt x="8040" y="1548"/>
                </a:lnTo>
                <a:lnTo>
                  <a:pt x="8273" y="1573"/>
                </a:lnTo>
                <a:lnTo>
                  <a:pt x="8505" y="1625"/>
                </a:lnTo>
                <a:lnTo>
                  <a:pt x="8712" y="1651"/>
                </a:lnTo>
                <a:lnTo>
                  <a:pt x="8945" y="1703"/>
                </a:lnTo>
                <a:lnTo>
                  <a:pt x="9178" y="1728"/>
                </a:lnTo>
                <a:lnTo>
                  <a:pt x="9410" y="1780"/>
                </a:lnTo>
                <a:lnTo>
                  <a:pt x="9643" y="1832"/>
                </a:lnTo>
                <a:lnTo>
                  <a:pt x="9876" y="1857"/>
                </a:lnTo>
                <a:lnTo>
                  <a:pt x="10108" y="1909"/>
                </a:lnTo>
                <a:lnTo>
                  <a:pt x="10341" y="1935"/>
                </a:lnTo>
                <a:lnTo>
                  <a:pt x="10574" y="1986"/>
                </a:lnTo>
                <a:lnTo>
                  <a:pt x="10781" y="2012"/>
                </a:lnTo>
                <a:lnTo>
                  <a:pt x="11013" y="2064"/>
                </a:lnTo>
                <a:lnTo>
                  <a:pt x="11246" y="2090"/>
                </a:lnTo>
              </a:path>
            </a:pathLst>
          </a:custGeom>
          <a:ln w="580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58"/>
          <p:cNvSpPr/>
          <p:nvPr/>
        </p:nvSpPr>
        <p:spPr>
          <a:xfrm>
            <a:off x="3141651" y="1036448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0" y="0"/>
                </a:moveTo>
                <a:lnTo>
                  <a:pt x="232" y="25"/>
                </a:lnTo>
                <a:lnTo>
                  <a:pt x="465" y="77"/>
                </a:lnTo>
                <a:lnTo>
                  <a:pt x="698" y="103"/>
                </a:lnTo>
                <a:lnTo>
                  <a:pt x="930" y="154"/>
                </a:lnTo>
                <a:lnTo>
                  <a:pt x="1163" y="180"/>
                </a:lnTo>
                <a:lnTo>
                  <a:pt x="1370" y="232"/>
                </a:lnTo>
                <a:lnTo>
                  <a:pt x="1602" y="258"/>
                </a:lnTo>
                <a:lnTo>
                  <a:pt x="1835" y="309"/>
                </a:lnTo>
                <a:lnTo>
                  <a:pt x="2068" y="335"/>
                </a:lnTo>
                <a:lnTo>
                  <a:pt x="2301" y="387"/>
                </a:lnTo>
                <a:lnTo>
                  <a:pt x="2533" y="412"/>
                </a:lnTo>
                <a:lnTo>
                  <a:pt x="2766" y="464"/>
                </a:lnTo>
                <a:lnTo>
                  <a:pt x="2999" y="490"/>
                </a:lnTo>
                <a:lnTo>
                  <a:pt x="3205" y="516"/>
                </a:lnTo>
                <a:lnTo>
                  <a:pt x="3438" y="567"/>
                </a:lnTo>
                <a:lnTo>
                  <a:pt x="3671" y="593"/>
                </a:lnTo>
                <a:lnTo>
                  <a:pt x="3903" y="645"/>
                </a:lnTo>
                <a:lnTo>
                  <a:pt x="4136" y="670"/>
                </a:lnTo>
                <a:lnTo>
                  <a:pt x="4369" y="696"/>
                </a:lnTo>
                <a:lnTo>
                  <a:pt x="4602" y="748"/>
                </a:lnTo>
                <a:lnTo>
                  <a:pt x="4834" y="774"/>
                </a:lnTo>
                <a:lnTo>
                  <a:pt x="5041" y="825"/>
                </a:lnTo>
                <a:lnTo>
                  <a:pt x="5274" y="851"/>
                </a:lnTo>
                <a:lnTo>
                  <a:pt x="5506" y="877"/>
                </a:lnTo>
                <a:lnTo>
                  <a:pt x="5739" y="928"/>
                </a:lnTo>
                <a:lnTo>
                  <a:pt x="5972" y="954"/>
                </a:lnTo>
                <a:lnTo>
                  <a:pt x="6204" y="980"/>
                </a:lnTo>
                <a:lnTo>
                  <a:pt x="6437" y="1032"/>
                </a:lnTo>
                <a:lnTo>
                  <a:pt x="6670" y="1057"/>
                </a:lnTo>
                <a:lnTo>
                  <a:pt x="6903" y="1083"/>
                </a:lnTo>
                <a:lnTo>
                  <a:pt x="7109" y="1135"/>
                </a:lnTo>
                <a:lnTo>
                  <a:pt x="7342" y="1161"/>
                </a:lnTo>
                <a:lnTo>
                  <a:pt x="7575" y="1186"/>
                </a:lnTo>
                <a:lnTo>
                  <a:pt x="7807" y="1238"/>
                </a:lnTo>
                <a:lnTo>
                  <a:pt x="8040" y="1264"/>
                </a:lnTo>
                <a:lnTo>
                  <a:pt x="8273" y="1290"/>
                </a:lnTo>
                <a:lnTo>
                  <a:pt x="8505" y="1315"/>
                </a:lnTo>
                <a:lnTo>
                  <a:pt x="8738" y="1367"/>
                </a:lnTo>
                <a:lnTo>
                  <a:pt x="8945" y="1393"/>
                </a:lnTo>
                <a:lnTo>
                  <a:pt x="9178" y="1419"/>
                </a:lnTo>
                <a:lnTo>
                  <a:pt x="9410" y="1470"/>
                </a:lnTo>
                <a:lnTo>
                  <a:pt x="9643" y="1496"/>
                </a:lnTo>
                <a:lnTo>
                  <a:pt x="9876" y="1522"/>
                </a:lnTo>
                <a:lnTo>
                  <a:pt x="10108" y="1548"/>
                </a:lnTo>
                <a:lnTo>
                  <a:pt x="10341" y="1599"/>
                </a:lnTo>
                <a:lnTo>
                  <a:pt x="10574" y="1625"/>
                </a:lnTo>
                <a:lnTo>
                  <a:pt x="10806" y="1651"/>
                </a:lnTo>
                <a:lnTo>
                  <a:pt x="11013" y="1677"/>
                </a:lnTo>
                <a:lnTo>
                  <a:pt x="11246" y="1728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59"/>
          <p:cNvSpPr/>
          <p:nvPr/>
        </p:nvSpPr>
        <p:spPr>
          <a:xfrm>
            <a:off x="3152905" y="10366200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0" y="0"/>
                </a:moveTo>
                <a:lnTo>
                  <a:pt x="232" y="25"/>
                </a:lnTo>
                <a:lnTo>
                  <a:pt x="465" y="51"/>
                </a:lnTo>
                <a:lnTo>
                  <a:pt x="698" y="103"/>
                </a:lnTo>
                <a:lnTo>
                  <a:pt x="904" y="129"/>
                </a:lnTo>
                <a:lnTo>
                  <a:pt x="1137" y="154"/>
                </a:lnTo>
                <a:lnTo>
                  <a:pt x="1370" y="180"/>
                </a:lnTo>
                <a:lnTo>
                  <a:pt x="1602" y="206"/>
                </a:lnTo>
                <a:lnTo>
                  <a:pt x="1835" y="258"/>
                </a:lnTo>
                <a:lnTo>
                  <a:pt x="2068" y="283"/>
                </a:lnTo>
                <a:lnTo>
                  <a:pt x="2301" y="309"/>
                </a:lnTo>
                <a:lnTo>
                  <a:pt x="2533" y="335"/>
                </a:lnTo>
                <a:lnTo>
                  <a:pt x="2740" y="361"/>
                </a:lnTo>
                <a:lnTo>
                  <a:pt x="2973" y="412"/>
                </a:lnTo>
                <a:lnTo>
                  <a:pt x="3205" y="438"/>
                </a:lnTo>
                <a:lnTo>
                  <a:pt x="3438" y="464"/>
                </a:lnTo>
                <a:lnTo>
                  <a:pt x="3671" y="490"/>
                </a:lnTo>
                <a:lnTo>
                  <a:pt x="3903" y="516"/>
                </a:lnTo>
                <a:lnTo>
                  <a:pt x="4136" y="541"/>
                </a:lnTo>
                <a:lnTo>
                  <a:pt x="4369" y="567"/>
                </a:lnTo>
                <a:lnTo>
                  <a:pt x="4602" y="619"/>
                </a:lnTo>
                <a:lnTo>
                  <a:pt x="4834" y="645"/>
                </a:lnTo>
                <a:lnTo>
                  <a:pt x="5041" y="670"/>
                </a:lnTo>
                <a:lnTo>
                  <a:pt x="5274" y="696"/>
                </a:lnTo>
                <a:lnTo>
                  <a:pt x="5506" y="722"/>
                </a:lnTo>
                <a:lnTo>
                  <a:pt x="5739" y="748"/>
                </a:lnTo>
                <a:lnTo>
                  <a:pt x="5972" y="774"/>
                </a:lnTo>
                <a:lnTo>
                  <a:pt x="6204" y="799"/>
                </a:lnTo>
                <a:lnTo>
                  <a:pt x="6437" y="851"/>
                </a:lnTo>
                <a:lnTo>
                  <a:pt x="6644" y="877"/>
                </a:lnTo>
                <a:lnTo>
                  <a:pt x="6877" y="903"/>
                </a:lnTo>
                <a:lnTo>
                  <a:pt x="7109" y="928"/>
                </a:lnTo>
                <a:lnTo>
                  <a:pt x="7342" y="954"/>
                </a:lnTo>
                <a:lnTo>
                  <a:pt x="7575" y="980"/>
                </a:lnTo>
                <a:lnTo>
                  <a:pt x="7807" y="1006"/>
                </a:lnTo>
                <a:lnTo>
                  <a:pt x="8040" y="1032"/>
                </a:lnTo>
                <a:lnTo>
                  <a:pt x="8273" y="1057"/>
                </a:lnTo>
                <a:lnTo>
                  <a:pt x="8505" y="1083"/>
                </a:lnTo>
                <a:lnTo>
                  <a:pt x="8738" y="1109"/>
                </a:lnTo>
                <a:lnTo>
                  <a:pt x="8945" y="1135"/>
                </a:lnTo>
                <a:lnTo>
                  <a:pt x="9178" y="1186"/>
                </a:lnTo>
                <a:lnTo>
                  <a:pt x="9410" y="1212"/>
                </a:lnTo>
                <a:lnTo>
                  <a:pt x="9643" y="1238"/>
                </a:lnTo>
                <a:lnTo>
                  <a:pt x="9876" y="1264"/>
                </a:lnTo>
                <a:lnTo>
                  <a:pt x="10108" y="1290"/>
                </a:lnTo>
                <a:lnTo>
                  <a:pt x="10341" y="1315"/>
                </a:lnTo>
                <a:lnTo>
                  <a:pt x="10574" y="1341"/>
                </a:lnTo>
                <a:lnTo>
                  <a:pt x="10781" y="1367"/>
                </a:lnTo>
                <a:lnTo>
                  <a:pt x="11013" y="1393"/>
                </a:lnTo>
                <a:lnTo>
                  <a:pt x="11246" y="1419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60"/>
          <p:cNvSpPr/>
          <p:nvPr/>
        </p:nvSpPr>
        <p:spPr>
          <a:xfrm>
            <a:off x="3164157" y="10367616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51"/>
                </a:lnTo>
                <a:lnTo>
                  <a:pt x="698" y="77"/>
                </a:lnTo>
                <a:lnTo>
                  <a:pt x="904" y="103"/>
                </a:lnTo>
                <a:lnTo>
                  <a:pt x="1137" y="129"/>
                </a:lnTo>
                <a:lnTo>
                  <a:pt x="1370" y="154"/>
                </a:lnTo>
                <a:lnTo>
                  <a:pt x="1602" y="180"/>
                </a:lnTo>
                <a:lnTo>
                  <a:pt x="1835" y="206"/>
                </a:lnTo>
                <a:lnTo>
                  <a:pt x="2068" y="232"/>
                </a:lnTo>
                <a:lnTo>
                  <a:pt x="2301" y="258"/>
                </a:lnTo>
                <a:lnTo>
                  <a:pt x="2533" y="283"/>
                </a:lnTo>
                <a:lnTo>
                  <a:pt x="2740" y="309"/>
                </a:lnTo>
                <a:lnTo>
                  <a:pt x="2973" y="335"/>
                </a:lnTo>
                <a:lnTo>
                  <a:pt x="3205" y="361"/>
                </a:lnTo>
                <a:lnTo>
                  <a:pt x="3438" y="387"/>
                </a:lnTo>
                <a:lnTo>
                  <a:pt x="3671" y="412"/>
                </a:lnTo>
                <a:lnTo>
                  <a:pt x="3903" y="438"/>
                </a:lnTo>
                <a:lnTo>
                  <a:pt x="4136" y="464"/>
                </a:lnTo>
                <a:lnTo>
                  <a:pt x="4369" y="490"/>
                </a:lnTo>
                <a:lnTo>
                  <a:pt x="4602" y="516"/>
                </a:lnTo>
                <a:lnTo>
                  <a:pt x="4834" y="516"/>
                </a:lnTo>
                <a:lnTo>
                  <a:pt x="5041" y="541"/>
                </a:lnTo>
                <a:lnTo>
                  <a:pt x="5274" y="567"/>
                </a:lnTo>
                <a:lnTo>
                  <a:pt x="5506" y="593"/>
                </a:lnTo>
                <a:lnTo>
                  <a:pt x="5739" y="619"/>
                </a:lnTo>
                <a:lnTo>
                  <a:pt x="5972" y="645"/>
                </a:lnTo>
                <a:lnTo>
                  <a:pt x="6204" y="670"/>
                </a:lnTo>
                <a:lnTo>
                  <a:pt x="6437" y="696"/>
                </a:lnTo>
                <a:lnTo>
                  <a:pt x="6644" y="722"/>
                </a:lnTo>
                <a:lnTo>
                  <a:pt x="6877" y="748"/>
                </a:lnTo>
                <a:lnTo>
                  <a:pt x="7109" y="774"/>
                </a:lnTo>
                <a:lnTo>
                  <a:pt x="7342" y="799"/>
                </a:lnTo>
                <a:lnTo>
                  <a:pt x="7575" y="825"/>
                </a:lnTo>
                <a:lnTo>
                  <a:pt x="7807" y="825"/>
                </a:lnTo>
                <a:lnTo>
                  <a:pt x="8040" y="851"/>
                </a:lnTo>
                <a:lnTo>
                  <a:pt x="8273" y="877"/>
                </a:lnTo>
                <a:lnTo>
                  <a:pt x="8505" y="903"/>
                </a:lnTo>
                <a:lnTo>
                  <a:pt x="8738" y="928"/>
                </a:lnTo>
                <a:lnTo>
                  <a:pt x="8945" y="954"/>
                </a:lnTo>
                <a:lnTo>
                  <a:pt x="9178" y="980"/>
                </a:lnTo>
                <a:lnTo>
                  <a:pt x="9410" y="1006"/>
                </a:lnTo>
                <a:lnTo>
                  <a:pt x="9643" y="1006"/>
                </a:lnTo>
                <a:lnTo>
                  <a:pt x="9876" y="1032"/>
                </a:lnTo>
                <a:lnTo>
                  <a:pt x="10108" y="1057"/>
                </a:lnTo>
                <a:lnTo>
                  <a:pt x="10341" y="1083"/>
                </a:lnTo>
                <a:lnTo>
                  <a:pt x="10574" y="1109"/>
                </a:lnTo>
                <a:lnTo>
                  <a:pt x="10781" y="1135"/>
                </a:lnTo>
                <a:lnTo>
                  <a:pt x="11013" y="1161"/>
                </a:lnTo>
                <a:lnTo>
                  <a:pt x="11246" y="1161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61"/>
          <p:cNvSpPr/>
          <p:nvPr/>
        </p:nvSpPr>
        <p:spPr>
          <a:xfrm>
            <a:off x="3175408" y="10368791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51"/>
                </a:lnTo>
                <a:lnTo>
                  <a:pt x="698" y="77"/>
                </a:lnTo>
                <a:lnTo>
                  <a:pt x="904" y="77"/>
                </a:lnTo>
                <a:lnTo>
                  <a:pt x="1137" y="103"/>
                </a:lnTo>
                <a:lnTo>
                  <a:pt x="1370" y="129"/>
                </a:lnTo>
                <a:lnTo>
                  <a:pt x="1602" y="154"/>
                </a:lnTo>
                <a:lnTo>
                  <a:pt x="1835" y="180"/>
                </a:lnTo>
                <a:lnTo>
                  <a:pt x="2068" y="206"/>
                </a:lnTo>
                <a:lnTo>
                  <a:pt x="2301" y="206"/>
                </a:lnTo>
                <a:lnTo>
                  <a:pt x="2533" y="232"/>
                </a:lnTo>
                <a:lnTo>
                  <a:pt x="2766" y="258"/>
                </a:lnTo>
                <a:lnTo>
                  <a:pt x="2973" y="283"/>
                </a:lnTo>
                <a:lnTo>
                  <a:pt x="3205" y="309"/>
                </a:lnTo>
                <a:lnTo>
                  <a:pt x="3438" y="309"/>
                </a:lnTo>
                <a:lnTo>
                  <a:pt x="3671" y="335"/>
                </a:lnTo>
                <a:lnTo>
                  <a:pt x="3903" y="361"/>
                </a:lnTo>
                <a:lnTo>
                  <a:pt x="4136" y="387"/>
                </a:lnTo>
                <a:lnTo>
                  <a:pt x="4369" y="412"/>
                </a:lnTo>
                <a:lnTo>
                  <a:pt x="4602" y="412"/>
                </a:lnTo>
                <a:lnTo>
                  <a:pt x="4834" y="438"/>
                </a:lnTo>
                <a:lnTo>
                  <a:pt x="5041" y="464"/>
                </a:lnTo>
                <a:lnTo>
                  <a:pt x="5274" y="490"/>
                </a:lnTo>
                <a:lnTo>
                  <a:pt x="5506" y="516"/>
                </a:lnTo>
                <a:lnTo>
                  <a:pt x="5739" y="516"/>
                </a:lnTo>
                <a:lnTo>
                  <a:pt x="5972" y="541"/>
                </a:lnTo>
                <a:lnTo>
                  <a:pt x="6204" y="567"/>
                </a:lnTo>
                <a:lnTo>
                  <a:pt x="6437" y="593"/>
                </a:lnTo>
                <a:lnTo>
                  <a:pt x="6670" y="593"/>
                </a:lnTo>
                <a:lnTo>
                  <a:pt x="6877" y="619"/>
                </a:lnTo>
                <a:lnTo>
                  <a:pt x="7109" y="645"/>
                </a:lnTo>
                <a:lnTo>
                  <a:pt x="7342" y="670"/>
                </a:lnTo>
                <a:lnTo>
                  <a:pt x="7575" y="696"/>
                </a:lnTo>
                <a:lnTo>
                  <a:pt x="7807" y="696"/>
                </a:lnTo>
                <a:lnTo>
                  <a:pt x="8040" y="722"/>
                </a:lnTo>
                <a:lnTo>
                  <a:pt x="8273" y="748"/>
                </a:lnTo>
                <a:lnTo>
                  <a:pt x="8505" y="748"/>
                </a:lnTo>
                <a:lnTo>
                  <a:pt x="8738" y="774"/>
                </a:lnTo>
                <a:lnTo>
                  <a:pt x="8945" y="799"/>
                </a:lnTo>
                <a:lnTo>
                  <a:pt x="9178" y="825"/>
                </a:lnTo>
                <a:lnTo>
                  <a:pt x="9410" y="825"/>
                </a:lnTo>
                <a:lnTo>
                  <a:pt x="9643" y="851"/>
                </a:lnTo>
                <a:lnTo>
                  <a:pt x="9876" y="877"/>
                </a:lnTo>
                <a:lnTo>
                  <a:pt x="10108" y="903"/>
                </a:lnTo>
                <a:lnTo>
                  <a:pt x="10341" y="903"/>
                </a:lnTo>
                <a:lnTo>
                  <a:pt x="10574" y="928"/>
                </a:lnTo>
                <a:lnTo>
                  <a:pt x="10781" y="954"/>
                </a:lnTo>
                <a:lnTo>
                  <a:pt x="11013" y="954"/>
                </a:lnTo>
                <a:lnTo>
                  <a:pt x="11246" y="98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62"/>
          <p:cNvSpPr/>
          <p:nvPr/>
        </p:nvSpPr>
        <p:spPr>
          <a:xfrm>
            <a:off x="3186660" y="1036977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04" y="77"/>
                </a:lnTo>
                <a:lnTo>
                  <a:pt x="1137" y="103"/>
                </a:lnTo>
                <a:lnTo>
                  <a:pt x="1370" y="103"/>
                </a:lnTo>
                <a:lnTo>
                  <a:pt x="1602" y="129"/>
                </a:lnTo>
                <a:lnTo>
                  <a:pt x="1835" y="154"/>
                </a:lnTo>
                <a:lnTo>
                  <a:pt x="2068" y="154"/>
                </a:lnTo>
                <a:lnTo>
                  <a:pt x="2301" y="180"/>
                </a:lnTo>
                <a:lnTo>
                  <a:pt x="2533" y="206"/>
                </a:lnTo>
                <a:lnTo>
                  <a:pt x="2766" y="206"/>
                </a:lnTo>
                <a:lnTo>
                  <a:pt x="2999" y="232"/>
                </a:lnTo>
                <a:lnTo>
                  <a:pt x="3205" y="258"/>
                </a:lnTo>
                <a:lnTo>
                  <a:pt x="3438" y="258"/>
                </a:lnTo>
                <a:lnTo>
                  <a:pt x="3671" y="283"/>
                </a:lnTo>
                <a:lnTo>
                  <a:pt x="3903" y="309"/>
                </a:lnTo>
                <a:lnTo>
                  <a:pt x="4136" y="335"/>
                </a:lnTo>
                <a:lnTo>
                  <a:pt x="4369" y="335"/>
                </a:lnTo>
                <a:lnTo>
                  <a:pt x="4602" y="361"/>
                </a:lnTo>
                <a:lnTo>
                  <a:pt x="4834" y="361"/>
                </a:lnTo>
                <a:lnTo>
                  <a:pt x="5041" y="387"/>
                </a:lnTo>
                <a:lnTo>
                  <a:pt x="5274" y="412"/>
                </a:lnTo>
                <a:lnTo>
                  <a:pt x="5506" y="438"/>
                </a:lnTo>
                <a:lnTo>
                  <a:pt x="5739" y="438"/>
                </a:lnTo>
                <a:lnTo>
                  <a:pt x="5972" y="464"/>
                </a:lnTo>
                <a:lnTo>
                  <a:pt x="6204" y="490"/>
                </a:lnTo>
                <a:lnTo>
                  <a:pt x="6437" y="490"/>
                </a:lnTo>
                <a:lnTo>
                  <a:pt x="6670" y="516"/>
                </a:lnTo>
                <a:lnTo>
                  <a:pt x="6903" y="516"/>
                </a:lnTo>
                <a:lnTo>
                  <a:pt x="7109" y="541"/>
                </a:lnTo>
                <a:lnTo>
                  <a:pt x="7342" y="567"/>
                </a:lnTo>
                <a:lnTo>
                  <a:pt x="7575" y="567"/>
                </a:lnTo>
                <a:lnTo>
                  <a:pt x="7807" y="593"/>
                </a:lnTo>
                <a:lnTo>
                  <a:pt x="8040" y="619"/>
                </a:lnTo>
                <a:lnTo>
                  <a:pt x="8273" y="619"/>
                </a:lnTo>
                <a:lnTo>
                  <a:pt x="8505" y="645"/>
                </a:lnTo>
                <a:lnTo>
                  <a:pt x="8738" y="670"/>
                </a:lnTo>
                <a:lnTo>
                  <a:pt x="8945" y="670"/>
                </a:lnTo>
                <a:lnTo>
                  <a:pt x="9178" y="696"/>
                </a:lnTo>
                <a:lnTo>
                  <a:pt x="9410" y="722"/>
                </a:lnTo>
                <a:lnTo>
                  <a:pt x="9643" y="722"/>
                </a:lnTo>
                <a:lnTo>
                  <a:pt x="9876" y="748"/>
                </a:lnTo>
                <a:lnTo>
                  <a:pt x="10108" y="748"/>
                </a:lnTo>
                <a:lnTo>
                  <a:pt x="10341" y="774"/>
                </a:lnTo>
                <a:lnTo>
                  <a:pt x="10574" y="799"/>
                </a:lnTo>
                <a:lnTo>
                  <a:pt x="10781" y="799"/>
                </a:lnTo>
                <a:lnTo>
                  <a:pt x="11013" y="825"/>
                </a:lnTo>
                <a:lnTo>
                  <a:pt x="11246" y="82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63"/>
          <p:cNvSpPr/>
          <p:nvPr/>
        </p:nvSpPr>
        <p:spPr>
          <a:xfrm>
            <a:off x="3197912" y="1037061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99" y="206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283"/>
                </a:lnTo>
                <a:lnTo>
                  <a:pt x="4602" y="309"/>
                </a:lnTo>
                <a:lnTo>
                  <a:pt x="4834" y="309"/>
                </a:lnTo>
                <a:lnTo>
                  <a:pt x="5041" y="335"/>
                </a:lnTo>
                <a:lnTo>
                  <a:pt x="5274" y="361"/>
                </a:lnTo>
                <a:lnTo>
                  <a:pt x="5506" y="361"/>
                </a:lnTo>
                <a:lnTo>
                  <a:pt x="5739" y="387"/>
                </a:lnTo>
                <a:lnTo>
                  <a:pt x="5972" y="387"/>
                </a:lnTo>
                <a:lnTo>
                  <a:pt x="6204" y="412"/>
                </a:lnTo>
                <a:lnTo>
                  <a:pt x="6437" y="438"/>
                </a:lnTo>
                <a:lnTo>
                  <a:pt x="6670" y="438"/>
                </a:lnTo>
                <a:lnTo>
                  <a:pt x="6903" y="464"/>
                </a:lnTo>
                <a:lnTo>
                  <a:pt x="7109" y="464"/>
                </a:lnTo>
                <a:lnTo>
                  <a:pt x="7342" y="490"/>
                </a:lnTo>
                <a:lnTo>
                  <a:pt x="7575" y="490"/>
                </a:lnTo>
                <a:lnTo>
                  <a:pt x="7807" y="516"/>
                </a:lnTo>
                <a:lnTo>
                  <a:pt x="8040" y="541"/>
                </a:lnTo>
                <a:lnTo>
                  <a:pt x="8273" y="541"/>
                </a:lnTo>
                <a:lnTo>
                  <a:pt x="8505" y="567"/>
                </a:lnTo>
                <a:lnTo>
                  <a:pt x="8738" y="567"/>
                </a:lnTo>
                <a:lnTo>
                  <a:pt x="8945" y="593"/>
                </a:lnTo>
                <a:lnTo>
                  <a:pt x="9178" y="593"/>
                </a:lnTo>
                <a:lnTo>
                  <a:pt x="9410" y="619"/>
                </a:lnTo>
                <a:lnTo>
                  <a:pt x="9643" y="619"/>
                </a:lnTo>
                <a:lnTo>
                  <a:pt x="9876" y="645"/>
                </a:lnTo>
                <a:lnTo>
                  <a:pt x="10108" y="645"/>
                </a:lnTo>
                <a:lnTo>
                  <a:pt x="10341" y="670"/>
                </a:lnTo>
                <a:lnTo>
                  <a:pt x="10574" y="670"/>
                </a:lnTo>
                <a:lnTo>
                  <a:pt x="10781" y="696"/>
                </a:lnTo>
                <a:lnTo>
                  <a:pt x="11013" y="722"/>
                </a:lnTo>
                <a:lnTo>
                  <a:pt x="11246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64"/>
          <p:cNvSpPr/>
          <p:nvPr/>
        </p:nvSpPr>
        <p:spPr>
          <a:xfrm>
            <a:off x="3209163" y="1037134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54"/>
                </a:lnTo>
                <a:lnTo>
                  <a:pt x="2999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69" y="258"/>
                </a:lnTo>
                <a:lnTo>
                  <a:pt x="4602" y="258"/>
                </a:lnTo>
                <a:lnTo>
                  <a:pt x="4834" y="283"/>
                </a:lnTo>
                <a:lnTo>
                  <a:pt x="5041" y="309"/>
                </a:lnTo>
                <a:lnTo>
                  <a:pt x="5274" y="309"/>
                </a:lnTo>
                <a:lnTo>
                  <a:pt x="5506" y="335"/>
                </a:lnTo>
                <a:lnTo>
                  <a:pt x="5739" y="335"/>
                </a:lnTo>
                <a:lnTo>
                  <a:pt x="5972" y="361"/>
                </a:lnTo>
                <a:lnTo>
                  <a:pt x="6204" y="361"/>
                </a:lnTo>
                <a:lnTo>
                  <a:pt x="6437" y="361"/>
                </a:lnTo>
                <a:lnTo>
                  <a:pt x="6670" y="387"/>
                </a:lnTo>
                <a:lnTo>
                  <a:pt x="6903" y="387"/>
                </a:lnTo>
                <a:lnTo>
                  <a:pt x="7109" y="412"/>
                </a:lnTo>
                <a:lnTo>
                  <a:pt x="7342" y="412"/>
                </a:lnTo>
                <a:lnTo>
                  <a:pt x="7575" y="438"/>
                </a:lnTo>
                <a:lnTo>
                  <a:pt x="7807" y="438"/>
                </a:lnTo>
                <a:lnTo>
                  <a:pt x="8040" y="464"/>
                </a:lnTo>
                <a:lnTo>
                  <a:pt x="8273" y="464"/>
                </a:lnTo>
                <a:lnTo>
                  <a:pt x="8505" y="490"/>
                </a:lnTo>
                <a:lnTo>
                  <a:pt x="8738" y="490"/>
                </a:lnTo>
                <a:lnTo>
                  <a:pt x="8945" y="516"/>
                </a:lnTo>
                <a:lnTo>
                  <a:pt x="9178" y="516"/>
                </a:lnTo>
                <a:lnTo>
                  <a:pt x="9410" y="541"/>
                </a:lnTo>
                <a:lnTo>
                  <a:pt x="9643" y="541"/>
                </a:lnTo>
                <a:lnTo>
                  <a:pt x="9876" y="567"/>
                </a:lnTo>
                <a:lnTo>
                  <a:pt x="10108" y="567"/>
                </a:lnTo>
                <a:lnTo>
                  <a:pt x="10341" y="593"/>
                </a:lnTo>
                <a:lnTo>
                  <a:pt x="10574" y="593"/>
                </a:lnTo>
                <a:lnTo>
                  <a:pt x="10806" y="619"/>
                </a:lnTo>
                <a:lnTo>
                  <a:pt x="11013" y="619"/>
                </a:lnTo>
                <a:lnTo>
                  <a:pt x="11246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65"/>
          <p:cNvSpPr/>
          <p:nvPr/>
        </p:nvSpPr>
        <p:spPr>
          <a:xfrm>
            <a:off x="3220415" y="1037197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99" y="154"/>
                </a:lnTo>
                <a:lnTo>
                  <a:pt x="3205" y="180"/>
                </a:lnTo>
                <a:lnTo>
                  <a:pt x="3438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32"/>
                </a:lnTo>
                <a:lnTo>
                  <a:pt x="4602" y="232"/>
                </a:lnTo>
                <a:lnTo>
                  <a:pt x="4834" y="258"/>
                </a:lnTo>
                <a:lnTo>
                  <a:pt x="5041" y="258"/>
                </a:lnTo>
                <a:lnTo>
                  <a:pt x="5274" y="283"/>
                </a:lnTo>
                <a:lnTo>
                  <a:pt x="5506" y="283"/>
                </a:lnTo>
                <a:lnTo>
                  <a:pt x="5739" y="309"/>
                </a:lnTo>
                <a:lnTo>
                  <a:pt x="5972" y="309"/>
                </a:lnTo>
                <a:lnTo>
                  <a:pt x="6204" y="309"/>
                </a:lnTo>
                <a:lnTo>
                  <a:pt x="6437" y="335"/>
                </a:lnTo>
                <a:lnTo>
                  <a:pt x="6670" y="335"/>
                </a:lnTo>
                <a:lnTo>
                  <a:pt x="6903" y="361"/>
                </a:lnTo>
                <a:lnTo>
                  <a:pt x="7109" y="361"/>
                </a:lnTo>
                <a:lnTo>
                  <a:pt x="7342" y="387"/>
                </a:lnTo>
                <a:lnTo>
                  <a:pt x="7575" y="387"/>
                </a:lnTo>
                <a:lnTo>
                  <a:pt x="7807" y="412"/>
                </a:lnTo>
                <a:lnTo>
                  <a:pt x="8040" y="412"/>
                </a:lnTo>
                <a:lnTo>
                  <a:pt x="8273" y="412"/>
                </a:lnTo>
                <a:lnTo>
                  <a:pt x="8505" y="438"/>
                </a:lnTo>
                <a:lnTo>
                  <a:pt x="8738" y="438"/>
                </a:lnTo>
                <a:lnTo>
                  <a:pt x="8945" y="464"/>
                </a:lnTo>
                <a:lnTo>
                  <a:pt x="9178" y="464"/>
                </a:lnTo>
                <a:lnTo>
                  <a:pt x="9410" y="490"/>
                </a:lnTo>
                <a:lnTo>
                  <a:pt x="9643" y="490"/>
                </a:lnTo>
                <a:lnTo>
                  <a:pt x="9876" y="516"/>
                </a:lnTo>
                <a:lnTo>
                  <a:pt x="10108" y="516"/>
                </a:lnTo>
                <a:lnTo>
                  <a:pt x="10341" y="516"/>
                </a:lnTo>
                <a:lnTo>
                  <a:pt x="10574" y="541"/>
                </a:lnTo>
                <a:lnTo>
                  <a:pt x="10806" y="541"/>
                </a:lnTo>
                <a:lnTo>
                  <a:pt x="11013" y="567"/>
                </a:lnTo>
                <a:lnTo>
                  <a:pt x="11246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66"/>
          <p:cNvSpPr/>
          <p:nvPr/>
        </p:nvSpPr>
        <p:spPr>
          <a:xfrm>
            <a:off x="3231667" y="1037254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06"/>
                </a:lnTo>
                <a:lnTo>
                  <a:pt x="4834" y="232"/>
                </a:lnTo>
                <a:lnTo>
                  <a:pt x="5041" y="232"/>
                </a:lnTo>
                <a:lnTo>
                  <a:pt x="5274" y="258"/>
                </a:lnTo>
                <a:lnTo>
                  <a:pt x="5506" y="258"/>
                </a:lnTo>
                <a:lnTo>
                  <a:pt x="5739" y="283"/>
                </a:lnTo>
                <a:lnTo>
                  <a:pt x="5972" y="283"/>
                </a:lnTo>
                <a:lnTo>
                  <a:pt x="6204" y="283"/>
                </a:lnTo>
                <a:lnTo>
                  <a:pt x="6437" y="309"/>
                </a:lnTo>
                <a:lnTo>
                  <a:pt x="6670" y="309"/>
                </a:lnTo>
                <a:lnTo>
                  <a:pt x="6877" y="335"/>
                </a:lnTo>
                <a:lnTo>
                  <a:pt x="7109" y="335"/>
                </a:lnTo>
                <a:lnTo>
                  <a:pt x="7342" y="335"/>
                </a:lnTo>
                <a:lnTo>
                  <a:pt x="7575" y="361"/>
                </a:lnTo>
                <a:lnTo>
                  <a:pt x="7807" y="361"/>
                </a:lnTo>
                <a:lnTo>
                  <a:pt x="8040" y="387"/>
                </a:lnTo>
                <a:lnTo>
                  <a:pt x="8273" y="387"/>
                </a:lnTo>
                <a:lnTo>
                  <a:pt x="8505" y="387"/>
                </a:lnTo>
                <a:lnTo>
                  <a:pt x="8738" y="412"/>
                </a:lnTo>
                <a:lnTo>
                  <a:pt x="8945" y="412"/>
                </a:lnTo>
                <a:lnTo>
                  <a:pt x="9178" y="438"/>
                </a:lnTo>
                <a:lnTo>
                  <a:pt x="9410" y="438"/>
                </a:lnTo>
                <a:lnTo>
                  <a:pt x="9643" y="438"/>
                </a:lnTo>
                <a:lnTo>
                  <a:pt x="9876" y="464"/>
                </a:lnTo>
                <a:lnTo>
                  <a:pt x="10108" y="464"/>
                </a:lnTo>
                <a:lnTo>
                  <a:pt x="10341" y="490"/>
                </a:lnTo>
                <a:lnTo>
                  <a:pt x="10574" y="490"/>
                </a:lnTo>
                <a:lnTo>
                  <a:pt x="10781" y="490"/>
                </a:lnTo>
                <a:lnTo>
                  <a:pt x="11013" y="516"/>
                </a:lnTo>
                <a:lnTo>
                  <a:pt x="11246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67"/>
          <p:cNvSpPr/>
          <p:nvPr/>
        </p:nvSpPr>
        <p:spPr>
          <a:xfrm>
            <a:off x="3242921" y="1037306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03"/>
                </a:lnTo>
                <a:lnTo>
                  <a:pt x="2740" y="129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69" y="180"/>
                </a:lnTo>
                <a:lnTo>
                  <a:pt x="4602" y="206"/>
                </a:lnTo>
                <a:lnTo>
                  <a:pt x="4834" y="206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58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83"/>
                </a:lnTo>
                <a:lnTo>
                  <a:pt x="6644" y="283"/>
                </a:lnTo>
                <a:lnTo>
                  <a:pt x="6877" y="309"/>
                </a:lnTo>
                <a:lnTo>
                  <a:pt x="7109" y="309"/>
                </a:lnTo>
                <a:lnTo>
                  <a:pt x="7342" y="309"/>
                </a:lnTo>
                <a:lnTo>
                  <a:pt x="7575" y="335"/>
                </a:lnTo>
                <a:lnTo>
                  <a:pt x="7807" y="335"/>
                </a:lnTo>
                <a:lnTo>
                  <a:pt x="8040" y="361"/>
                </a:lnTo>
                <a:lnTo>
                  <a:pt x="8273" y="361"/>
                </a:lnTo>
                <a:lnTo>
                  <a:pt x="8505" y="361"/>
                </a:lnTo>
                <a:lnTo>
                  <a:pt x="8738" y="387"/>
                </a:lnTo>
                <a:lnTo>
                  <a:pt x="8945" y="387"/>
                </a:lnTo>
                <a:lnTo>
                  <a:pt x="9178" y="387"/>
                </a:lnTo>
                <a:lnTo>
                  <a:pt x="9410" y="412"/>
                </a:lnTo>
                <a:lnTo>
                  <a:pt x="9643" y="412"/>
                </a:lnTo>
                <a:lnTo>
                  <a:pt x="9876" y="438"/>
                </a:lnTo>
                <a:lnTo>
                  <a:pt x="10108" y="438"/>
                </a:lnTo>
                <a:lnTo>
                  <a:pt x="10341" y="438"/>
                </a:lnTo>
                <a:lnTo>
                  <a:pt x="10574" y="464"/>
                </a:lnTo>
                <a:lnTo>
                  <a:pt x="10781" y="464"/>
                </a:lnTo>
                <a:lnTo>
                  <a:pt x="11013" y="464"/>
                </a:lnTo>
                <a:lnTo>
                  <a:pt x="11246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68"/>
          <p:cNvSpPr/>
          <p:nvPr/>
        </p:nvSpPr>
        <p:spPr>
          <a:xfrm>
            <a:off x="3254173" y="1037355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29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80"/>
                </a:lnTo>
                <a:lnTo>
                  <a:pt x="4369" y="180"/>
                </a:lnTo>
                <a:lnTo>
                  <a:pt x="4602" y="180"/>
                </a:lnTo>
                <a:lnTo>
                  <a:pt x="4834" y="206"/>
                </a:lnTo>
                <a:lnTo>
                  <a:pt x="5041" y="206"/>
                </a:lnTo>
                <a:lnTo>
                  <a:pt x="5274" y="206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58"/>
                </a:lnTo>
                <a:lnTo>
                  <a:pt x="6644" y="283"/>
                </a:lnTo>
                <a:lnTo>
                  <a:pt x="6877" y="283"/>
                </a:lnTo>
                <a:lnTo>
                  <a:pt x="7109" y="283"/>
                </a:lnTo>
                <a:lnTo>
                  <a:pt x="7342" y="309"/>
                </a:lnTo>
                <a:lnTo>
                  <a:pt x="7575" y="309"/>
                </a:lnTo>
                <a:lnTo>
                  <a:pt x="7807" y="335"/>
                </a:lnTo>
                <a:lnTo>
                  <a:pt x="8040" y="335"/>
                </a:lnTo>
                <a:lnTo>
                  <a:pt x="8273" y="335"/>
                </a:lnTo>
                <a:lnTo>
                  <a:pt x="8505" y="361"/>
                </a:lnTo>
                <a:lnTo>
                  <a:pt x="8712" y="361"/>
                </a:lnTo>
                <a:lnTo>
                  <a:pt x="8945" y="361"/>
                </a:lnTo>
                <a:lnTo>
                  <a:pt x="9178" y="387"/>
                </a:lnTo>
                <a:lnTo>
                  <a:pt x="9410" y="387"/>
                </a:lnTo>
                <a:lnTo>
                  <a:pt x="9643" y="387"/>
                </a:lnTo>
                <a:lnTo>
                  <a:pt x="9876" y="412"/>
                </a:lnTo>
                <a:lnTo>
                  <a:pt x="10108" y="412"/>
                </a:lnTo>
                <a:lnTo>
                  <a:pt x="10341" y="412"/>
                </a:lnTo>
                <a:lnTo>
                  <a:pt x="10574" y="438"/>
                </a:lnTo>
                <a:lnTo>
                  <a:pt x="10781" y="438"/>
                </a:lnTo>
                <a:lnTo>
                  <a:pt x="11013" y="438"/>
                </a:lnTo>
                <a:lnTo>
                  <a:pt x="11246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69"/>
          <p:cNvSpPr/>
          <p:nvPr/>
        </p:nvSpPr>
        <p:spPr>
          <a:xfrm>
            <a:off x="3265425" y="1037401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03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80"/>
                </a:lnTo>
                <a:lnTo>
                  <a:pt x="4602" y="180"/>
                </a:lnTo>
                <a:lnTo>
                  <a:pt x="4834" y="180"/>
                </a:lnTo>
                <a:lnTo>
                  <a:pt x="5041" y="206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58"/>
                </a:lnTo>
                <a:lnTo>
                  <a:pt x="6670" y="258"/>
                </a:lnTo>
                <a:lnTo>
                  <a:pt x="6877" y="283"/>
                </a:lnTo>
                <a:lnTo>
                  <a:pt x="7109" y="283"/>
                </a:lnTo>
                <a:lnTo>
                  <a:pt x="7342" y="283"/>
                </a:lnTo>
                <a:lnTo>
                  <a:pt x="7575" y="309"/>
                </a:lnTo>
                <a:lnTo>
                  <a:pt x="7807" y="309"/>
                </a:lnTo>
                <a:lnTo>
                  <a:pt x="8040" y="309"/>
                </a:lnTo>
                <a:lnTo>
                  <a:pt x="8273" y="335"/>
                </a:lnTo>
                <a:lnTo>
                  <a:pt x="8505" y="335"/>
                </a:lnTo>
                <a:lnTo>
                  <a:pt x="8738" y="335"/>
                </a:lnTo>
                <a:lnTo>
                  <a:pt x="8945" y="361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87"/>
                </a:lnTo>
                <a:lnTo>
                  <a:pt x="9876" y="387"/>
                </a:lnTo>
                <a:lnTo>
                  <a:pt x="10108" y="387"/>
                </a:lnTo>
                <a:lnTo>
                  <a:pt x="10341" y="412"/>
                </a:lnTo>
                <a:lnTo>
                  <a:pt x="10574" y="412"/>
                </a:lnTo>
                <a:lnTo>
                  <a:pt x="10781" y="412"/>
                </a:lnTo>
                <a:lnTo>
                  <a:pt x="11013" y="438"/>
                </a:lnTo>
                <a:lnTo>
                  <a:pt x="11246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70"/>
          <p:cNvSpPr/>
          <p:nvPr/>
        </p:nvSpPr>
        <p:spPr>
          <a:xfrm>
            <a:off x="3276676" y="1037445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80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877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309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35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87"/>
                </a:lnTo>
                <a:lnTo>
                  <a:pt x="10108" y="387"/>
                </a:lnTo>
                <a:lnTo>
                  <a:pt x="10341" y="387"/>
                </a:lnTo>
                <a:lnTo>
                  <a:pt x="10574" y="412"/>
                </a:lnTo>
                <a:lnTo>
                  <a:pt x="10781" y="412"/>
                </a:lnTo>
                <a:lnTo>
                  <a:pt x="11013" y="412"/>
                </a:lnTo>
                <a:lnTo>
                  <a:pt x="11246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71"/>
          <p:cNvSpPr/>
          <p:nvPr/>
        </p:nvSpPr>
        <p:spPr>
          <a:xfrm>
            <a:off x="3287928" y="1037488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903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283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09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87"/>
                </a:lnTo>
                <a:lnTo>
                  <a:pt x="10341" y="387"/>
                </a:lnTo>
                <a:lnTo>
                  <a:pt x="10574" y="387"/>
                </a:lnTo>
                <a:lnTo>
                  <a:pt x="10806" y="412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72"/>
          <p:cNvSpPr/>
          <p:nvPr/>
        </p:nvSpPr>
        <p:spPr>
          <a:xfrm>
            <a:off x="3299180" y="1037530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903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283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09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61"/>
                </a:lnTo>
                <a:lnTo>
                  <a:pt x="10341" y="387"/>
                </a:lnTo>
                <a:lnTo>
                  <a:pt x="10574" y="387"/>
                </a:lnTo>
                <a:lnTo>
                  <a:pt x="10781" y="387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73"/>
          <p:cNvSpPr/>
          <p:nvPr/>
        </p:nvSpPr>
        <p:spPr>
          <a:xfrm>
            <a:off x="3310431" y="1037571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32"/>
                </a:lnTo>
                <a:lnTo>
                  <a:pt x="6903" y="258"/>
                </a:lnTo>
                <a:lnTo>
                  <a:pt x="7109" y="258"/>
                </a:lnTo>
                <a:lnTo>
                  <a:pt x="7342" y="258"/>
                </a:lnTo>
                <a:lnTo>
                  <a:pt x="7575" y="283"/>
                </a:lnTo>
                <a:lnTo>
                  <a:pt x="7807" y="283"/>
                </a:lnTo>
                <a:lnTo>
                  <a:pt x="8040" y="283"/>
                </a:lnTo>
                <a:lnTo>
                  <a:pt x="8273" y="309"/>
                </a:lnTo>
                <a:lnTo>
                  <a:pt x="8505" y="309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61"/>
                </a:lnTo>
                <a:lnTo>
                  <a:pt x="10341" y="387"/>
                </a:lnTo>
                <a:lnTo>
                  <a:pt x="10574" y="387"/>
                </a:lnTo>
                <a:lnTo>
                  <a:pt x="10806" y="387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74"/>
          <p:cNvSpPr/>
          <p:nvPr/>
        </p:nvSpPr>
        <p:spPr>
          <a:xfrm>
            <a:off x="3321683" y="103761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63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180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06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903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283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09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35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61"/>
                </a:lnTo>
                <a:lnTo>
                  <a:pt x="10341" y="387"/>
                </a:lnTo>
                <a:lnTo>
                  <a:pt x="10574" y="387"/>
                </a:lnTo>
                <a:lnTo>
                  <a:pt x="10781" y="387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75"/>
          <p:cNvSpPr/>
          <p:nvPr/>
        </p:nvSpPr>
        <p:spPr>
          <a:xfrm>
            <a:off x="3332937" y="1037654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40" y="103"/>
                </a:lnTo>
                <a:lnTo>
                  <a:pt x="2973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08" y="180"/>
                </a:lnTo>
                <a:lnTo>
                  <a:pt x="5041" y="180"/>
                </a:lnTo>
                <a:lnTo>
                  <a:pt x="5274" y="180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06"/>
                </a:lnTo>
                <a:lnTo>
                  <a:pt x="6204" y="232"/>
                </a:lnTo>
                <a:lnTo>
                  <a:pt x="6437" y="232"/>
                </a:lnTo>
                <a:lnTo>
                  <a:pt x="6644" y="232"/>
                </a:lnTo>
                <a:lnTo>
                  <a:pt x="6877" y="258"/>
                </a:lnTo>
                <a:lnTo>
                  <a:pt x="7109" y="258"/>
                </a:lnTo>
                <a:lnTo>
                  <a:pt x="7342" y="258"/>
                </a:lnTo>
                <a:lnTo>
                  <a:pt x="7575" y="283"/>
                </a:lnTo>
                <a:lnTo>
                  <a:pt x="7807" y="283"/>
                </a:lnTo>
                <a:lnTo>
                  <a:pt x="8040" y="283"/>
                </a:lnTo>
                <a:lnTo>
                  <a:pt x="8273" y="309"/>
                </a:lnTo>
                <a:lnTo>
                  <a:pt x="8505" y="309"/>
                </a:lnTo>
                <a:lnTo>
                  <a:pt x="8712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35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61"/>
                </a:lnTo>
                <a:lnTo>
                  <a:pt x="10341" y="387"/>
                </a:lnTo>
                <a:lnTo>
                  <a:pt x="10548" y="387"/>
                </a:lnTo>
                <a:lnTo>
                  <a:pt x="10781" y="387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76"/>
          <p:cNvSpPr/>
          <p:nvPr/>
        </p:nvSpPr>
        <p:spPr>
          <a:xfrm>
            <a:off x="3344189" y="1037696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73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877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283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09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61"/>
                </a:lnTo>
                <a:lnTo>
                  <a:pt x="10341" y="387"/>
                </a:lnTo>
                <a:lnTo>
                  <a:pt x="10574" y="387"/>
                </a:lnTo>
                <a:lnTo>
                  <a:pt x="10781" y="412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77"/>
          <p:cNvSpPr/>
          <p:nvPr/>
        </p:nvSpPr>
        <p:spPr>
          <a:xfrm>
            <a:off x="3355440" y="1037738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73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877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283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09"/>
                </a:lnTo>
                <a:lnTo>
                  <a:pt x="8712" y="335"/>
                </a:lnTo>
                <a:lnTo>
                  <a:pt x="8945" y="335"/>
                </a:lnTo>
                <a:lnTo>
                  <a:pt x="9178" y="335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87"/>
                </a:lnTo>
                <a:lnTo>
                  <a:pt x="10341" y="387"/>
                </a:lnTo>
                <a:lnTo>
                  <a:pt x="10574" y="387"/>
                </a:lnTo>
                <a:lnTo>
                  <a:pt x="10781" y="412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278"/>
          <p:cNvSpPr/>
          <p:nvPr/>
        </p:nvSpPr>
        <p:spPr>
          <a:xfrm>
            <a:off x="3366692" y="1037780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41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06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32"/>
                </a:lnTo>
                <a:lnTo>
                  <a:pt x="6670" y="258"/>
                </a:lnTo>
                <a:lnTo>
                  <a:pt x="6903" y="258"/>
                </a:lnTo>
                <a:lnTo>
                  <a:pt x="7109" y="258"/>
                </a:lnTo>
                <a:lnTo>
                  <a:pt x="7342" y="283"/>
                </a:lnTo>
                <a:lnTo>
                  <a:pt x="7575" y="283"/>
                </a:lnTo>
                <a:lnTo>
                  <a:pt x="7807" y="283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35"/>
                </a:lnTo>
                <a:lnTo>
                  <a:pt x="8738" y="335"/>
                </a:lnTo>
                <a:lnTo>
                  <a:pt x="8945" y="335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61"/>
                </a:lnTo>
                <a:lnTo>
                  <a:pt x="10108" y="387"/>
                </a:lnTo>
                <a:lnTo>
                  <a:pt x="10341" y="387"/>
                </a:lnTo>
                <a:lnTo>
                  <a:pt x="10574" y="387"/>
                </a:lnTo>
                <a:lnTo>
                  <a:pt x="10781" y="412"/>
                </a:lnTo>
                <a:lnTo>
                  <a:pt x="11013" y="412"/>
                </a:lnTo>
                <a:lnTo>
                  <a:pt x="11246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279"/>
          <p:cNvSpPr/>
          <p:nvPr/>
        </p:nvSpPr>
        <p:spPr>
          <a:xfrm>
            <a:off x="3377944" y="1037822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73" y="103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29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54"/>
                </a:lnTo>
                <a:lnTo>
                  <a:pt x="4602" y="180"/>
                </a:lnTo>
                <a:lnTo>
                  <a:pt x="4834" y="180"/>
                </a:lnTo>
                <a:lnTo>
                  <a:pt x="5067" y="180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58"/>
                </a:lnTo>
                <a:lnTo>
                  <a:pt x="6670" y="258"/>
                </a:lnTo>
                <a:lnTo>
                  <a:pt x="6903" y="258"/>
                </a:lnTo>
                <a:lnTo>
                  <a:pt x="7109" y="283"/>
                </a:lnTo>
                <a:lnTo>
                  <a:pt x="7342" y="283"/>
                </a:lnTo>
                <a:lnTo>
                  <a:pt x="7575" y="283"/>
                </a:lnTo>
                <a:lnTo>
                  <a:pt x="7807" y="309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35"/>
                </a:lnTo>
                <a:lnTo>
                  <a:pt x="8738" y="335"/>
                </a:lnTo>
                <a:lnTo>
                  <a:pt x="8971" y="335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87"/>
                </a:lnTo>
                <a:lnTo>
                  <a:pt x="10108" y="387"/>
                </a:lnTo>
                <a:lnTo>
                  <a:pt x="10341" y="387"/>
                </a:lnTo>
                <a:lnTo>
                  <a:pt x="10574" y="412"/>
                </a:lnTo>
                <a:lnTo>
                  <a:pt x="10806" y="412"/>
                </a:lnTo>
                <a:lnTo>
                  <a:pt x="11013" y="412"/>
                </a:lnTo>
                <a:lnTo>
                  <a:pt x="11246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280"/>
          <p:cNvSpPr/>
          <p:nvPr/>
        </p:nvSpPr>
        <p:spPr>
          <a:xfrm>
            <a:off x="3389188" y="1037865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63" y="51"/>
                </a:lnTo>
                <a:lnTo>
                  <a:pt x="1396" y="51"/>
                </a:lnTo>
                <a:lnTo>
                  <a:pt x="1628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77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29"/>
                </a:lnTo>
                <a:lnTo>
                  <a:pt x="3231" y="129"/>
                </a:lnTo>
                <a:lnTo>
                  <a:pt x="3464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80"/>
                </a:lnTo>
                <a:lnTo>
                  <a:pt x="4602" y="180"/>
                </a:lnTo>
                <a:lnTo>
                  <a:pt x="4834" y="180"/>
                </a:lnTo>
                <a:lnTo>
                  <a:pt x="5067" y="206"/>
                </a:lnTo>
                <a:lnTo>
                  <a:pt x="5300" y="206"/>
                </a:lnTo>
                <a:lnTo>
                  <a:pt x="5506" y="206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32"/>
                </a:lnTo>
                <a:lnTo>
                  <a:pt x="6437" y="258"/>
                </a:lnTo>
                <a:lnTo>
                  <a:pt x="6670" y="258"/>
                </a:lnTo>
                <a:lnTo>
                  <a:pt x="6903" y="258"/>
                </a:lnTo>
                <a:lnTo>
                  <a:pt x="7135" y="283"/>
                </a:lnTo>
                <a:lnTo>
                  <a:pt x="7368" y="283"/>
                </a:lnTo>
                <a:lnTo>
                  <a:pt x="7575" y="283"/>
                </a:lnTo>
                <a:lnTo>
                  <a:pt x="7807" y="309"/>
                </a:lnTo>
                <a:lnTo>
                  <a:pt x="8040" y="309"/>
                </a:lnTo>
                <a:lnTo>
                  <a:pt x="8273" y="309"/>
                </a:lnTo>
                <a:lnTo>
                  <a:pt x="8505" y="335"/>
                </a:lnTo>
                <a:lnTo>
                  <a:pt x="8738" y="335"/>
                </a:lnTo>
                <a:lnTo>
                  <a:pt x="8971" y="335"/>
                </a:lnTo>
                <a:lnTo>
                  <a:pt x="9204" y="361"/>
                </a:lnTo>
                <a:lnTo>
                  <a:pt x="9410" y="361"/>
                </a:lnTo>
                <a:lnTo>
                  <a:pt x="9643" y="361"/>
                </a:lnTo>
                <a:lnTo>
                  <a:pt x="9876" y="387"/>
                </a:lnTo>
                <a:lnTo>
                  <a:pt x="10108" y="387"/>
                </a:lnTo>
                <a:lnTo>
                  <a:pt x="10341" y="387"/>
                </a:lnTo>
                <a:lnTo>
                  <a:pt x="10574" y="412"/>
                </a:lnTo>
                <a:lnTo>
                  <a:pt x="10806" y="412"/>
                </a:lnTo>
                <a:lnTo>
                  <a:pt x="11039" y="412"/>
                </a:lnTo>
                <a:lnTo>
                  <a:pt x="11272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281"/>
          <p:cNvSpPr/>
          <p:nvPr/>
        </p:nvSpPr>
        <p:spPr>
          <a:xfrm>
            <a:off x="3400460" y="1037909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06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42" y="77"/>
                </a:lnTo>
                <a:lnTo>
                  <a:pt x="2275" y="77"/>
                </a:lnTo>
                <a:lnTo>
                  <a:pt x="2507" y="103"/>
                </a:lnTo>
                <a:lnTo>
                  <a:pt x="2740" y="103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10" y="154"/>
                </a:lnTo>
                <a:lnTo>
                  <a:pt x="4343" y="180"/>
                </a:lnTo>
                <a:lnTo>
                  <a:pt x="4576" y="180"/>
                </a:lnTo>
                <a:lnTo>
                  <a:pt x="4808" y="180"/>
                </a:lnTo>
                <a:lnTo>
                  <a:pt x="5041" y="206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32"/>
                </a:lnTo>
                <a:lnTo>
                  <a:pt x="5946" y="232"/>
                </a:lnTo>
                <a:lnTo>
                  <a:pt x="6179" y="232"/>
                </a:lnTo>
                <a:lnTo>
                  <a:pt x="6411" y="258"/>
                </a:lnTo>
                <a:lnTo>
                  <a:pt x="6644" y="258"/>
                </a:lnTo>
                <a:lnTo>
                  <a:pt x="6877" y="258"/>
                </a:lnTo>
                <a:lnTo>
                  <a:pt x="7109" y="283"/>
                </a:lnTo>
                <a:lnTo>
                  <a:pt x="7342" y="283"/>
                </a:lnTo>
                <a:lnTo>
                  <a:pt x="7575" y="309"/>
                </a:lnTo>
                <a:lnTo>
                  <a:pt x="7807" y="309"/>
                </a:lnTo>
                <a:lnTo>
                  <a:pt x="8014" y="309"/>
                </a:lnTo>
                <a:lnTo>
                  <a:pt x="8247" y="335"/>
                </a:lnTo>
                <a:lnTo>
                  <a:pt x="8480" y="335"/>
                </a:lnTo>
                <a:lnTo>
                  <a:pt x="8712" y="335"/>
                </a:lnTo>
                <a:lnTo>
                  <a:pt x="8945" y="361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87"/>
                </a:lnTo>
                <a:lnTo>
                  <a:pt x="9850" y="387"/>
                </a:lnTo>
                <a:lnTo>
                  <a:pt x="10083" y="387"/>
                </a:lnTo>
                <a:lnTo>
                  <a:pt x="10315" y="412"/>
                </a:lnTo>
                <a:lnTo>
                  <a:pt x="10548" y="412"/>
                </a:lnTo>
                <a:lnTo>
                  <a:pt x="10781" y="412"/>
                </a:lnTo>
                <a:lnTo>
                  <a:pt x="11013" y="438"/>
                </a:lnTo>
                <a:lnTo>
                  <a:pt x="11246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282"/>
          <p:cNvSpPr/>
          <p:nvPr/>
        </p:nvSpPr>
        <p:spPr>
          <a:xfrm>
            <a:off x="3411707" y="1037953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07" y="103"/>
                </a:lnTo>
                <a:lnTo>
                  <a:pt x="2740" y="103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80"/>
                </a:lnTo>
                <a:lnTo>
                  <a:pt x="4576" y="180"/>
                </a:lnTo>
                <a:lnTo>
                  <a:pt x="4808" y="180"/>
                </a:lnTo>
                <a:lnTo>
                  <a:pt x="5041" y="206"/>
                </a:lnTo>
                <a:lnTo>
                  <a:pt x="5274" y="206"/>
                </a:lnTo>
                <a:lnTo>
                  <a:pt x="5506" y="206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58"/>
                </a:lnTo>
                <a:lnTo>
                  <a:pt x="6411" y="258"/>
                </a:lnTo>
                <a:lnTo>
                  <a:pt x="6644" y="258"/>
                </a:lnTo>
                <a:lnTo>
                  <a:pt x="6877" y="283"/>
                </a:lnTo>
                <a:lnTo>
                  <a:pt x="7109" y="283"/>
                </a:lnTo>
                <a:lnTo>
                  <a:pt x="7342" y="283"/>
                </a:lnTo>
                <a:lnTo>
                  <a:pt x="7575" y="309"/>
                </a:lnTo>
                <a:lnTo>
                  <a:pt x="7807" y="309"/>
                </a:lnTo>
                <a:lnTo>
                  <a:pt x="8040" y="309"/>
                </a:lnTo>
                <a:lnTo>
                  <a:pt x="8247" y="335"/>
                </a:lnTo>
                <a:lnTo>
                  <a:pt x="8480" y="335"/>
                </a:lnTo>
                <a:lnTo>
                  <a:pt x="8712" y="335"/>
                </a:lnTo>
                <a:lnTo>
                  <a:pt x="8945" y="361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87"/>
                </a:lnTo>
                <a:lnTo>
                  <a:pt x="9876" y="387"/>
                </a:lnTo>
                <a:lnTo>
                  <a:pt x="10108" y="387"/>
                </a:lnTo>
                <a:lnTo>
                  <a:pt x="10315" y="412"/>
                </a:lnTo>
                <a:lnTo>
                  <a:pt x="10548" y="412"/>
                </a:lnTo>
                <a:lnTo>
                  <a:pt x="10781" y="438"/>
                </a:lnTo>
                <a:lnTo>
                  <a:pt x="11013" y="438"/>
                </a:lnTo>
                <a:lnTo>
                  <a:pt x="11246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283"/>
          <p:cNvSpPr/>
          <p:nvPr/>
        </p:nvSpPr>
        <p:spPr>
          <a:xfrm>
            <a:off x="3422953" y="1037997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03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54"/>
                </a:lnTo>
                <a:lnTo>
                  <a:pt x="4369" y="180"/>
                </a:lnTo>
                <a:lnTo>
                  <a:pt x="4602" y="180"/>
                </a:lnTo>
                <a:lnTo>
                  <a:pt x="4808" y="180"/>
                </a:lnTo>
                <a:lnTo>
                  <a:pt x="5041" y="206"/>
                </a:lnTo>
                <a:lnTo>
                  <a:pt x="5274" y="206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58"/>
                </a:lnTo>
                <a:lnTo>
                  <a:pt x="6437" y="258"/>
                </a:lnTo>
                <a:lnTo>
                  <a:pt x="6670" y="258"/>
                </a:lnTo>
                <a:lnTo>
                  <a:pt x="6877" y="283"/>
                </a:lnTo>
                <a:lnTo>
                  <a:pt x="7109" y="283"/>
                </a:lnTo>
                <a:lnTo>
                  <a:pt x="7342" y="283"/>
                </a:lnTo>
                <a:lnTo>
                  <a:pt x="7575" y="309"/>
                </a:lnTo>
                <a:lnTo>
                  <a:pt x="7807" y="309"/>
                </a:lnTo>
                <a:lnTo>
                  <a:pt x="8040" y="309"/>
                </a:lnTo>
                <a:lnTo>
                  <a:pt x="8273" y="335"/>
                </a:lnTo>
                <a:lnTo>
                  <a:pt x="8505" y="335"/>
                </a:lnTo>
                <a:lnTo>
                  <a:pt x="8712" y="335"/>
                </a:lnTo>
                <a:lnTo>
                  <a:pt x="8945" y="361"/>
                </a:lnTo>
                <a:lnTo>
                  <a:pt x="9178" y="361"/>
                </a:lnTo>
                <a:lnTo>
                  <a:pt x="9410" y="361"/>
                </a:lnTo>
                <a:lnTo>
                  <a:pt x="9643" y="387"/>
                </a:lnTo>
                <a:lnTo>
                  <a:pt x="9876" y="387"/>
                </a:lnTo>
                <a:lnTo>
                  <a:pt x="10108" y="412"/>
                </a:lnTo>
                <a:lnTo>
                  <a:pt x="10341" y="412"/>
                </a:lnTo>
                <a:lnTo>
                  <a:pt x="10574" y="412"/>
                </a:lnTo>
                <a:lnTo>
                  <a:pt x="10781" y="438"/>
                </a:lnTo>
                <a:lnTo>
                  <a:pt x="11013" y="438"/>
                </a:lnTo>
                <a:lnTo>
                  <a:pt x="11246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284"/>
          <p:cNvSpPr/>
          <p:nvPr/>
        </p:nvSpPr>
        <p:spPr>
          <a:xfrm>
            <a:off x="3434200" y="1038042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29"/>
                </a:lnTo>
                <a:lnTo>
                  <a:pt x="3231" y="129"/>
                </a:lnTo>
                <a:lnTo>
                  <a:pt x="3438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80"/>
                </a:lnTo>
                <a:lnTo>
                  <a:pt x="4369" y="180"/>
                </a:lnTo>
                <a:lnTo>
                  <a:pt x="4602" y="180"/>
                </a:lnTo>
                <a:lnTo>
                  <a:pt x="4834" y="180"/>
                </a:lnTo>
                <a:lnTo>
                  <a:pt x="5067" y="206"/>
                </a:lnTo>
                <a:lnTo>
                  <a:pt x="5274" y="206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58"/>
                </a:lnTo>
                <a:lnTo>
                  <a:pt x="6437" y="258"/>
                </a:lnTo>
                <a:lnTo>
                  <a:pt x="6670" y="258"/>
                </a:lnTo>
                <a:lnTo>
                  <a:pt x="6903" y="283"/>
                </a:lnTo>
                <a:lnTo>
                  <a:pt x="7135" y="283"/>
                </a:lnTo>
                <a:lnTo>
                  <a:pt x="7342" y="309"/>
                </a:lnTo>
                <a:lnTo>
                  <a:pt x="7575" y="309"/>
                </a:lnTo>
                <a:lnTo>
                  <a:pt x="7807" y="309"/>
                </a:lnTo>
                <a:lnTo>
                  <a:pt x="8040" y="335"/>
                </a:lnTo>
                <a:lnTo>
                  <a:pt x="8273" y="335"/>
                </a:lnTo>
                <a:lnTo>
                  <a:pt x="8505" y="335"/>
                </a:lnTo>
                <a:lnTo>
                  <a:pt x="8738" y="361"/>
                </a:lnTo>
                <a:lnTo>
                  <a:pt x="8971" y="361"/>
                </a:lnTo>
                <a:lnTo>
                  <a:pt x="9178" y="361"/>
                </a:lnTo>
                <a:lnTo>
                  <a:pt x="9410" y="387"/>
                </a:lnTo>
                <a:lnTo>
                  <a:pt x="9643" y="387"/>
                </a:lnTo>
                <a:lnTo>
                  <a:pt x="9876" y="387"/>
                </a:lnTo>
                <a:lnTo>
                  <a:pt x="10108" y="412"/>
                </a:lnTo>
                <a:lnTo>
                  <a:pt x="10341" y="412"/>
                </a:lnTo>
                <a:lnTo>
                  <a:pt x="10574" y="438"/>
                </a:lnTo>
                <a:lnTo>
                  <a:pt x="10806" y="438"/>
                </a:lnTo>
                <a:lnTo>
                  <a:pt x="11039" y="438"/>
                </a:lnTo>
                <a:lnTo>
                  <a:pt x="11246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285"/>
          <p:cNvSpPr/>
          <p:nvPr/>
        </p:nvSpPr>
        <p:spPr>
          <a:xfrm>
            <a:off x="3445446" y="1038087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63" y="51"/>
                </a:lnTo>
                <a:lnTo>
                  <a:pt x="1396" y="51"/>
                </a:lnTo>
                <a:lnTo>
                  <a:pt x="1628" y="51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03"/>
                </a:lnTo>
                <a:lnTo>
                  <a:pt x="2999" y="129"/>
                </a:lnTo>
                <a:lnTo>
                  <a:pt x="3231" y="129"/>
                </a:lnTo>
                <a:lnTo>
                  <a:pt x="3464" y="129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80"/>
                </a:lnTo>
                <a:lnTo>
                  <a:pt x="4369" y="180"/>
                </a:lnTo>
                <a:lnTo>
                  <a:pt x="4602" y="180"/>
                </a:lnTo>
                <a:lnTo>
                  <a:pt x="4834" y="180"/>
                </a:lnTo>
                <a:lnTo>
                  <a:pt x="5067" y="206"/>
                </a:lnTo>
                <a:lnTo>
                  <a:pt x="5300" y="206"/>
                </a:lnTo>
                <a:lnTo>
                  <a:pt x="5532" y="232"/>
                </a:lnTo>
                <a:lnTo>
                  <a:pt x="5739" y="232"/>
                </a:lnTo>
                <a:lnTo>
                  <a:pt x="5972" y="232"/>
                </a:lnTo>
                <a:lnTo>
                  <a:pt x="6204" y="258"/>
                </a:lnTo>
                <a:lnTo>
                  <a:pt x="6437" y="258"/>
                </a:lnTo>
                <a:lnTo>
                  <a:pt x="6670" y="258"/>
                </a:lnTo>
                <a:lnTo>
                  <a:pt x="6903" y="283"/>
                </a:lnTo>
                <a:lnTo>
                  <a:pt x="7135" y="283"/>
                </a:lnTo>
                <a:lnTo>
                  <a:pt x="7368" y="309"/>
                </a:lnTo>
                <a:lnTo>
                  <a:pt x="7575" y="309"/>
                </a:lnTo>
                <a:lnTo>
                  <a:pt x="7807" y="309"/>
                </a:lnTo>
                <a:lnTo>
                  <a:pt x="8040" y="335"/>
                </a:lnTo>
                <a:lnTo>
                  <a:pt x="8273" y="335"/>
                </a:lnTo>
                <a:lnTo>
                  <a:pt x="8505" y="335"/>
                </a:lnTo>
                <a:lnTo>
                  <a:pt x="8738" y="361"/>
                </a:lnTo>
                <a:lnTo>
                  <a:pt x="8971" y="361"/>
                </a:lnTo>
                <a:lnTo>
                  <a:pt x="9204" y="361"/>
                </a:lnTo>
                <a:lnTo>
                  <a:pt x="9436" y="387"/>
                </a:lnTo>
                <a:lnTo>
                  <a:pt x="9643" y="387"/>
                </a:lnTo>
                <a:lnTo>
                  <a:pt x="9876" y="387"/>
                </a:lnTo>
                <a:lnTo>
                  <a:pt x="10108" y="412"/>
                </a:lnTo>
                <a:lnTo>
                  <a:pt x="10341" y="412"/>
                </a:lnTo>
                <a:lnTo>
                  <a:pt x="10574" y="438"/>
                </a:lnTo>
                <a:lnTo>
                  <a:pt x="10806" y="438"/>
                </a:lnTo>
                <a:lnTo>
                  <a:pt x="11039" y="438"/>
                </a:lnTo>
                <a:lnTo>
                  <a:pt x="11272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286"/>
          <p:cNvSpPr/>
          <p:nvPr/>
        </p:nvSpPr>
        <p:spPr>
          <a:xfrm>
            <a:off x="3456718" y="1038133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06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51"/>
                </a:lnTo>
                <a:lnTo>
                  <a:pt x="1835" y="77"/>
                </a:lnTo>
                <a:lnTo>
                  <a:pt x="2068" y="77"/>
                </a:lnTo>
                <a:lnTo>
                  <a:pt x="2275" y="103"/>
                </a:lnTo>
                <a:lnTo>
                  <a:pt x="2507" y="103"/>
                </a:lnTo>
                <a:lnTo>
                  <a:pt x="2740" y="103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54"/>
                </a:lnTo>
                <a:lnTo>
                  <a:pt x="4110" y="180"/>
                </a:lnTo>
                <a:lnTo>
                  <a:pt x="4343" y="180"/>
                </a:lnTo>
                <a:lnTo>
                  <a:pt x="4576" y="180"/>
                </a:lnTo>
                <a:lnTo>
                  <a:pt x="4808" y="206"/>
                </a:lnTo>
                <a:lnTo>
                  <a:pt x="5041" y="206"/>
                </a:lnTo>
                <a:lnTo>
                  <a:pt x="5274" y="206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32"/>
                </a:lnTo>
                <a:lnTo>
                  <a:pt x="6179" y="258"/>
                </a:lnTo>
                <a:lnTo>
                  <a:pt x="6411" y="258"/>
                </a:lnTo>
                <a:lnTo>
                  <a:pt x="6644" y="283"/>
                </a:lnTo>
                <a:lnTo>
                  <a:pt x="6877" y="283"/>
                </a:lnTo>
                <a:lnTo>
                  <a:pt x="7109" y="283"/>
                </a:lnTo>
                <a:lnTo>
                  <a:pt x="7342" y="309"/>
                </a:lnTo>
                <a:lnTo>
                  <a:pt x="7575" y="309"/>
                </a:lnTo>
                <a:lnTo>
                  <a:pt x="7807" y="309"/>
                </a:lnTo>
                <a:lnTo>
                  <a:pt x="8014" y="335"/>
                </a:lnTo>
                <a:lnTo>
                  <a:pt x="8247" y="335"/>
                </a:lnTo>
                <a:lnTo>
                  <a:pt x="8480" y="361"/>
                </a:lnTo>
                <a:lnTo>
                  <a:pt x="8712" y="361"/>
                </a:lnTo>
                <a:lnTo>
                  <a:pt x="8945" y="361"/>
                </a:lnTo>
                <a:lnTo>
                  <a:pt x="9178" y="387"/>
                </a:lnTo>
                <a:lnTo>
                  <a:pt x="9410" y="387"/>
                </a:lnTo>
                <a:lnTo>
                  <a:pt x="9643" y="387"/>
                </a:lnTo>
                <a:lnTo>
                  <a:pt x="9876" y="412"/>
                </a:lnTo>
                <a:lnTo>
                  <a:pt x="10083" y="412"/>
                </a:lnTo>
                <a:lnTo>
                  <a:pt x="10315" y="412"/>
                </a:lnTo>
                <a:lnTo>
                  <a:pt x="10548" y="438"/>
                </a:lnTo>
                <a:lnTo>
                  <a:pt x="10781" y="438"/>
                </a:lnTo>
                <a:lnTo>
                  <a:pt x="11013" y="464"/>
                </a:lnTo>
                <a:lnTo>
                  <a:pt x="11246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287"/>
          <p:cNvSpPr/>
          <p:nvPr/>
        </p:nvSpPr>
        <p:spPr>
          <a:xfrm>
            <a:off x="3467965" y="1038179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40" y="103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80"/>
                </a:lnTo>
                <a:lnTo>
                  <a:pt x="4369" y="180"/>
                </a:lnTo>
                <a:lnTo>
                  <a:pt x="4576" y="180"/>
                </a:lnTo>
                <a:lnTo>
                  <a:pt x="4808" y="206"/>
                </a:lnTo>
                <a:lnTo>
                  <a:pt x="5041" y="206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58"/>
                </a:lnTo>
                <a:lnTo>
                  <a:pt x="6644" y="283"/>
                </a:lnTo>
                <a:lnTo>
                  <a:pt x="6877" y="283"/>
                </a:lnTo>
                <a:lnTo>
                  <a:pt x="7109" y="283"/>
                </a:lnTo>
                <a:lnTo>
                  <a:pt x="7342" y="309"/>
                </a:lnTo>
                <a:lnTo>
                  <a:pt x="7575" y="309"/>
                </a:lnTo>
                <a:lnTo>
                  <a:pt x="7807" y="335"/>
                </a:lnTo>
                <a:lnTo>
                  <a:pt x="8040" y="335"/>
                </a:lnTo>
                <a:lnTo>
                  <a:pt x="8273" y="335"/>
                </a:lnTo>
                <a:lnTo>
                  <a:pt x="8480" y="361"/>
                </a:lnTo>
                <a:lnTo>
                  <a:pt x="8712" y="361"/>
                </a:lnTo>
                <a:lnTo>
                  <a:pt x="8945" y="361"/>
                </a:lnTo>
                <a:lnTo>
                  <a:pt x="9178" y="387"/>
                </a:lnTo>
                <a:lnTo>
                  <a:pt x="9410" y="387"/>
                </a:lnTo>
                <a:lnTo>
                  <a:pt x="9643" y="412"/>
                </a:lnTo>
                <a:lnTo>
                  <a:pt x="9876" y="412"/>
                </a:lnTo>
                <a:lnTo>
                  <a:pt x="10108" y="412"/>
                </a:lnTo>
                <a:lnTo>
                  <a:pt x="10341" y="438"/>
                </a:lnTo>
                <a:lnTo>
                  <a:pt x="10548" y="438"/>
                </a:lnTo>
                <a:lnTo>
                  <a:pt x="10781" y="438"/>
                </a:lnTo>
                <a:lnTo>
                  <a:pt x="11013" y="464"/>
                </a:lnTo>
                <a:lnTo>
                  <a:pt x="11246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288"/>
          <p:cNvSpPr/>
          <p:nvPr/>
        </p:nvSpPr>
        <p:spPr>
          <a:xfrm>
            <a:off x="3479212" y="1038226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29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80"/>
                </a:lnTo>
                <a:lnTo>
                  <a:pt x="4369" y="180"/>
                </a:lnTo>
                <a:lnTo>
                  <a:pt x="4602" y="180"/>
                </a:lnTo>
                <a:lnTo>
                  <a:pt x="4834" y="206"/>
                </a:lnTo>
                <a:lnTo>
                  <a:pt x="5041" y="206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58"/>
                </a:lnTo>
                <a:lnTo>
                  <a:pt x="6670" y="283"/>
                </a:lnTo>
                <a:lnTo>
                  <a:pt x="6877" y="283"/>
                </a:lnTo>
                <a:lnTo>
                  <a:pt x="7109" y="309"/>
                </a:lnTo>
                <a:lnTo>
                  <a:pt x="7342" y="309"/>
                </a:lnTo>
                <a:lnTo>
                  <a:pt x="7575" y="309"/>
                </a:lnTo>
                <a:lnTo>
                  <a:pt x="7807" y="335"/>
                </a:lnTo>
                <a:lnTo>
                  <a:pt x="8040" y="335"/>
                </a:lnTo>
                <a:lnTo>
                  <a:pt x="8273" y="335"/>
                </a:lnTo>
                <a:lnTo>
                  <a:pt x="8505" y="361"/>
                </a:lnTo>
                <a:lnTo>
                  <a:pt x="8738" y="361"/>
                </a:lnTo>
                <a:lnTo>
                  <a:pt x="8945" y="387"/>
                </a:lnTo>
                <a:lnTo>
                  <a:pt x="9178" y="387"/>
                </a:lnTo>
                <a:lnTo>
                  <a:pt x="9410" y="387"/>
                </a:lnTo>
                <a:lnTo>
                  <a:pt x="9643" y="412"/>
                </a:lnTo>
                <a:lnTo>
                  <a:pt x="9876" y="412"/>
                </a:lnTo>
                <a:lnTo>
                  <a:pt x="10108" y="412"/>
                </a:lnTo>
                <a:lnTo>
                  <a:pt x="10341" y="438"/>
                </a:lnTo>
                <a:lnTo>
                  <a:pt x="10574" y="438"/>
                </a:lnTo>
                <a:lnTo>
                  <a:pt x="10781" y="464"/>
                </a:lnTo>
                <a:lnTo>
                  <a:pt x="11013" y="464"/>
                </a:lnTo>
                <a:lnTo>
                  <a:pt x="11246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289"/>
          <p:cNvSpPr/>
          <p:nvPr/>
        </p:nvSpPr>
        <p:spPr>
          <a:xfrm>
            <a:off x="3490458" y="1038273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29"/>
                </a:lnTo>
                <a:lnTo>
                  <a:pt x="2999" y="129"/>
                </a:lnTo>
                <a:lnTo>
                  <a:pt x="3231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54"/>
                </a:lnTo>
                <a:lnTo>
                  <a:pt x="4136" y="180"/>
                </a:lnTo>
                <a:lnTo>
                  <a:pt x="4369" y="180"/>
                </a:lnTo>
                <a:lnTo>
                  <a:pt x="4602" y="206"/>
                </a:lnTo>
                <a:lnTo>
                  <a:pt x="4834" y="206"/>
                </a:lnTo>
                <a:lnTo>
                  <a:pt x="5067" y="206"/>
                </a:lnTo>
                <a:lnTo>
                  <a:pt x="5300" y="232"/>
                </a:lnTo>
                <a:lnTo>
                  <a:pt x="5506" y="232"/>
                </a:lnTo>
                <a:lnTo>
                  <a:pt x="5739" y="232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83"/>
                </a:lnTo>
                <a:lnTo>
                  <a:pt x="6670" y="283"/>
                </a:lnTo>
                <a:lnTo>
                  <a:pt x="6903" y="283"/>
                </a:lnTo>
                <a:lnTo>
                  <a:pt x="7135" y="309"/>
                </a:lnTo>
                <a:lnTo>
                  <a:pt x="7342" y="309"/>
                </a:lnTo>
                <a:lnTo>
                  <a:pt x="7575" y="309"/>
                </a:lnTo>
                <a:lnTo>
                  <a:pt x="7807" y="335"/>
                </a:lnTo>
                <a:lnTo>
                  <a:pt x="8040" y="335"/>
                </a:lnTo>
                <a:lnTo>
                  <a:pt x="8273" y="361"/>
                </a:lnTo>
                <a:lnTo>
                  <a:pt x="8505" y="361"/>
                </a:lnTo>
                <a:lnTo>
                  <a:pt x="8738" y="361"/>
                </a:lnTo>
                <a:lnTo>
                  <a:pt x="8971" y="387"/>
                </a:lnTo>
                <a:lnTo>
                  <a:pt x="9204" y="387"/>
                </a:lnTo>
                <a:lnTo>
                  <a:pt x="9410" y="412"/>
                </a:lnTo>
                <a:lnTo>
                  <a:pt x="9643" y="412"/>
                </a:lnTo>
                <a:lnTo>
                  <a:pt x="9876" y="412"/>
                </a:lnTo>
                <a:lnTo>
                  <a:pt x="10108" y="438"/>
                </a:lnTo>
                <a:lnTo>
                  <a:pt x="10341" y="438"/>
                </a:lnTo>
                <a:lnTo>
                  <a:pt x="10574" y="438"/>
                </a:lnTo>
                <a:lnTo>
                  <a:pt x="10806" y="464"/>
                </a:lnTo>
                <a:lnTo>
                  <a:pt x="11039" y="464"/>
                </a:lnTo>
                <a:lnTo>
                  <a:pt x="11246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290"/>
          <p:cNvSpPr/>
          <p:nvPr/>
        </p:nvSpPr>
        <p:spPr>
          <a:xfrm>
            <a:off x="3501704" y="1038321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63" y="51"/>
                </a:lnTo>
                <a:lnTo>
                  <a:pt x="1396" y="51"/>
                </a:lnTo>
                <a:lnTo>
                  <a:pt x="1628" y="77"/>
                </a:lnTo>
                <a:lnTo>
                  <a:pt x="1861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29"/>
                </a:lnTo>
                <a:lnTo>
                  <a:pt x="2999" y="129"/>
                </a:lnTo>
                <a:lnTo>
                  <a:pt x="3231" y="129"/>
                </a:lnTo>
                <a:lnTo>
                  <a:pt x="3464" y="154"/>
                </a:lnTo>
                <a:lnTo>
                  <a:pt x="3697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69" y="180"/>
                </a:lnTo>
                <a:lnTo>
                  <a:pt x="4602" y="206"/>
                </a:lnTo>
                <a:lnTo>
                  <a:pt x="4834" y="206"/>
                </a:lnTo>
                <a:lnTo>
                  <a:pt x="5067" y="206"/>
                </a:lnTo>
                <a:lnTo>
                  <a:pt x="5300" y="232"/>
                </a:lnTo>
                <a:lnTo>
                  <a:pt x="5532" y="232"/>
                </a:lnTo>
                <a:lnTo>
                  <a:pt x="5765" y="258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83"/>
                </a:lnTo>
                <a:lnTo>
                  <a:pt x="6670" y="283"/>
                </a:lnTo>
                <a:lnTo>
                  <a:pt x="6903" y="283"/>
                </a:lnTo>
                <a:lnTo>
                  <a:pt x="7135" y="309"/>
                </a:lnTo>
                <a:lnTo>
                  <a:pt x="7368" y="309"/>
                </a:lnTo>
                <a:lnTo>
                  <a:pt x="7601" y="335"/>
                </a:lnTo>
                <a:lnTo>
                  <a:pt x="7807" y="335"/>
                </a:lnTo>
                <a:lnTo>
                  <a:pt x="8040" y="335"/>
                </a:lnTo>
                <a:lnTo>
                  <a:pt x="8273" y="361"/>
                </a:lnTo>
                <a:lnTo>
                  <a:pt x="8505" y="361"/>
                </a:lnTo>
                <a:lnTo>
                  <a:pt x="8738" y="361"/>
                </a:lnTo>
                <a:lnTo>
                  <a:pt x="8971" y="387"/>
                </a:lnTo>
                <a:lnTo>
                  <a:pt x="9204" y="387"/>
                </a:lnTo>
                <a:lnTo>
                  <a:pt x="9436" y="412"/>
                </a:lnTo>
                <a:lnTo>
                  <a:pt x="9643" y="412"/>
                </a:lnTo>
                <a:lnTo>
                  <a:pt x="9876" y="412"/>
                </a:lnTo>
                <a:lnTo>
                  <a:pt x="10108" y="438"/>
                </a:lnTo>
                <a:lnTo>
                  <a:pt x="10341" y="438"/>
                </a:lnTo>
                <a:lnTo>
                  <a:pt x="10574" y="464"/>
                </a:lnTo>
                <a:lnTo>
                  <a:pt x="10806" y="464"/>
                </a:lnTo>
                <a:lnTo>
                  <a:pt x="11039" y="464"/>
                </a:lnTo>
                <a:lnTo>
                  <a:pt x="11272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291"/>
          <p:cNvSpPr/>
          <p:nvPr/>
        </p:nvSpPr>
        <p:spPr>
          <a:xfrm>
            <a:off x="3512977" y="1038369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25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275" y="103"/>
                </a:lnTo>
                <a:lnTo>
                  <a:pt x="2507" y="103"/>
                </a:lnTo>
                <a:lnTo>
                  <a:pt x="2740" y="129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43" y="180"/>
                </a:lnTo>
                <a:lnTo>
                  <a:pt x="4576" y="206"/>
                </a:lnTo>
                <a:lnTo>
                  <a:pt x="4808" y="206"/>
                </a:lnTo>
                <a:lnTo>
                  <a:pt x="5041" y="206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58"/>
                </a:lnTo>
                <a:lnTo>
                  <a:pt x="5972" y="258"/>
                </a:lnTo>
                <a:lnTo>
                  <a:pt x="6179" y="258"/>
                </a:lnTo>
                <a:lnTo>
                  <a:pt x="6411" y="283"/>
                </a:lnTo>
                <a:lnTo>
                  <a:pt x="6644" y="283"/>
                </a:lnTo>
                <a:lnTo>
                  <a:pt x="6877" y="309"/>
                </a:lnTo>
                <a:lnTo>
                  <a:pt x="7109" y="309"/>
                </a:lnTo>
                <a:lnTo>
                  <a:pt x="7342" y="309"/>
                </a:lnTo>
                <a:lnTo>
                  <a:pt x="7575" y="335"/>
                </a:lnTo>
                <a:lnTo>
                  <a:pt x="7807" y="335"/>
                </a:lnTo>
                <a:lnTo>
                  <a:pt x="8040" y="335"/>
                </a:lnTo>
                <a:lnTo>
                  <a:pt x="8247" y="361"/>
                </a:lnTo>
                <a:lnTo>
                  <a:pt x="8480" y="361"/>
                </a:lnTo>
                <a:lnTo>
                  <a:pt x="8712" y="387"/>
                </a:lnTo>
                <a:lnTo>
                  <a:pt x="8945" y="387"/>
                </a:lnTo>
                <a:lnTo>
                  <a:pt x="9178" y="387"/>
                </a:lnTo>
                <a:lnTo>
                  <a:pt x="9410" y="412"/>
                </a:lnTo>
                <a:lnTo>
                  <a:pt x="9643" y="412"/>
                </a:lnTo>
                <a:lnTo>
                  <a:pt x="9876" y="438"/>
                </a:lnTo>
                <a:lnTo>
                  <a:pt x="10083" y="438"/>
                </a:lnTo>
                <a:lnTo>
                  <a:pt x="10315" y="438"/>
                </a:lnTo>
                <a:lnTo>
                  <a:pt x="10548" y="464"/>
                </a:lnTo>
                <a:lnTo>
                  <a:pt x="10781" y="464"/>
                </a:lnTo>
                <a:lnTo>
                  <a:pt x="11013" y="490"/>
                </a:lnTo>
                <a:lnTo>
                  <a:pt x="11246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292"/>
          <p:cNvSpPr/>
          <p:nvPr/>
        </p:nvSpPr>
        <p:spPr>
          <a:xfrm>
            <a:off x="3524224" y="1038417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40" y="129"/>
                </a:lnTo>
                <a:lnTo>
                  <a:pt x="2973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69" y="180"/>
                </a:lnTo>
                <a:lnTo>
                  <a:pt x="4602" y="206"/>
                </a:lnTo>
                <a:lnTo>
                  <a:pt x="4808" y="206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58"/>
                </a:lnTo>
                <a:lnTo>
                  <a:pt x="5972" y="258"/>
                </a:lnTo>
                <a:lnTo>
                  <a:pt x="6204" y="258"/>
                </a:lnTo>
                <a:lnTo>
                  <a:pt x="6437" y="283"/>
                </a:lnTo>
                <a:lnTo>
                  <a:pt x="6644" y="283"/>
                </a:lnTo>
                <a:lnTo>
                  <a:pt x="6877" y="309"/>
                </a:lnTo>
                <a:lnTo>
                  <a:pt x="7109" y="309"/>
                </a:lnTo>
                <a:lnTo>
                  <a:pt x="7342" y="309"/>
                </a:lnTo>
                <a:lnTo>
                  <a:pt x="7575" y="335"/>
                </a:lnTo>
                <a:lnTo>
                  <a:pt x="7807" y="335"/>
                </a:lnTo>
                <a:lnTo>
                  <a:pt x="8040" y="361"/>
                </a:lnTo>
                <a:lnTo>
                  <a:pt x="8273" y="361"/>
                </a:lnTo>
                <a:lnTo>
                  <a:pt x="8505" y="361"/>
                </a:lnTo>
                <a:lnTo>
                  <a:pt x="8712" y="387"/>
                </a:lnTo>
                <a:lnTo>
                  <a:pt x="8945" y="387"/>
                </a:lnTo>
                <a:lnTo>
                  <a:pt x="9178" y="412"/>
                </a:lnTo>
                <a:lnTo>
                  <a:pt x="9410" y="412"/>
                </a:lnTo>
                <a:lnTo>
                  <a:pt x="9643" y="412"/>
                </a:lnTo>
                <a:lnTo>
                  <a:pt x="9876" y="438"/>
                </a:lnTo>
                <a:lnTo>
                  <a:pt x="10108" y="438"/>
                </a:lnTo>
                <a:lnTo>
                  <a:pt x="10341" y="438"/>
                </a:lnTo>
                <a:lnTo>
                  <a:pt x="10548" y="464"/>
                </a:lnTo>
                <a:lnTo>
                  <a:pt x="10781" y="464"/>
                </a:lnTo>
                <a:lnTo>
                  <a:pt x="11013" y="490"/>
                </a:lnTo>
                <a:lnTo>
                  <a:pt x="11246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293"/>
          <p:cNvSpPr/>
          <p:nvPr/>
        </p:nvSpPr>
        <p:spPr>
          <a:xfrm>
            <a:off x="3535470" y="1038467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29"/>
                </a:lnTo>
                <a:lnTo>
                  <a:pt x="2999" y="129"/>
                </a:lnTo>
                <a:lnTo>
                  <a:pt x="3205" y="129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69" y="180"/>
                </a:lnTo>
                <a:lnTo>
                  <a:pt x="4602" y="206"/>
                </a:lnTo>
                <a:lnTo>
                  <a:pt x="4834" y="206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32"/>
                </a:lnTo>
                <a:lnTo>
                  <a:pt x="5739" y="258"/>
                </a:lnTo>
                <a:lnTo>
                  <a:pt x="5972" y="258"/>
                </a:lnTo>
                <a:lnTo>
                  <a:pt x="6204" y="283"/>
                </a:lnTo>
                <a:lnTo>
                  <a:pt x="6437" y="283"/>
                </a:lnTo>
                <a:lnTo>
                  <a:pt x="6670" y="283"/>
                </a:lnTo>
                <a:lnTo>
                  <a:pt x="6903" y="309"/>
                </a:lnTo>
                <a:lnTo>
                  <a:pt x="7109" y="309"/>
                </a:lnTo>
                <a:lnTo>
                  <a:pt x="7342" y="335"/>
                </a:lnTo>
                <a:lnTo>
                  <a:pt x="7575" y="335"/>
                </a:lnTo>
                <a:lnTo>
                  <a:pt x="7807" y="335"/>
                </a:lnTo>
                <a:lnTo>
                  <a:pt x="8040" y="361"/>
                </a:lnTo>
                <a:lnTo>
                  <a:pt x="8273" y="361"/>
                </a:lnTo>
                <a:lnTo>
                  <a:pt x="8505" y="361"/>
                </a:lnTo>
                <a:lnTo>
                  <a:pt x="8738" y="387"/>
                </a:lnTo>
                <a:lnTo>
                  <a:pt x="8945" y="387"/>
                </a:lnTo>
                <a:lnTo>
                  <a:pt x="9178" y="412"/>
                </a:lnTo>
                <a:lnTo>
                  <a:pt x="9410" y="412"/>
                </a:lnTo>
                <a:lnTo>
                  <a:pt x="9643" y="412"/>
                </a:lnTo>
                <a:lnTo>
                  <a:pt x="9876" y="438"/>
                </a:lnTo>
                <a:lnTo>
                  <a:pt x="10108" y="438"/>
                </a:lnTo>
                <a:lnTo>
                  <a:pt x="10341" y="464"/>
                </a:lnTo>
                <a:lnTo>
                  <a:pt x="10574" y="464"/>
                </a:lnTo>
                <a:lnTo>
                  <a:pt x="10806" y="464"/>
                </a:lnTo>
                <a:lnTo>
                  <a:pt x="11013" y="490"/>
                </a:lnTo>
                <a:lnTo>
                  <a:pt x="11246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294"/>
          <p:cNvSpPr/>
          <p:nvPr/>
        </p:nvSpPr>
        <p:spPr>
          <a:xfrm>
            <a:off x="3546716" y="1038516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25"/>
                </a:lnTo>
                <a:lnTo>
                  <a:pt x="1163" y="51"/>
                </a:lnTo>
                <a:lnTo>
                  <a:pt x="1396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77"/>
                </a:lnTo>
                <a:lnTo>
                  <a:pt x="2301" y="103"/>
                </a:lnTo>
                <a:lnTo>
                  <a:pt x="2533" y="103"/>
                </a:lnTo>
                <a:lnTo>
                  <a:pt x="2766" y="129"/>
                </a:lnTo>
                <a:lnTo>
                  <a:pt x="2999" y="129"/>
                </a:lnTo>
                <a:lnTo>
                  <a:pt x="3231" y="154"/>
                </a:lnTo>
                <a:lnTo>
                  <a:pt x="3464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69" y="180"/>
                </a:lnTo>
                <a:lnTo>
                  <a:pt x="4602" y="206"/>
                </a:lnTo>
                <a:lnTo>
                  <a:pt x="4834" y="206"/>
                </a:lnTo>
                <a:lnTo>
                  <a:pt x="5067" y="232"/>
                </a:lnTo>
                <a:lnTo>
                  <a:pt x="5300" y="232"/>
                </a:lnTo>
                <a:lnTo>
                  <a:pt x="5506" y="232"/>
                </a:lnTo>
                <a:lnTo>
                  <a:pt x="5739" y="258"/>
                </a:lnTo>
                <a:lnTo>
                  <a:pt x="5972" y="258"/>
                </a:lnTo>
                <a:lnTo>
                  <a:pt x="6204" y="283"/>
                </a:lnTo>
                <a:lnTo>
                  <a:pt x="6437" y="283"/>
                </a:lnTo>
                <a:lnTo>
                  <a:pt x="6670" y="309"/>
                </a:lnTo>
                <a:lnTo>
                  <a:pt x="6903" y="309"/>
                </a:lnTo>
                <a:lnTo>
                  <a:pt x="7135" y="309"/>
                </a:lnTo>
                <a:lnTo>
                  <a:pt x="7368" y="335"/>
                </a:lnTo>
                <a:lnTo>
                  <a:pt x="7575" y="335"/>
                </a:lnTo>
                <a:lnTo>
                  <a:pt x="7807" y="335"/>
                </a:lnTo>
                <a:lnTo>
                  <a:pt x="8040" y="361"/>
                </a:lnTo>
                <a:lnTo>
                  <a:pt x="8273" y="361"/>
                </a:lnTo>
                <a:lnTo>
                  <a:pt x="8505" y="387"/>
                </a:lnTo>
                <a:lnTo>
                  <a:pt x="8738" y="387"/>
                </a:lnTo>
                <a:lnTo>
                  <a:pt x="8971" y="387"/>
                </a:lnTo>
                <a:lnTo>
                  <a:pt x="9204" y="412"/>
                </a:lnTo>
                <a:lnTo>
                  <a:pt x="9410" y="412"/>
                </a:lnTo>
                <a:lnTo>
                  <a:pt x="9643" y="438"/>
                </a:lnTo>
                <a:lnTo>
                  <a:pt x="9876" y="438"/>
                </a:lnTo>
                <a:lnTo>
                  <a:pt x="10108" y="438"/>
                </a:lnTo>
                <a:lnTo>
                  <a:pt x="10341" y="464"/>
                </a:lnTo>
                <a:lnTo>
                  <a:pt x="10574" y="464"/>
                </a:lnTo>
                <a:lnTo>
                  <a:pt x="10806" y="490"/>
                </a:lnTo>
                <a:lnTo>
                  <a:pt x="11039" y="490"/>
                </a:lnTo>
                <a:lnTo>
                  <a:pt x="11272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295"/>
          <p:cNvSpPr/>
          <p:nvPr/>
        </p:nvSpPr>
        <p:spPr>
          <a:xfrm>
            <a:off x="3557989" y="1038566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06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42" y="103"/>
                </a:lnTo>
                <a:lnTo>
                  <a:pt x="2275" y="103"/>
                </a:lnTo>
                <a:lnTo>
                  <a:pt x="2507" y="103"/>
                </a:lnTo>
                <a:lnTo>
                  <a:pt x="2740" y="129"/>
                </a:lnTo>
                <a:lnTo>
                  <a:pt x="2973" y="129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10" y="180"/>
                </a:lnTo>
                <a:lnTo>
                  <a:pt x="4343" y="206"/>
                </a:lnTo>
                <a:lnTo>
                  <a:pt x="4576" y="206"/>
                </a:lnTo>
                <a:lnTo>
                  <a:pt x="4808" y="206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58"/>
                </a:lnTo>
                <a:lnTo>
                  <a:pt x="5739" y="258"/>
                </a:lnTo>
                <a:lnTo>
                  <a:pt x="5946" y="258"/>
                </a:lnTo>
                <a:lnTo>
                  <a:pt x="6179" y="283"/>
                </a:lnTo>
                <a:lnTo>
                  <a:pt x="6411" y="283"/>
                </a:lnTo>
                <a:lnTo>
                  <a:pt x="6644" y="309"/>
                </a:lnTo>
                <a:lnTo>
                  <a:pt x="6877" y="309"/>
                </a:lnTo>
                <a:lnTo>
                  <a:pt x="7109" y="309"/>
                </a:lnTo>
                <a:lnTo>
                  <a:pt x="7342" y="335"/>
                </a:lnTo>
                <a:lnTo>
                  <a:pt x="7575" y="335"/>
                </a:lnTo>
                <a:lnTo>
                  <a:pt x="7782" y="361"/>
                </a:lnTo>
                <a:lnTo>
                  <a:pt x="8014" y="361"/>
                </a:lnTo>
                <a:lnTo>
                  <a:pt x="8247" y="361"/>
                </a:lnTo>
                <a:lnTo>
                  <a:pt x="8480" y="387"/>
                </a:lnTo>
                <a:lnTo>
                  <a:pt x="8712" y="387"/>
                </a:lnTo>
                <a:lnTo>
                  <a:pt x="8945" y="412"/>
                </a:lnTo>
                <a:lnTo>
                  <a:pt x="9178" y="412"/>
                </a:lnTo>
                <a:lnTo>
                  <a:pt x="9410" y="412"/>
                </a:lnTo>
                <a:lnTo>
                  <a:pt x="9643" y="438"/>
                </a:lnTo>
                <a:lnTo>
                  <a:pt x="9850" y="438"/>
                </a:lnTo>
                <a:lnTo>
                  <a:pt x="10083" y="464"/>
                </a:lnTo>
                <a:lnTo>
                  <a:pt x="10315" y="464"/>
                </a:lnTo>
                <a:lnTo>
                  <a:pt x="10548" y="464"/>
                </a:lnTo>
                <a:lnTo>
                  <a:pt x="10781" y="490"/>
                </a:lnTo>
                <a:lnTo>
                  <a:pt x="11013" y="490"/>
                </a:lnTo>
                <a:lnTo>
                  <a:pt x="11246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296"/>
          <p:cNvSpPr/>
          <p:nvPr/>
        </p:nvSpPr>
        <p:spPr>
          <a:xfrm>
            <a:off x="3569235" y="1038617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07" y="103"/>
                </a:lnTo>
                <a:lnTo>
                  <a:pt x="2740" y="129"/>
                </a:lnTo>
                <a:lnTo>
                  <a:pt x="2973" y="129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54"/>
                </a:lnTo>
                <a:lnTo>
                  <a:pt x="3903" y="180"/>
                </a:lnTo>
                <a:lnTo>
                  <a:pt x="4136" y="180"/>
                </a:lnTo>
                <a:lnTo>
                  <a:pt x="4343" y="206"/>
                </a:lnTo>
                <a:lnTo>
                  <a:pt x="4576" y="206"/>
                </a:lnTo>
                <a:lnTo>
                  <a:pt x="4808" y="206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58"/>
                </a:lnTo>
                <a:lnTo>
                  <a:pt x="5739" y="258"/>
                </a:lnTo>
                <a:lnTo>
                  <a:pt x="5972" y="258"/>
                </a:lnTo>
                <a:lnTo>
                  <a:pt x="6204" y="283"/>
                </a:lnTo>
                <a:lnTo>
                  <a:pt x="6411" y="283"/>
                </a:lnTo>
                <a:lnTo>
                  <a:pt x="6644" y="309"/>
                </a:lnTo>
                <a:lnTo>
                  <a:pt x="6877" y="309"/>
                </a:lnTo>
                <a:lnTo>
                  <a:pt x="7109" y="335"/>
                </a:lnTo>
                <a:lnTo>
                  <a:pt x="7342" y="335"/>
                </a:lnTo>
                <a:lnTo>
                  <a:pt x="7575" y="335"/>
                </a:lnTo>
                <a:lnTo>
                  <a:pt x="7807" y="361"/>
                </a:lnTo>
                <a:lnTo>
                  <a:pt x="8040" y="361"/>
                </a:lnTo>
                <a:lnTo>
                  <a:pt x="8247" y="361"/>
                </a:lnTo>
                <a:lnTo>
                  <a:pt x="8480" y="387"/>
                </a:lnTo>
                <a:lnTo>
                  <a:pt x="8712" y="387"/>
                </a:lnTo>
                <a:lnTo>
                  <a:pt x="8945" y="412"/>
                </a:lnTo>
                <a:lnTo>
                  <a:pt x="9178" y="412"/>
                </a:lnTo>
                <a:lnTo>
                  <a:pt x="9410" y="412"/>
                </a:lnTo>
                <a:lnTo>
                  <a:pt x="9643" y="438"/>
                </a:lnTo>
                <a:lnTo>
                  <a:pt x="9876" y="438"/>
                </a:lnTo>
                <a:lnTo>
                  <a:pt x="10108" y="464"/>
                </a:lnTo>
                <a:lnTo>
                  <a:pt x="10315" y="464"/>
                </a:lnTo>
                <a:lnTo>
                  <a:pt x="10548" y="490"/>
                </a:lnTo>
                <a:lnTo>
                  <a:pt x="10781" y="490"/>
                </a:lnTo>
                <a:lnTo>
                  <a:pt x="11013" y="490"/>
                </a:lnTo>
                <a:lnTo>
                  <a:pt x="11246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297"/>
          <p:cNvSpPr/>
          <p:nvPr/>
        </p:nvSpPr>
        <p:spPr>
          <a:xfrm>
            <a:off x="3580482" y="1038668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73" y="129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36" y="180"/>
                </a:lnTo>
                <a:lnTo>
                  <a:pt x="4369" y="206"/>
                </a:lnTo>
                <a:lnTo>
                  <a:pt x="4602" y="206"/>
                </a:lnTo>
                <a:lnTo>
                  <a:pt x="4808" y="206"/>
                </a:lnTo>
                <a:lnTo>
                  <a:pt x="5041" y="232"/>
                </a:lnTo>
                <a:lnTo>
                  <a:pt x="5274" y="232"/>
                </a:lnTo>
                <a:lnTo>
                  <a:pt x="5506" y="258"/>
                </a:lnTo>
                <a:lnTo>
                  <a:pt x="5739" y="258"/>
                </a:lnTo>
                <a:lnTo>
                  <a:pt x="5972" y="283"/>
                </a:lnTo>
                <a:lnTo>
                  <a:pt x="6204" y="283"/>
                </a:lnTo>
                <a:lnTo>
                  <a:pt x="6437" y="283"/>
                </a:lnTo>
                <a:lnTo>
                  <a:pt x="6670" y="309"/>
                </a:lnTo>
                <a:lnTo>
                  <a:pt x="6877" y="309"/>
                </a:lnTo>
                <a:lnTo>
                  <a:pt x="7109" y="335"/>
                </a:lnTo>
                <a:lnTo>
                  <a:pt x="7342" y="335"/>
                </a:lnTo>
                <a:lnTo>
                  <a:pt x="7575" y="361"/>
                </a:lnTo>
                <a:lnTo>
                  <a:pt x="7807" y="361"/>
                </a:lnTo>
                <a:lnTo>
                  <a:pt x="8040" y="361"/>
                </a:lnTo>
                <a:lnTo>
                  <a:pt x="8273" y="387"/>
                </a:lnTo>
                <a:lnTo>
                  <a:pt x="8505" y="387"/>
                </a:lnTo>
                <a:lnTo>
                  <a:pt x="8712" y="387"/>
                </a:lnTo>
                <a:lnTo>
                  <a:pt x="8945" y="412"/>
                </a:lnTo>
                <a:lnTo>
                  <a:pt x="9178" y="412"/>
                </a:lnTo>
                <a:lnTo>
                  <a:pt x="9410" y="438"/>
                </a:lnTo>
                <a:lnTo>
                  <a:pt x="9643" y="438"/>
                </a:lnTo>
                <a:lnTo>
                  <a:pt x="9876" y="464"/>
                </a:lnTo>
                <a:lnTo>
                  <a:pt x="10108" y="464"/>
                </a:lnTo>
                <a:lnTo>
                  <a:pt x="10341" y="464"/>
                </a:lnTo>
                <a:lnTo>
                  <a:pt x="10574" y="490"/>
                </a:lnTo>
                <a:lnTo>
                  <a:pt x="10781" y="490"/>
                </a:lnTo>
                <a:lnTo>
                  <a:pt x="11013" y="516"/>
                </a:lnTo>
                <a:lnTo>
                  <a:pt x="11246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298"/>
          <p:cNvSpPr/>
          <p:nvPr/>
        </p:nvSpPr>
        <p:spPr>
          <a:xfrm>
            <a:off x="3591728" y="1038720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70" y="51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29"/>
                </a:lnTo>
                <a:lnTo>
                  <a:pt x="3231" y="154"/>
                </a:lnTo>
                <a:lnTo>
                  <a:pt x="3438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36" y="180"/>
                </a:lnTo>
                <a:lnTo>
                  <a:pt x="4369" y="206"/>
                </a:lnTo>
                <a:lnTo>
                  <a:pt x="4602" y="206"/>
                </a:lnTo>
                <a:lnTo>
                  <a:pt x="4834" y="232"/>
                </a:lnTo>
                <a:lnTo>
                  <a:pt x="5067" y="232"/>
                </a:lnTo>
                <a:lnTo>
                  <a:pt x="5274" y="232"/>
                </a:lnTo>
                <a:lnTo>
                  <a:pt x="5506" y="258"/>
                </a:lnTo>
                <a:lnTo>
                  <a:pt x="5739" y="258"/>
                </a:lnTo>
                <a:lnTo>
                  <a:pt x="5972" y="283"/>
                </a:lnTo>
                <a:lnTo>
                  <a:pt x="6204" y="283"/>
                </a:lnTo>
                <a:lnTo>
                  <a:pt x="6437" y="309"/>
                </a:lnTo>
                <a:lnTo>
                  <a:pt x="6670" y="309"/>
                </a:lnTo>
                <a:lnTo>
                  <a:pt x="6903" y="309"/>
                </a:lnTo>
                <a:lnTo>
                  <a:pt x="7109" y="335"/>
                </a:lnTo>
                <a:lnTo>
                  <a:pt x="7342" y="335"/>
                </a:lnTo>
                <a:lnTo>
                  <a:pt x="7575" y="361"/>
                </a:lnTo>
                <a:lnTo>
                  <a:pt x="7807" y="361"/>
                </a:lnTo>
                <a:lnTo>
                  <a:pt x="8040" y="361"/>
                </a:lnTo>
                <a:lnTo>
                  <a:pt x="8273" y="387"/>
                </a:lnTo>
                <a:lnTo>
                  <a:pt x="8505" y="387"/>
                </a:lnTo>
                <a:lnTo>
                  <a:pt x="8738" y="412"/>
                </a:lnTo>
                <a:lnTo>
                  <a:pt x="8971" y="412"/>
                </a:lnTo>
                <a:lnTo>
                  <a:pt x="9178" y="412"/>
                </a:lnTo>
                <a:lnTo>
                  <a:pt x="9410" y="438"/>
                </a:lnTo>
                <a:lnTo>
                  <a:pt x="9643" y="438"/>
                </a:lnTo>
                <a:lnTo>
                  <a:pt x="9876" y="464"/>
                </a:lnTo>
                <a:lnTo>
                  <a:pt x="10108" y="464"/>
                </a:lnTo>
                <a:lnTo>
                  <a:pt x="10341" y="490"/>
                </a:lnTo>
                <a:lnTo>
                  <a:pt x="10574" y="490"/>
                </a:lnTo>
                <a:lnTo>
                  <a:pt x="10806" y="490"/>
                </a:lnTo>
                <a:lnTo>
                  <a:pt x="11013" y="516"/>
                </a:lnTo>
                <a:lnTo>
                  <a:pt x="11246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299"/>
          <p:cNvSpPr/>
          <p:nvPr/>
        </p:nvSpPr>
        <p:spPr>
          <a:xfrm>
            <a:off x="3602975" y="1038772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28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29"/>
                </a:lnTo>
                <a:lnTo>
                  <a:pt x="3231" y="154"/>
                </a:lnTo>
                <a:lnTo>
                  <a:pt x="3464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36" y="180"/>
                </a:lnTo>
                <a:lnTo>
                  <a:pt x="4369" y="206"/>
                </a:lnTo>
                <a:lnTo>
                  <a:pt x="4602" y="206"/>
                </a:lnTo>
                <a:lnTo>
                  <a:pt x="4834" y="232"/>
                </a:lnTo>
                <a:lnTo>
                  <a:pt x="5067" y="232"/>
                </a:lnTo>
                <a:lnTo>
                  <a:pt x="5300" y="258"/>
                </a:lnTo>
                <a:lnTo>
                  <a:pt x="5532" y="258"/>
                </a:lnTo>
                <a:lnTo>
                  <a:pt x="5739" y="258"/>
                </a:lnTo>
                <a:lnTo>
                  <a:pt x="5972" y="283"/>
                </a:lnTo>
                <a:lnTo>
                  <a:pt x="6204" y="283"/>
                </a:lnTo>
                <a:lnTo>
                  <a:pt x="6437" y="309"/>
                </a:lnTo>
                <a:lnTo>
                  <a:pt x="6670" y="309"/>
                </a:lnTo>
                <a:lnTo>
                  <a:pt x="6903" y="335"/>
                </a:lnTo>
                <a:lnTo>
                  <a:pt x="7135" y="335"/>
                </a:lnTo>
                <a:lnTo>
                  <a:pt x="7368" y="335"/>
                </a:lnTo>
                <a:lnTo>
                  <a:pt x="7575" y="361"/>
                </a:lnTo>
                <a:lnTo>
                  <a:pt x="7807" y="361"/>
                </a:lnTo>
                <a:lnTo>
                  <a:pt x="8040" y="387"/>
                </a:lnTo>
                <a:lnTo>
                  <a:pt x="8273" y="387"/>
                </a:lnTo>
                <a:lnTo>
                  <a:pt x="8505" y="387"/>
                </a:lnTo>
                <a:lnTo>
                  <a:pt x="8738" y="412"/>
                </a:lnTo>
                <a:lnTo>
                  <a:pt x="8971" y="412"/>
                </a:lnTo>
                <a:lnTo>
                  <a:pt x="9204" y="438"/>
                </a:lnTo>
                <a:lnTo>
                  <a:pt x="9436" y="438"/>
                </a:lnTo>
                <a:lnTo>
                  <a:pt x="9643" y="464"/>
                </a:lnTo>
                <a:lnTo>
                  <a:pt x="9876" y="464"/>
                </a:lnTo>
                <a:lnTo>
                  <a:pt x="10108" y="464"/>
                </a:lnTo>
                <a:lnTo>
                  <a:pt x="10341" y="490"/>
                </a:lnTo>
                <a:lnTo>
                  <a:pt x="10574" y="490"/>
                </a:lnTo>
                <a:lnTo>
                  <a:pt x="10806" y="516"/>
                </a:lnTo>
                <a:lnTo>
                  <a:pt x="11039" y="516"/>
                </a:lnTo>
                <a:lnTo>
                  <a:pt x="11272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00"/>
          <p:cNvSpPr/>
          <p:nvPr/>
        </p:nvSpPr>
        <p:spPr>
          <a:xfrm>
            <a:off x="3614247" y="1038825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06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275" y="103"/>
                </a:lnTo>
                <a:lnTo>
                  <a:pt x="2507" y="129"/>
                </a:lnTo>
                <a:lnTo>
                  <a:pt x="2740" y="129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10" y="206"/>
                </a:lnTo>
                <a:lnTo>
                  <a:pt x="4343" y="206"/>
                </a:lnTo>
                <a:lnTo>
                  <a:pt x="4576" y="206"/>
                </a:lnTo>
                <a:lnTo>
                  <a:pt x="4808" y="232"/>
                </a:lnTo>
                <a:lnTo>
                  <a:pt x="5041" y="232"/>
                </a:lnTo>
                <a:lnTo>
                  <a:pt x="5274" y="258"/>
                </a:lnTo>
                <a:lnTo>
                  <a:pt x="5506" y="258"/>
                </a:lnTo>
                <a:lnTo>
                  <a:pt x="5739" y="283"/>
                </a:lnTo>
                <a:lnTo>
                  <a:pt x="5972" y="283"/>
                </a:lnTo>
                <a:lnTo>
                  <a:pt x="6179" y="283"/>
                </a:lnTo>
                <a:lnTo>
                  <a:pt x="6411" y="309"/>
                </a:lnTo>
                <a:lnTo>
                  <a:pt x="6644" y="309"/>
                </a:lnTo>
                <a:lnTo>
                  <a:pt x="6877" y="335"/>
                </a:lnTo>
                <a:lnTo>
                  <a:pt x="7109" y="335"/>
                </a:lnTo>
                <a:lnTo>
                  <a:pt x="7342" y="361"/>
                </a:lnTo>
                <a:lnTo>
                  <a:pt x="7575" y="361"/>
                </a:lnTo>
                <a:lnTo>
                  <a:pt x="7807" y="361"/>
                </a:lnTo>
                <a:lnTo>
                  <a:pt x="8014" y="387"/>
                </a:lnTo>
                <a:lnTo>
                  <a:pt x="8247" y="387"/>
                </a:lnTo>
                <a:lnTo>
                  <a:pt x="8480" y="412"/>
                </a:lnTo>
                <a:lnTo>
                  <a:pt x="8712" y="412"/>
                </a:lnTo>
                <a:lnTo>
                  <a:pt x="8945" y="412"/>
                </a:lnTo>
                <a:lnTo>
                  <a:pt x="9178" y="438"/>
                </a:lnTo>
                <a:lnTo>
                  <a:pt x="9410" y="438"/>
                </a:lnTo>
                <a:lnTo>
                  <a:pt x="9643" y="464"/>
                </a:lnTo>
                <a:lnTo>
                  <a:pt x="9876" y="464"/>
                </a:lnTo>
                <a:lnTo>
                  <a:pt x="10083" y="490"/>
                </a:lnTo>
                <a:lnTo>
                  <a:pt x="10315" y="490"/>
                </a:lnTo>
                <a:lnTo>
                  <a:pt x="10548" y="490"/>
                </a:lnTo>
                <a:lnTo>
                  <a:pt x="10781" y="516"/>
                </a:lnTo>
                <a:lnTo>
                  <a:pt x="11013" y="516"/>
                </a:lnTo>
                <a:lnTo>
                  <a:pt x="11246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01"/>
          <p:cNvSpPr/>
          <p:nvPr/>
        </p:nvSpPr>
        <p:spPr>
          <a:xfrm>
            <a:off x="3625494" y="1038878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07" y="129"/>
                </a:lnTo>
                <a:lnTo>
                  <a:pt x="2740" y="129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69" y="206"/>
                </a:lnTo>
                <a:lnTo>
                  <a:pt x="4576" y="206"/>
                </a:lnTo>
                <a:lnTo>
                  <a:pt x="4808" y="232"/>
                </a:lnTo>
                <a:lnTo>
                  <a:pt x="5041" y="232"/>
                </a:lnTo>
                <a:lnTo>
                  <a:pt x="5274" y="258"/>
                </a:lnTo>
                <a:lnTo>
                  <a:pt x="5506" y="258"/>
                </a:lnTo>
                <a:lnTo>
                  <a:pt x="5739" y="283"/>
                </a:lnTo>
                <a:lnTo>
                  <a:pt x="5972" y="283"/>
                </a:lnTo>
                <a:lnTo>
                  <a:pt x="6204" y="309"/>
                </a:lnTo>
                <a:lnTo>
                  <a:pt x="6411" y="309"/>
                </a:lnTo>
                <a:lnTo>
                  <a:pt x="6644" y="309"/>
                </a:lnTo>
                <a:lnTo>
                  <a:pt x="6877" y="335"/>
                </a:lnTo>
                <a:lnTo>
                  <a:pt x="7109" y="335"/>
                </a:lnTo>
                <a:lnTo>
                  <a:pt x="7342" y="361"/>
                </a:lnTo>
                <a:lnTo>
                  <a:pt x="7575" y="361"/>
                </a:lnTo>
                <a:lnTo>
                  <a:pt x="7807" y="361"/>
                </a:lnTo>
                <a:lnTo>
                  <a:pt x="8040" y="387"/>
                </a:lnTo>
                <a:lnTo>
                  <a:pt x="8273" y="387"/>
                </a:lnTo>
                <a:lnTo>
                  <a:pt x="8480" y="412"/>
                </a:lnTo>
                <a:lnTo>
                  <a:pt x="8712" y="412"/>
                </a:lnTo>
                <a:lnTo>
                  <a:pt x="8945" y="438"/>
                </a:lnTo>
                <a:lnTo>
                  <a:pt x="9178" y="438"/>
                </a:lnTo>
                <a:lnTo>
                  <a:pt x="9410" y="438"/>
                </a:lnTo>
                <a:lnTo>
                  <a:pt x="9643" y="464"/>
                </a:lnTo>
                <a:lnTo>
                  <a:pt x="9876" y="464"/>
                </a:lnTo>
                <a:lnTo>
                  <a:pt x="10108" y="490"/>
                </a:lnTo>
                <a:lnTo>
                  <a:pt x="10315" y="490"/>
                </a:lnTo>
                <a:lnTo>
                  <a:pt x="10548" y="516"/>
                </a:lnTo>
                <a:lnTo>
                  <a:pt x="10781" y="516"/>
                </a:lnTo>
                <a:lnTo>
                  <a:pt x="11013" y="516"/>
                </a:lnTo>
                <a:lnTo>
                  <a:pt x="11246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02"/>
          <p:cNvSpPr/>
          <p:nvPr/>
        </p:nvSpPr>
        <p:spPr>
          <a:xfrm>
            <a:off x="3636740" y="1038932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54"/>
                </a:lnTo>
                <a:lnTo>
                  <a:pt x="3671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32"/>
                </a:lnTo>
                <a:lnTo>
                  <a:pt x="4834" y="232"/>
                </a:lnTo>
                <a:lnTo>
                  <a:pt x="5041" y="232"/>
                </a:lnTo>
                <a:lnTo>
                  <a:pt x="5274" y="258"/>
                </a:lnTo>
                <a:lnTo>
                  <a:pt x="5506" y="258"/>
                </a:lnTo>
                <a:lnTo>
                  <a:pt x="5739" y="283"/>
                </a:lnTo>
                <a:lnTo>
                  <a:pt x="5972" y="283"/>
                </a:lnTo>
                <a:lnTo>
                  <a:pt x="6204" y="309"/>
                </a:lnTo>
                <a:lnTo>
                  <a:pt x="6437" y="309"/>
                </a:lnTo>
                <a:lnTo>
                  <a:pt x="6670" y="309"/>
                </a:lnTo>
                <a:lnTo>
                  <a:pt x="6877" y="335"/>
                </a:lnTo>
                <a:lnTo>
                  <a:pt x="7109" y="335"/>
                </a:lnTo>
                <a:lnTo>
                  <a:pt x="7342" y="361"/>
                </a:lnTo>
                <a:lnTo>
                  <a:pt x="7575" y="361"/>
                </a:lnTo>
                <a:lnTo>
                  <a:pt x="7807" y="387"/>
                </a:lnTo>
                <a:lnTo>
                  <a:pt x="8040" y="387"/>
                </a:lnTo>
                <a:lnTo>
                  <a:pt x="8273" y="387"/>
                </a:lnTo>
                <a:lnTo>
                  <a:pt x="8505" y="412"/>
                </a:lnTo>
                <a:lnTo>
                  <a:pt x="8738" y="412"/>
                </a:lnTo>
                <a:lnTo>
                  <a:pt x="8945" y="438"/>
                </a:lnTo>
                <a:lnTo>
                  <a:pt x="9178" y="438"/>
                </a:lnTo>
                <a:lnTo>
                  <a:pt x="9410" y="464"/>
                </a:lnTo>
                <a:lnTo>
                  <a:pt x="9643" y="464"/>
                </a:lnTo>
                <a:lnTo>
                  <a:pt x="9876" y="490"/>
                </a:lnTo>
                <a:lnTo>
                  <a:pt x="10108" y="490"/>
                </a:lnTo>
                <a:lnTo>
                  <a:pt x="10341" y="490"/>
                </a:lnTo>
                <a:lnTo>
                  <a:pt x="10574" y="516"/>
                </a:lnTo>
                <a:lnTo>
                  <a:pt x="10781" y="516"/>
                </a:lnTo>
                <a:lnTo>
                  <a:pt x="11013" y="541"/>
                </a:lnTo>
                <a:lnTo>
                  <a:pt x="11246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03"/>
          <p:cNvSpPr/>
          <p:nvPr/>
        </p:nvSpPr>
        <p:spPr>
          <a:xfrm>
            <a:off x="3647987" y="1038986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54"/>
                </a:lnTo>
                <a:lnTo>
                  <a:pt x="3231" y="154"/>
                </a:lnTo>
                <a:lnTo>
                  <a:pt x="3438" y="180"/>
                </a:lnTo>
                <a:lnTo>
                  <a:pt x="3671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32"/>
                </a:lnTo>
                <a:lnTo>
                  <a:pt x="4834" y="232"/>
                </a:lnTo>
                <a:lnTo>
                  <a:pt x="5067" y="232"/>
                </a:lnTo>
                <a:lnTo>
                  <a:pt x="5300" y="258"/>
                </a:lnTo>
                <a:lnTo>
                  <a:pt x="5506" y="258"/>
                </a:lnTo>
                <a:lnTo>
                  <a:pt x="5739" y="283"/>
                </a:lnTo>
                <a:lnTo>
                  <a:pt x="5972" y="283"/>
                </a:lnTo>
                <a:lnTo>
                  <a:pt x="6204" y="309"/>
                </a:lnTo>
                <a:lnTo>
                  <a:pt x="6437" y="309"/>
                </a:lnTo>
                <a:lnTo>
                  <a:pt x="6670" y="335"/>
                </a:lnTo>
                <a:lnTo>
                  <a:pt x="6903" y="335"/>
                </a:lnTo>
                <a:lnTo>
                  <a:pt x="7135" y="335"/>
                </a:lnTo>
                <a:lnTo>
                  <a:pt x="7342" y="361"/>
                </a:lnTo>
                <a:lnTo>
                  <a:pt x="7575" y="361"/>
                </a:lnTo>
                <a:lnTo>
                  <a:pt x="7807" y="387"/>
                </a:lnTo>
                <a:lnTo>
                  <a:pt x="8040" y="387"/>
                </a:lnTo>
                <a:lnTo>
                  <a:pt x="8273" y="412"/>
                </a:lnTo>
                <a:lnTo>
                  <a:pt x="8505" y="412"/>
                </a:lnTo>
                <a:lnTo>
                  <a:pt x="8738" y="412"/>
                </a:lnTo>
                <a:lnTo>
                  <a:pt x="8971" y="438"/>
                </a:lnTo>
                <a:lnTo>
                  <a:pt x="9178" y="438"/>
                </a:lnTo>
                <a:lnTo>
                  <a:pt x="9410" y="464"/>
                </a:lnTo>
                <a:lnTo>
                  <a:pt x="9643" y="464"/>
                </a:lnTo>
                <a:lnTo>
                  <a:pt x="9876" y="490"/>
                </a:lnTo>
                <a:lnTo>
                  <a:pt x="10108" y="490"/>
                </a:lnTo>
                <a:lnTo>
                  <a:pt x="10341" y="516"/>
                </a:lnTo>
                <a:lnTo>
                  <a:pt x="10574" y="516"/>
                </a:lnTo>
                <a:lnTo>
                  <a:pt x="10806" y="516"/>
                </a:lnTo>
                <a:lnTo>
                  <a:pt x="11039" y="541"/>
                </a:lnTo>
                <a:lnTo>
                  <a:pt x="11246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04"/>
          <p:cNvSpPr/>
          <p:nvPr/>
        </p:nvSpPr>
        <p:spPr>
          <a:xfrm>
            <a:off x="3659233" y="1039040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28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54"/>
                </a:lnTo>
                <a:lnTo>
                  <a:pt x="3231" y="154"/>
                </a:lnTo>
                <a:lnTo>
                  <a:pt x="3464" y="180"/>
                </a:lnTo>
                <a:lnTo>
                  <a:pt x="3697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32"/>
                </a:lnTo>
                <a:lnTo>
                  <a:pt x="4834" y="232"/>
                </a:lnTo>
                <a:lnTo>
                  <a:pt x="5067" y="258"/>
                </a:lnTo>
                <a:lnTo>
                  <a:pt x="5300" y="258"/>
                </a:lnTo>
                <a:lnTo>
                  <a:pt x="5532" y="283"/>
                </a:lnTo>
                <a:lnTo>
                  <a:pt x="5739" y="283"/>
                </a:lnTo>
                <a:lnTo>
                  <a:pt x="5972" y="283"/>
                </a:lnTo>
                <a:lnTo>
                  <a:pt x="6204" y="309"/>
                </a:lnTo>
                <a:lnTo>
                  <a:pt x="6437" y="309"/>
                </a:lnTo>
                <a:lnTo>
                  <a:pt x="6670" y="335"/>
                </a:lnTo>
                <a:lnTo>
                  <a:pt x="6903" y="335"/>
                </a:lnTo>
                <a:lnTo>
                  <a:pt x="7135" y="361"/>
                </a:lnTo>
                <a:lnTo>
                  <a:pt x="7368" y="361"/>
                </a:lnTo>
                <a:lnTo>
                  <a:pt x="7601" y="361"/>
                </a:lnTo>
                <a:lnTo>
                  <a:pt x="7807" y="387"/>
                </a:lnTo>
                <a:lnTo>
                  <a:pt x="8040" y="387"/>
                </a:lnTo>
                <a:lnTo>
                  <a:pt x="8273" y="412"/>
                </a:lnTo>
                <a:lnTo>
                  <a:pt x="8505" y="412"/>
                </a:lnTo>
                <a:lnTo>
                  <a:pt x="8738" y="438"/>
                </a:lnTo>
                <a:lnTo>
                  <a:pt x="8971" y="438"/>
                </a:lnTo>
                <a:lnTo>
                  <a:pt x="9204" y="438"/>
                </a:lnTo>
                <a:lnTo>
                  <a:pt x="9436" y="464"/>
                </a:lnTo>
                <a:lnTo>
                  <a:pt x="9643" y="464"/>
                </a:lnTo>
                <a:lnTo>
                  <a:pt x="9876" y="490"/>
                </a:lnTo>
                <a:lnTo>
                  <a:pt x="10108" y="490"/>
                </a:lnTo>
                <a:lnTo>
                  <a:pt x="10341" y="516"/>
                </a:lnTo>
                <a:lnTo>
                  <a:pt x="10574" y="516"/>
                </a:lnTo>
                <a:lnTo>
                  <a:pt x="10806" y="541"/>
                </a:lnTo>
                <a:lnTo>
                  <a:pt x="11039" y="541"/>
                </a:lnTo>
                <a:lnTo>
                  <a:pt x="11272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05"/>
          <p:cNvSpPr/>
          <p:nvPr/>
        </p:nvSpPr>
        <p:spPr>
          <a:xfrm>
            <a:off x="3670506" y="1039096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275" y="103"/>
                </a:lnTo>
                <a:lnTo>
                  <a:pt x="2507" y="129"/>
                </a:lnTo>
                <a:lnTo>
                  <a:pt x="2740" y="129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80"/>
                </a:lnTo>
                <a:lnTo>
                  <a:pt x="3671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43" y="206"/>
                </a:lnTo>
                <a:lnTo>
                  <a:pt x="4576" y="232"/>
                </a:lnTo>
                <a:lnTo>
                  <a:pt x="4808" y="232"/>
                </a:lnTo>
                <a:lnTo>
                  <a:pt x="5041" y="258"/>
                </a:lnTo>
                <a:lnTo>
                  <a:pt x="5274" y="258"/>
                </a:lnTo>
                <a:lnTo>
                  <a:pt x="5506" y="283"/>
                </a:lnTo>
                <a:lnTo>
                  <a:pt x="5739" y="283"/>
                </a:lnTo>
                <a:lnTo>
                  <a:pt x="5972" y="283"/>
                </a:lnTo>
                <a:lnTo>
                  <a:pt x="6179" y="309"/>
                </a:lnTo>
                <a:lnTo>
                  <a:pt x="6411" y="309"/>
                </a:lnTo>
                <a:lnTo>
                  <a:pt x="6644" y="335"/>
                </a:lnTo>
                <a:lnTo>
                  <a:pt x="6877" y="335"/>
                </a:lnTo>
                <a:lnTo>
                  <a:pt x="7109" y="361"/>
                </a:lnTo>
                <a:lnTo>
                  <a:pt x="7342" y="361"/>
                </a:lnTo>
                <a:lnTo>
                  <a:pt x="7575" y="361"/>
                </a:lnTo>
                <a:lnTo>
                  <a:pt x="7807" y="387"/>
                </a:lnTo>
                <a:lnTo>
                  <a:pt x="8040" y="387"/>
                </a:lnTo>
                <a:lnTo>
                  <a:pt x="8247" y="412"/>
                </a:lnTo>
                <a:lnTo>
                  <a:pt x="8480" y="412"/>
                </a:lnTo>
                <a:lnTo>
                  <a:pt x="8712" y="438"/>
                </a:lnTo>
                <a:lnTo>
                  <a:pt x="8945" y="438"/>
                </a:lnTo>
                <a:lnTo>
                  <a:pt x="9178" y="464"/>
                </a:lnTo>
                <a:lnTo>
                  <a:pt x="9410" y="464"/>
                </a:lnTo>
                <a:lnTo>
                  <a:pt x="9643" y="490"/>
                </a:lnTo>
                <a:lnTo>
                  <a:pt x="9876" y="490"/>
                </a:lnTo>
                <a:lnTo>
                  <a:pt x="10083" y="490"/>
                </a:lnTo>
                <a:lnTo>
                  <a:pt x="10315" y="516"/>
                </a:lnTo>
                <a:lnTo>
                  <a:pt x="10548" y="516"/>
                </a:lnTo>
                <a:lnTo>
                  <a:pt x="10781" y="541"/>
                </a:lnTo>
                <a:lnTo>
                  <a:pt x="11013" y="541"/>
                </a:lnTo>
                <a:lnTo>
                  <a:pt x="11246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06"/>
          <p:cNvSpPr/>
          <p:nvPr/>
        </p:nvSpPr>
        <p:spPr>
          <a:xfrm>
            <a:off x="3681752" y="1039151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77"/>
                </a:lnTo>
                <a:lnTo>
                  <a:pt x="2068" y="103"/>
                </a:lnTo>
                <a:lnTo>
                  <a:pt x="2301" y="103"/>
                </a:lnTo>
                <a:lnTo>
                  <a:pt x="2533" y="129"/>
                </a:lnTo>
                <a:lnTo>
                  <a:pt x="2740" y="129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80"/>
                </a:lnTo>
                <a:lnTo>
                  <a:pt x="3671" y="180"/>
                </a:lnTo>
                <a:lnTo>
                  <a:pt x="3903" y="180"/>
                </a:lnTo>
                <a:lnTo>
                  <a:pt x="4136" y="206"/>
                </a:lnTo>
                <a:lnTo>
                  <a:pt x="4369" y="206"/>
                </a:lnTo>
                <a:lnTo>
                  <a:pt x="4576" y="232"/>
                </a:lnTo>
                <a:lnTo>
                  <a:pt x="4808" y="232"/>
                </a:lnTo>
                <a:lnTo>
                  <a:pt x="5041" y="258"/>
                </a:lnTo>
                <a:lnTo>
                  <a:pt x="5274" y="258"/>
                </a:lnTo>
                <a:lnTo>
                  <a:pt x="5506" y="283"/>
                </a:lnTo>
                <a:lnTo>
                  <a:pt x="5739" y="283"/>
                </a:lnTo>
                <a:lnTo>
                  <a:pt x="5972" y="283"/>
                </a:lnTo>
                <a:lnTo>
                  <a:pt x="6204" y="309"/>
                </a:lnTo>
                <a:lnTo>
                  <a:pt x="6437" y="309"/>
                </a:lnTo>
                <a:lnTo>
                  <a:pt x="6644" y="335"/>
                </a:lnTo>
                <a:lnTo>
                  <a:pt x="6877" y="335"/>
                </a:lnTo>
                <a:lnTo>
                  <a:pt x="7109" y="361"/>
                </a:lnTo>
                <a:lnTo>
                  <a:pt x="7342" y="361"/>
                </a:lnTo>
                <a:lnTo>
                  <a:pt x="7575" y="387"/>
                </a:lnTo>
                <a:lnTo>
                  <a:pt x="7807" y="387"/>
                </a:lnTo>
                <a:lnTo>
                  <a:pt x="8040" y="387"/>
                </a:lnTo>
                <a:lnTo>
                  <a:pt x="8273" y="412"/>
                </a:lnTo>
                <a:lnTo>
                  <a:pt x="8480" y="412"/>
                </a:lnTo>
                <a:lnTo>
                  <a:pt x="8712" y="438"/>
                </a:lnTo>
                <a:lnTo>
                  <a:pt x="8945" y="438"/>
                </a:lnTo>
                <a:lnTo>
                  <a:pt x="9178" y="464"/>
                </a:lnTo>
                <a:lnTo>
                  <a:pt x="9410" y="464"/>
                </a:lnTo>
                <a:lnTo>
                  <a:pt x="9643" y="490"/>
                </a:lnTo>
                <a:lnTo>
                  <a:pt x="9876" y="490"/>
                </a:lnTo>
                <a:lnTo>
                  <a:pt x="10108" y="490"/>
                </a:lnTo>
                <a:lnTo>
                  <a:pt x="10341" y="516"/>
                </a:lnTo>
                <a:lnTo>
                  <a:pt x="10548" y="516"/>
                </a:lnTo>
                <a:lnTo>
                  <a:pt x="10781" y="541"/>
                </a:lnTo>
                <a:lnTo>
                  <a:pt x="11013" y="541"/>
                </a:lnTo>
                <a:lnTo>
                  <a:pt x="11246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07"/>
          <p:cNvSpPr/>
          <p:nvPr/>
        </p:nvSpPr>
        <p:spPr>
          <a:xfrm>
            <a:off x="3692999" y="1039207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54"/>
                </a:lnTo>
                <a:lnTo>
                  <a:pt x="3205" y="154"/>
                </a:lnTo>
                <a:lnTo>
                  <a:pt x="3438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32"/>
                </a:lnTo>
                <a:lnTo>
                  <a:pt x="4834" y="232"/>
                </a:lnTo>
                <a:lnTo>
                  <a:pt x="5041" y="258"/>
                </a:lnTo>
                <a:lnTo>
                  <a:pt x="5274" y="258"/>
                </a:lnTo>
                <a:lnTo>
                  <a:pt x="5506" y="283"/>
                </a:lnTo>
                <a:lnTo>
                  <a:pt x="5739" y="283"/>
                </a:lnTo>
                <a:lnTo>
                  <a:pt x="5972" y="309"/>
                </a:lnTo>
                <a:lnTo>
                  <a:pt x="6204" y="309"/>
                </a:lnTo>
                <a:lnTo>
                  <a:pt x="6437" y="335"/>
                </a:lnTo>
                <a:lnTo>
                  <a:pt x="6670" y="335"/>
                </a:lnTo>
                <a:lnTo>
                  <a:pt x="6903" y="335"/>
                </a:lnTo>
                <a:lnTo>
                  <a:pt x="7109" y="361"/>
                </a:lnTo>
                <a:lnTo>
                  <a:pt x="7342" y="361"/>
                </a:lnTo>
                <a:lnTo>
                  <a:pt x="7575" y="387"/>
                </a:lnTo>
                <a:lnTo>
                  <a:pt x="7807" y="387"/>
                </a:lnTo>
                <a:lnTo>
                  <a:pt x="8040" y="412"/>
                </a:lnTo>
                <a:lnTo>
                  <a:pt x="8273" y="412"/>
                </a:lnTo>
                <a:lnTo>
                  <a:pt x="8505" y="438"/>
                </a:lnTo>
                <a:lnTo>
                  <a:pt x="8738" y="438"/>
                </a:lnTo>
                <a:lnTo>
                  <a:pt x="8945" y="464"/>
                </a:lnTo>
                <a:lnTo>
                  <a:pt x="9178" y="464"/>
                </a:lnTo>
                <a:lnTo>
                  <a:pt x="9410" y="464"/>
                </a:lnTo>
                <a:lnTo>
                  <a:pt x="9643" y="490"/>
                </a:lnTo>
                <a:lnTo>
                  <a:pt x="9876" y="490"/>
                </a:lnTo>
                <a:lnTo>
                  <a:pt x="10108" y="516"/>
                </a:lnTo>
                <a:lnTo>
                  <a:pt x="10341" y="516"/>
                </a:lnTo>
                <a:lnTo>
                  <a:pt x="10574" y="541"/>
                </a:lnTo>
                <a:lnTo>
                  <a:pt x="10806" y="541"/>
                </a:lnTo>
                <a:lnTo>
                  <a:pt x="11013" y="541"/>
                </a:lnTo>
                <a:lnTo>
                  <a:pt x="11246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08"/>
          <p:cNvSpPr/>
          <p:nvPr/>
        </p:nvSpPr>
        <p:spPr>
          <a:xfrm>
            <a:off x="3704245" y="1039264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54"/>
                </a:lnTo>
                <a:lnTo>
                  <a:pt x="3231" y="154"/>
                </a:lnTo>
                <a:lnTo>
                  <a:pt x="3464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06"/>
                </a:lnTo>
                <a:lnTo>
                  <a:pt x="4602" y="232"/>
                </a:lnTo>
                <a:lnTo>
                  <a:pt x="4834" y="232"/>
                </a:lnTo>
                <a:lnTo>
                  <a:pt x="5067" y="258"/>
                </a:lnTo>
                <a:lnTo>
                  <a:pt x="5300" y="258"/>
                </a:lnTo>
                <a:lnTo>
                  <a:pt x="5506" y="283"/>
                </a:lnTo>
                <a:lnTo>
                  <a:pt x="5739" y="283"/>
                </a:lnTo>
                <a:lnTo>
                  <a:pt x="5972" y="309"/>
                </a:lnTo>
                <a:lnTo>
                  <a:pt x="6204" y="309"/>
                </a:lnTo>
                <a:lnTo>
                  <a:pt x="6437" y="335"/>
                </a:lnTo>
                <a:lnTo>
                  <a:pt x="6670" y="335"/>
                </a:lnTo>
                <a:lnTo>
                  <a:pt x="6903" y="361"/>
                </a:lnTo>
                <a:lnTo>
                  <a:pt x="7135" y="361"/>
                </a:lnTo>
                <a:lnTo>
                  <a:pt x="7368" y="361"/>
                </a:lnTo>
                <a:lnTo>
                  <a:pt x="7575" y="387"/>
                </a:lnTo>
                <a:lnTo>
                  <a:pt x="7807" y="387"/>
                </a:lnTo>
                <a:lnTo>
                  <a:pt x="8040" y="412"/>
                </a:lnTo>
                <a:lnTo>
                  <a:pt x="8273" y="412"/>
                </a:lnTo>
                <a:lnTo>
                  <a:pt x="8505" y="438"/>
                </a:lnTo>
                <a:lnTo>
                  <a:pt x="8738" y="438"/>
                </a:lnTo>
                <a:lnTo>
                  <a:pt x="8971" y="464"/>
                </a:lnTo>
                <a:lnTo>
                  <a:pt x="9204" y="464"/>
                </a:lnTo>
                <a:lnTo>
                  <a:pt x="9410" y="490"/>
                </a:lnTo>
                <a:lnTo>
                  <a:pt x="9643" y="490"/>
                </a:lnTo>
                <a:lnTo>
                  <a:pt x="9876" y="490"/>
                </a:lnTo>
                <a:lnTo>
                  <a:pt x="10108" y="516"/>
                </a:lnTo>
                <a:lnTo>
                  <a:pt x="10341" y="516"/>
                </a:lnTo>
                <a:lnTo>
                  <a:pt x="10574" y="541"/>
                </a:lnTo>
                <a:lnTo>
                  <a:pt x="10806" y="541"/>
                </a:lnTo>
                <a:lnTo>
                  <a:pt x="11039" y="567"/>
                </a:lnTo>
                <a:lnTo>
                  <a:pt x="11246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09"/>
          <p:cNvSpPr/>
          <p:nvPr/>
        </p:nvSpPr>
        <p:spPr>
          <a:xfrm>
            <a:off x="3715492" y="1039321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28" y="77"/>
                </a:lnTo>
                <a:lnTo>
                  <a:pt x="1861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29"/>
                </a:lnTo>
                <a:lnTo>
                  <a:pt x="2999" y="154"/>
                </a:lnTo>
                <a:lnTo>
                  <a:pt x="3231" y="154"/>
                </a:lnTo>
                <a:lnTo>
                  <a:pt x="3464" y="180"/>
                </a:lnTo>
                <a:lnTo>
                  <a:pt x="3697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32"/>
                </a:lnTo>
                <a:lnTo>
                  <a:pt x="4602" y="232"/>
                </a:lnTo>
                <a:lnTo>
                  <a:pt x="4834" y="258"/>
                </a:lnTo>
                <a:lnTo>
                  <a:pt x="5067" y="258"/>
                </a:lnTo>
                <a:lnTo>
                  <a:pt x="5300" y="258"/>
                </a:lnTo>
                <a:lnTo>
                  <a:pt x="5532" y="283"/>
                </a:lnTo>
                <a:lnTo>
                  <a:pt x="5765" y="283"/>
                </a:lnTo>
                <a:lnTo>
                  <a:pt x="5972" y="309"/>
                </a:lnTo>
                <a:lnTo>
                  <a:pt x="6204" y="309"/>
                </a:lnTo>
                <a:lnTo>
                  <a:pt x="6437" y="335"/>
                </a:lnTo>
                <a:lnTo>
                  <a:pt x="6670" y="335"/>
                </a:lnTo>
                <a:lnTo>
                  <a:pt x="6903" y="361"/>
                </a:lnTo>
                <a:lnTo>
                  <a:pt x="7135" y="361"/>
                </a:lnTo>
                <a:lnTo>
                  <a:pt x="7368" y="387"/>
                </a:lnTo>
                <a:lnTo>
                  <a:pt x="7601" y="387"/>
                </a:lnTo>
                <a:lnTo>
                  <a:pt x="7807" y="387"/>
                </a:lnTo>
                <a:lnTo>
                  <a:pt x="8040" y="412"/>
                </a:lnTo>
                <a:lnTo>
                  <a:pt x="8273" y="412"/>
                </a:lnTo>
                <a:lnTo>
                  <a:pt x="8505" y="438"/>
                </a:lnTo>
                <a:lnTo>
                  <a:pt x="8738" y="438"/>
                </a:lnTo>
                <a:lnTo>
                  <a:pt x="8971" y="464"/>
                </a:lnTo>
                <a:lnTo>
                  <a:pt x="9204" y="464"/>
                </a:lnTo>
                <a:lnTo>
                  <a:pt x="9436" y="490"/>
                </a:lnTo>
                <a:lnTo>
                  <a:pt x="9669" y="490"/>
                </a:lnTo>
                <a:lnTo>
                  <a:pt x="9876" y="516"/>
                </a:lnTo>
                <a:lnTo>
                  <a:pt x="10108" y="516"/>
                </a:lnTo>
                <a:lnTo>
                  <a:pt x="10341" y="541"/>
                </a:lnTo>
                <a:lnTo>
                  <a:pt x="10574" y="541"/>
                </a:lnTo>
                <a:lnTo>
                  <a:pt x="10806" y="541"/>
                </a:lnTo>
                <a:lnTo>
                  <a:pt x="11039" y="567"/>
                </a:lnTo>
                <a:lnTo>
                  <a:pt x="11272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10"/>
          <p:cNvSpPr/>
          <p:nvPr/>
        </p:nvSpPr>
        <p:spPr>
          <a:xfrm>
            <a:off x="3726764" y="1039379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07" y="129"/>
                </a:lnTo>
                <a:lnTo>
                  <a:pt x="2740" y="154"/>
                </a:lnTo>
                <a:lnTo>
                  <a:pt x="2973" y="154"/>
                </a:lnTo>
                <a:lnTo>
                  <a:pt x="3205" y="180"/>
                </a:lnTo>
                <a:lnTo>
                  <a:pt x="3438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43" y="232"/>
                </a:lnTo>
                <a:lnTo>
                  <a:pt x="4576" y="232"/>
                </a:lnTo>
                <a:lnTo>
                  <a:pt x="4808" y="258"/>
                </a:lnTo>
                <a:lnTo>
                  <a:pt x="5041" y="258"/>
                </a:lnTo>
                <a:lnTo>
                  <a:pt x="5274" y="283"/>
                </a:lnTo>
                <a:lnTo>
                  <a:pt x="5506" y="283"/>
                </a:lnTo>
                <a:lnTo>
                  <a:pt x="5739" y="309"/>
                </a:lnTo>
                <a:lnTo>
                  <a:pt x="5972" y="309"/>
                </a:lnTo>
                <a:lnTo>
                  <a:pt x="6204" y="309"/>
                </a:lnTo>
                <a:lnTo>
                  <a:pt x="6411" y="335"/>
                </a:lnTo>
                <a:lnTo>
                  <a:pt x="6644" y="335"/>
                </a:lnTo>
                <a:lnTo>
                  <a:pt x="6877" y="361"/>
                </a:lnTo>
                <a:lnTo>
                  <a:pt x="7109" y="361"/>
                </a:lnTo>
                <a:lnTo>
                  <a:pt x="7342" y="387"/>
                </a:lnTo>
                <a:lnTo>
                  <a:pt x="7575" y="387"/>
                </a:lnTo>
                <a:lnTo>
                  <a:pt x="7807" y="412"/>
                </a:lnTo>
                <a:lnTo>
                  <a:pt x="8040" y="412"/>
                </a:lnTo>
                <a:lnTo>
                  <a:pt x="8247" y="438"/>
                </a:lnTo>
                <a:lnTo>
                  <a:pt x="8480" y="438"/>
                </a:lnTo>
                <a:lnTo>
                  <a:pt x="8712" y="464"/>
                </a:lnTo>
                <a:lnTo>
                  <a:pt x="8945" y="464"/>
                </a:lnTo>
                <a:lnTo>
                  <a:pt x="9178" y="464"/>
                </a:lnTo>
                <a:lnTo>
                  <a:pt x="9410" y="490"/>
                </a:lnTo>
                <a:lnTo>
                  <a:pt x="9643" y="490"/>
                </a:lnTo>
                <a:lnTo>
                  <a:pt x="9876" y="516"/>
                </a:lnTo>
                <a:lnTo>
                  <a:pt x="10108" y="516"/>
                </a:lnTo>
                <a:lnTo>
                  <a:pt x="10315" y="541"/>
                </a:lnTo>
                <a:lnTo>
                  <a:pt x="10548" y="541"/>
                </a:lnTo>
                <a:lnTo>
                  <a:pt x="10781" y="567"/>
                </a:lnTo>
                <a:lnTo>
                  <a:pt x="11013" y="567"/>
                </a:lnTo>
                <a:lnTo>
                  <a:pt x="11246" y="59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11"/>
          <p:cNvSpPr/>
          <p:nvPr/>
        </p:nvSpPr>
        <p:spPr>
          <a:xfrm>
            <a:off x="3738011" y="1039437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73" y="154"/>
                </a:lnTo>
                <a:lnTo>
                  <a:pt x="3205" y="154"/>
                </a:lnTo>
                <a:lnTo>
                  <a:pt x="3438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32"/>
                </a:lnTo>
                <a:lnTo>
                  <a:pt x="4602" y="232"/>
                </a:lnTo>
                <a:lnTo>
                  <a:pt x="4808" y="258"/>
                </a:lnTo>
                <a:lnTo>
                  <a:pt x="5041" y="258"/>
                </a:lnTo>
                <a:lnTo>
                  <a:pt x="5274" y="283"/>
                </a:lnTo>
                <a:lnTo>
                  <a:pt x="5506" y="283"/>
                </a:lnTo>
                <a:lnTo>
                  <a:pt x="5739" y="309"/>
                </a:lnTo>
                <a:lnTo>
                  <a:pt x="5972" y="309"/>
                </a:lnTo>
                <a:lnTo>
                  <a:pt x="6204" y="335"/>
                </a:lnTo>
                <a:lnTo>
                  <a:pt x="6437" y="335"/>
                </a:lnTo>
                <a:lnTo>
                  <a:pt x="6644" y="335"/>
                </a:lnTo>
                <a:lnTo>
                  <a:pt x="6877" y="361"/>
                </a:lnTo>
                <a:lnTo>
                  <a:pt x="7109" y="361"/>
                </a:lnTo>
                <a:lnTo>
                  <a:pt x="7342" y="387"/>
                </a:lnTo>
                <a:lnTo>
                  <a:pt x="7575" y="387"/>
                </a:lnTo>
                <a:lnTo>
                  <a:pt x="7807" y="412"/>
                </a:lnTo>
                <a:lnTo>
                  <a:pt x="8040" y="412"/>
                </a:lnTo>
                <a:lnTo>
                  <a:pt x="8273" y="438"/>
                </a:lnTo>
                <a:lnTo>
                  <a:pt x="8505" y="438"/>
                </a:lnTo>
                <a:lnTo>
                  <a:pt x="8712" y="464"/>
                </a:lnTo>
                <a:lnTo>
                  <a:pt x="8945" y="464"/>
                </a:lnTo>
                <a:lnTo>
                  <a:pt x="9178" y="490"/>
                </a:lnTo>
                <a:lnTo>
                  <a:pt x="9410" y="490"/>
                </a:lnTo>
                <a:lnTo>
                  <a:pt x="9643" y="490"/>
                </a:lnTo>
                <a:lnTo>
                  <a:pt x="9876" y="516"/>
                </a:lnTo>
                <a:lnTo>
                  <a:pt x="10108" y="516"/>
                </a:lnTo>
                <a:lnTo>
                  <a:pt x="10341" y="541"/>
                </a:lnTo>
                <a:lnTo>
                  <a:pt x="10548" y="541"/>
                </a:lnTo>
                <a:lnTo>
                  <a:pt x="10781" y="567"/>
                </a:lnTo>
                <a:lnTo>
                  <a:pt x="11013" y="567"/>
                </a:lnTo>
                <a:lnTo>
                  <a:pt x="11246" y="59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12"/>
          <p:cNvSpPr/>
          <p:nvPr/>
        </p:nvSpPr>
        <p:spPr>
          <a:xfrm>
            <a:off x="3749257" y="1039496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99" y="154"/>
                </a:lnTo>
                <a:lnTo>
                  <a:pt x="3205" y="154"/>
                </a:lnTo>
                <a:lnTo>
                  <a:pt x="3438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32"/>
                </a:lnTo>
                <a:lnTo>
                  <a:pt x="4602" y="232"/>
                </a:lnTo>
                <a:lnTo>
                  <a:pt x="4834" y="258"/>
                </a:lnTo>
                <a:lnTo>
                  <a:pt x="5067" y="258"/>
                </a:lnTo>
                <a:lnTo>
                  <a:pt x="5274" y="283"/>
                </a:lnTo>
                <a:lnTo>
                  <a:pt x="5506" y="283"/>
                </a:lnTo>
                <a:lnTo>
                  <a:pt x="5739" y="309"/>
                </a:lnTo>
                <a:lnTo>
                  <a:pt x="5972" y="309"/>
                </a:lnTo>
                <a:lnTo>
                  <a:pt x="6204" y="335"/>
                </a:lnTo>
                <a:lnTo>
                  <a:pt x="6437" y="335"/>
                </a:lnTo>
                <a:lnTo>
                  <a:pt x="6670" y="335"/>
                </a:lnTo>
                <a:lnTo>
                  <a:pt x="6903" y="361"/>
                </a:lnTo>
                <a:lnTo>
                  <a:pt x="7109" y="361"/>
                </a:lnTo>
                <a:lnTo>
                  <a:pt x="7342" y="387"/>
                </a:lnTo>
                <a:lnTo>
                  <a:pt x="7575" y="387"/>
                </a:lnTo>
                <a:lnTo>
                  <a:pt x="7807" y="412"/>
                </a:lnTo>
                <a:lnTo>
                  <a:pt x="8040" y="412"/>
                </a:lnTo>
                <a:lnTo>
                  <a:pt x="8273" y="438"/>
                </a:lnTo>
                <a:lnTo>
                  <a:pt x="8505" y="438"/>
                </a:lnTo>
                <a:lnTo>
                  <a:pt x="8738" y="464"/>
                </a:lnTo>
                <a:lnTo>
                  <a:pt x="8971" y="464"/>
                </a:lnTo>
                <a:lnTo>
                  <a:pt x="9178" y="490"/>
                </a:lnTo>
                <a:lnTo>
                  <a:pt x="9410" y="490"/>
                </a:lnTo>
                <a:lnTo>
                  <a:pt x="9643" y="516"/>
                </a:lnTo>
                <a:lnTo>
                  <a:pt x="9876" y="516"/>
                </a:lnTo>
                <a:lnTo>
                  <a:pt x="10108" y="541"/>
                </a:lnTo>
                <a:lnTo>
                  <a:pt x="10341" y="541"/>
                </a:lnTo>
                <a:lnTo>
                  <a:pt x="10574" y="541"/>
                </a:lnTo>
                <a:lnTo>
                  <a:pt x="10806" y="567"/>
                </a:lnTo>
                <a:lnTo>
                  <a:pt x="11013" y="567"/>
                </a:lnTo>
                <a:lnTo>
                  <a:pt x="11246" y="59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13"/>
          <p:cNvSpPr/>
          <p:nvPr/>
        </p:nvSpPr>
        <p:spPr>
          <a:xfrm>
            <a:off x="3760503" y="1039555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28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99" y="154"/>
                </a:lnTo>
                <a:lnTo>
                  <a:pt x="3231" y="180"/>
                </a:lnTo>
                <a:lnTo>
                  <a:pt x="3464" y="180"/>
                </a:lnTo>
                <a:lnTo>
                  <a:pt x="3671" y="180"/>
                </a:lnTo>
                <a:lnTo>
                  <a:pt x="3903" y="206"/>
                </a:lnTo>
                <a:lnTo>
                  <a:pt x="4136" y="206"/>
                </a:lnTo>
                <a:lnTo>
                  <a:pt x="4369" y="232"/>
                </a:lnTo>
                <a:lnTo>
                  <a:pt x="4602" y="232"/>
                </a:lnTo>
                <a:lnTo>
                  <a:pt x="4834" y="258"/>
                </a:lnTo>
                <a:lnTo>
                  <a:pt x="5067" y="258"/>
                </a:lnTo>
                <a:lnTo>
                  <a:pt x="5300" y="283"/>
                </a:lnTo>
                <a:lnTo>
                  <a:pt x="5532" y="283"/>
                </a:lnTo>
                <a:lnTo>
                  <a:pt x="5739" y="309"/>
                </a:lnTo>
                <a:lnTo>
                  <a:pt x="5972" y="309"/>
                </a:lnTo>
                <a:lnTo>
                  <a:pt x="6204" y="335"/>
                </a:lnTo>
                <a:lnTo>
                  <a:pt x="6437" y="335"/>
                </a:lnTo>
                <a:lnTo>
                  <a:pt x="6670" y="361"/>
                </a:lnTo>
                <a:lnTo>
                  <a:pt x="6903" y="361"/>
                </a:lnTo>
                <a:lnTo>
                  <a:pt x="7135" y="387"/>
                </a:lnTo>
                <a:lnTo>
                  <a:pt x="7368" y="387"/>
                </a:lnTo>
                <a:lnTo>
                  <a:pt x="7575" y="412"/>
                </a:lnTo>
                <a:lnTo>
                  <a:pt x="7807" y="412"/>
                </a:lnTo>
                <a:lnTo>
                  <a:pt x="8040" y="412"/>
                </a:lnTo>
                <a:lnTo>
                  <a:pt x="8273" y="438"/>
                </a:lnTo>
                <a:lnTo>
                  <a:pt x="8505" y="438"/>
                </a:lnTo>
                <a:lnTo>
                  <a:pt x="8738" y="464"/>
                </a:lnTo>
                <a:lnTo>
                  <a:pt x="8971" y="464"/>
                </a:lnTo>
                <a:lnTo>
                  <a:pt x="9204" y="490"/>
                </a:lnTo>
                <a:lnTo>
                  <a:pt x="9436" y="490"/>
                </a:lnTo>
                <a:lnTo>
                  <a:pt x="9643" y="516"/>
                </a:lnTo>
                <a:lnTo>
                  <a:pt x="9876" y="516"/>
                </a:lnTo>
                <a:lnTo>
                  <a:pt x="10108" y="541"/>
                </a:lnTo>
                <a:lnTo>
                  <a:pt x="10341" y="541"/>
                </a:lnTo>
                <a:lnTo>
                  <a:pt x="10574" y="567"/>
                </a:lnTo>
                <a:lnTo>
                  <a:pt x="10806" y="567"/>
                </a:lnTo>
                <a:lnTo>
                  <a:pt x="11039" y="593"/>
                </a:lnTo>
                <a:lnTo>
                  <a:pt x="11272" y="59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14"/>
          <p:cNvSpPr/>
          <p:nvPr/>
        </p:nvSpPr>
        <p:spPr>
          <a:xfrm>
            <a:off x="3771776" y="1039614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06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42" y="103"/>
                </a:lnTo>
                <a:lnTo>
                  <a:pt x="2275" y="129"/>
                </a:lnTo>
                <a:lnTo>
                  <a:pt x="2507" y="129"/>
                </a:lnTo>
                <a:lnTo>
                  <a:pt x="2740" y="154"/>
                </a:lnTo>
                <a:lnTo>
                  <a:pt x="2973" y="154"/>
                </a:lnTo>
                <a:lnTo>
                  <a:pt x="3205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10" y="232"/>
                </a:lnTo>
                <a:lnTo>
                  <a:pt x="4343" y="232"/>
                </a:lnTo>
                <a:lnTo>
                  <a:pt x="4576" y="258"/>
                </a:lnTo>
                <a:lnTo>
                  <a:pt x="4808" y="258"/>
                </a:lnTo>
                <a:lnTo>
                  <a:pt x="5041" y="283"/>
                </a:lnTo>
                <a:lnTo>
                  <a:pt x="5274" y="283"/>
                </a:lnTo>
                <a:lnTo>
                  <a:pt x="5506" y="283"/>
                </a:lnTo>
                <a:lnTo>
                  <a:pt x="5739" y="309"/>
                </a:lnTo>
                <a:lnTo>
                  <a:pt x="5946" y="309"/>
                </a:lnTo>
                <a:lnTo>
                  <a:pt x="6179" y="335"/>
                </a:lnTo>
                <a:lnTo>
                  <a:pt x="6411" y="335"/>
                </a:lnTo>
                <a:lnTo>
                  <a:pt x="6644" y="361"/>
                </a:lnTo>
                <a:lnTo>
                  <a:pt x="6877" y="361"/>
                </a:lnTo>
                <a:lnTo>
                  <a:pt x="7109" y="387"/>
                </a:lnTo>
                <a:lnTo>
                  <a:pt x="7342" y="387"/>
                </a:lnTo>
                <a:lnTo>
                  <a:pt x="7575" y="412"/>
                </a:lnTo>
                <a:lnTo>
                  <a:pt x="7807" y="412"/>
                </a:lnTo>
                <a:lnTo>
                  <a:pt x="8014" y="438"/>
                </a:lnTo>
                <a:lnTo>
                  <a:pt x="8247" y="438"/>
                </a:lnTo>
                <a:lnTo>
                  <a:pt x="8480" y="464"/>
                </a:lnTo>
                <a:lnTo>
                  <a:pt x="8712" y="464"/>
                </a:lnTo>
                <a:lnTo>
                  <a:pt x="8945" y="490"/>
                </a:lnTo>
                <a:lnTo>
                  <a:pt x="9178" y="490"/>
                </a:lnTo>
                <a:lnTo>
                  <a:pt x="9410" y="516"/>
                </a:lnTo>
                <a:lnTo>
                  <a:pt x="9643" y="516"/>
                </a:lnTo>
                <a:lnTo>
                  <a:pt x="9850" y="516"/>
                </a:lnTo>
                <a:lnTo>
                  <a:pt x="10083" y="541"/>
                </a:lnTo>
                <a:lnTo>
                  <a:pt x="10315" y="541"/>
                </a:lnTo>
                <a:lnTo>
                  <a:pt x="10548" y="567"/>
                </a:lnTo>
                <a:lnTo>
                  <a:pt x="10781" y="567"/>
                </a:lnTo>
                <a:lnTo>
                  <a:pt x="11013" y="593"/>
                </a:lnTo>
                <a:lnTo>
                  <a:pt x="11246" y="59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15"/>
          <p:cNvSpPr/>
          <p:nvPr/>
        </p:nvSpPr>
        <p:spPr>
          <a:xfrm>
            <a:off x="3783022" y="1039674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07" y="129"/>
                </a:lnTo>
                <a:lnTo>
                  <a:pt x="2740" y="154"/>
                </a:lnTo>
                <a:lnTo>
                  <a:pt x="2973" y="154"/>
                </a:lnTo>
                <a:lnTo>
                  <a:pt x="3205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69" y="232"/>
                </a:lnTo>
                <a:lnTo>
                  <a:pt x="4576" y="258"/>
                </a:lnTo>
                <a:lnTo>
                  <a:pt x="4808" y="258"/>
                </a:lnTo>
                <a:lnTo>
                  <a:pt x="5041" y="283"/>
                </a:lnTo>
                <a:lnTo>
                  <a:pt x="5274" y="283"/>
                </a:lnTo>
                <a:lnTo>
                  <a:pt x="5506" y="309"/>
                </a:lnTo>
                <a:lnTo>
                  <a:pt x="5739" y="309"/>
                </a:lnTo>
                <a:lnTo>
                  <a:pt x="5972" y="335"/>
                </a:lnTo>
                <a:lnTo>
                  <a:pt x="6204" y="335"/>
                </a:lnTo>
                <a:lnTo>
                  <a:pt x="6411" y="335"/>
                </a:lnTo>
                <a:lnTo>
                  <a:pt x="6644" y="361"/>
                </a:lnTo>
                <a:lnTo>
                  <a:pt x="6877" y="361"/>
                </a:lnTo>
                <a:lnTo>
                  <a:pt x="7109" y="387"/>
                </a:lnTo>
                <a:lnTo>
                  <a:pt x="7342" y="387"/>
                </a:lnTo>
                <a:lnTo>
                  <a:pt x="7575" y="412"/>
                </a:lnTo>
                <a:lnTo>
                  <a:pt x="7807" y="412"/>
                </a:lnTo>
                <a:lnTo>
                  <a:pt x="8040" y="438"/>
                </a:lnTo>
                <a:lnTo>
                  <a:pt x="8273" y="438"/>
                </a:lnTo>
                <a:lnTo>
                  <a:pt x="8480" y="464"/>
                </a:lnTo>
                <a:lnTo>
                  <a:pt x="8712" y="464"/>
                </a:lnTo>
                <a:lnTo>
                  <a:pt x="8945" y="490"/>
                </a:lnTo>
                <a:lnTo>
                  <a:pt x="9178" y="490"/>
                </a:lnTo>
                <a:lnTo>
                  <a:pt x="9410" y="516"/>
                </a:lnTo>
                <a:lnTo>
                  <a:pt x="9643" y="516"/>
                </a:lnTo>
                <a:lnTo>
                  <a:pt x="9876" y="541"/>
                </a:lnTo>
                <a:lnTo>
                  <a:pt x="10108" y="541"/>
                </a:lnTo>
                <a:lnTo>
                  <a:pt x="10315" y="567"/>
                </a:lnTo>
                <a:lnTo>
                  <a:pt x="10548" y="567"/>
                </a:lnTo>
                <a:lnTo>
                  <a:pt x="10781" y="567"/>
                </a:lnTo>
                <a:lnTo>
                  <a:pt x="11013" y="593"/>
                </a:lnTo>
                <a:lnTo>
                  <a:pt x="11246" y="61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16"/>
          <p:cNvSpPr/>
          <p:nvPr/>
        </p:nvSpPr>
        <p:spPr>
          <a:xfrm>
            <a:off x="3794269" y="1039735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73" y="154"/>
                </a:lnTo>
                <a:lnTo>
                  <a:pt x="3205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69" y="232"/>
                </a:lnTo>
                <a:lnTo>
                  <a:pt x="4602" y="258"/>
                </a:lnTo>
                <a:lnTo>
                  <a:pt x="4834" y="258"/>
                </a:lnTo>
                <a:lnTo>
                  <a:pt x="5041" y="283"/>
                </a:lnTo>
                <a:lnTo>
                  <a:pt x="5274" y="283"/>
                </a:lnTo>
                <a:lnTo>
                  <a:pt x="5506" y="309"/>
                </a:lnTo>
                <a:lnTo>
                  <a:pt x="5739" y="309"/>
                </a:lnTo>
                <a:lnTo>
                  <a:pt x="5972" y="309"/>
                </a:lnTo>
                <a:lnTo>
                  <a:pt x="6204" y="335"/>
                </a:lnTo>
                <a:lnTo>
                  <a:pt x="6437" y="335"/>
                </a:lnTo>
                <a:lnTo>
                  <a:pt x="6670" y="361"/>
                </a:lnTo>
                <a:lnTo>
                  <a:pt x="6877" y="361"/>
                </a:lnTo>
                <a:lnTo>
                  <a:pt x="7109" y="387"/>
                </a:lnTo>
                <a:lnTo>
                  <a:pt x="7342" y="387"/>
                </a:lnTo>
                <a:lnTo>
                  <a:pt x="7575" y="412"/>
                </a:lnTo>
                <a:lnTo>
                  <a:pt x="7807" y="412"/>
                </a:lnTo>
                <a:lnTo>
                  <a:pt x="8040" y="438"/>
                </a:lnTo>
                <a:lnTo>
                  <a:pt x="8273" y="438"/>
                </a:lnTo>
                <a:lnTo>
                  <a:pt x="8505" y="464"/>
                </a:lnTo>
                <a:lnTo>
                  <a:pt x="8712" y="464"/>
                </a:lnTo>
                <a:lnTo>
                  <a:pt x="8945" y="490"/>
                </a:lnTo>
                <a:lnTo>
                  <a:pt x="9178" y="490"/>
                </a:lnTo>
                <a:lnTo>
                  <a:pt x="9410" y="516"/>
                </a:lnTo>
                <a:lnTo>
                  <a:pt x="9643" y="516"/>
                </a:lnTo>
                <a:lnTo>
                  <a:pt x="9876" y="541"/>
                </a:lnTo>
                <a:lnTo>
                  <a:pt x="10108" y="541"/>
                </a:lnTo>
                <a:lnTo>
                  <a:pt x="10341" y="567"/>
                </a:lnTo>
                <a:lnTo>
                  <a:pt x="10574" y="567"/>
                </a:lnTo>
                <a:lnTo>
                  <a:pt x="10781" y="593"/>
                </a:lnTo>
                <a:lnTo>
                  <a:pt x="11013" y="593"/>
                </a:lnTo>
                <a:lnTo>
                  <a:pt x="11246" y="61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17"/>
          <p:cNvSpPr/>
          <p:nvPr/>
        </p:nvSpPr>
        <p:spPr>
          <a:xfrm>
            <a:off x="3805515" y="1039796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99" y="154"/>
                </a:lnTo>
                <a:lnTo>
                  <a:pt x="3231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69" y="232"/>
                </a:lnTo>
                <a:lnTo>
                  <a:pt x="4602" y="258"/>
                </a:lnTo>
                <a:lnTo>
                  <a:pt x="4834" y="258"/>
                </a:lnTo>
                <a:lnTo>
                  <a:pt x="5067" y="283"/>
                </a:lnTo>
                <a:lnTo>
                  <a:pt x="5274" y="283"/>
                </a:lnTo>
                <a:lnTo>
                  <a:pt x="5506" y="309"/>
                </a:lnTo>
                <a:lnTo>
                  <a:pt x="5739" y="309"/>
                </a:lnTo>
                <a:lnTo>
                  <a:pt x="5972" y="335"/>
                </a:lnTo>
                <a:lnTo>
                  <a:pt x="6204" y="335"/>
                </a:lnTo>
                <a:lnTo>
                  <a:pt x="6437" y="361"/>
                </a:lnTo>
                <a:lnTo>
                  <a:pt x="6670" y="361"/>
                </a:lnTo>
                <a:lnTo>
                  <a:pt x="6903" y="387"/>
                </a:lnTo>
                <a:lnTo>
                  <a:pt x="7135" y="387"/>
                </a:lnTo>
                <a:lnTo>
                  <a:pt x="7342" y="412"/>
                </a:lnTo>
                <a:lnTo>
                  <a:pt x="7575" y="412"/>
                </a:lnTo>
                <a:lnTo>
                  <a:pt x="7807" y="438"/>
                </a:lnTo>
                <a:lnTo>
                  <a:pt x="8040" y="438"/>
                </a:lnTo>
                <a:lnTo>
                  <a:pt x="8273" y="464"/>
                </a:lnTo>
                <a:lnTo>
                  <a:pt x="8505" y="464"/>
                </a:lnTo>
                <a:lnTo>
                  <a:pt x="8738" y="490"/>
                </a:lnTo>
                <a:lnTo>
                  <a:pt x="8971" y="490"/>
                </a:lnTo>
                <a:lnTo>
                  <a:pt x="9178" y="516"/>
                </a:lnTo>
                <a:lnTo>
                  <a:pt x="9410" y="516"/>
                </a:lnTo>
                <a:lnTo>
                  <a:pt x="9643" y="516"/>
                </a:lnTo>
                <a:lnTo>
                  <a:pt x="9876" y="541"/>
                </a:lnTo>
                <a:lnTo>
                  <a:pt x="10108" y="541"/>
                </a:lnTo>
                <a:lnTo>
                  <a:pt x="10341" y="567"/>
                </a:lnTo>
                <a:lnTo>
                  <a:pt x="10574" y="567"/>
                </a:lnTo>
                <a:lnTo>
                  <a:pt x="10806" y="593"/>
                </a:lnTo>
                <a:lnTo>
                  <a:pt x="11039" y="593"/>
                </a:lnTo>
                <a:lnTo>
                  <a:pt x="11246" y="61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18"/>
          <p:cNvSpPr/>
          <p:nvPr/>
        </p:nvSpPr>
        <p:spPr>
          <a:xfrm>
            <a:off x="3816762" y="1039858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63" y="51"/>
                </a:lnTo>
                <a:lnTo>
                  <a:pt x="1396" y="77"/>
                </a:lnTo>
                <a:lnTo>
                  <a:pt x="1628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99" y="154"/>
                </a:lnTo>
                <a:lnTo>
                  <a:pt x="3231" y="180"/>
                </a:lnTo>
                <a:lnTo>
                  <a:pt x="3464" y="180"/>
                </a:lnTo>
                <a:lnTo>
                  <a:pt x="3697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69" y="232"/>
                </a:lnTo>
                <a:lnTo>
                  <a:pt x="4602" y="258"/>
                </a:lnTo>
                <a:lnTo>
                  <a:pt x="4834" y="258"/>
                </a:lnTo>
                <a:lnTo>
                  <a:pt x="5067" y="283"/>
                </a:lnTo>
                <a:lnTo>
                  <a:pt x="5300" y="283"/>
                </a:lnTo>
                <a:lnTo>
                  <a:pt x="5532" y="309"/>
                </a:lnTo>
                <a:lnTo>
                  <a:pt x="5739" y="309"/>
                </a:lnTo>
                <a:lnTo>
                  <a:pt x="5972" y="335"/>
                </a:lnTo>
                <a:lnTo>
                  <a:pt x="6204" y="335"/>
                </a:lnTo>
                <a:lnTo>
                  <a:pt x="6437" y="361"/>
                </a:lnTo>
                <a:lnTo>
                  <a:pt x="6670" y="361"/>
                </a:lnTo>
                <a:lnTo>
                  <a:pt x="6903" y="387"/>
                </a:lnTo>
                <a:lnTo>
                  <a:pt x="7135" y="387"/>
                </a:lnTo>
                <a:lnTo>
                  <a:pt x="7368" y="412"/>
                </a:lnTo>
                <a:lnTo>
                  <a:pt x="7601" y="412"/>
                </a:lnTo>
                <a:lnTo>
                  <a:pt x="7807" y="438"/>
                </a:lnTo>
                <a:lnTo>
                  <a:pt x="8040" y="438"/>
                </a:lnTo>
                <a:lnTo>
                  <a:pt x="8273" y="464"/>
                </a:lnTo>
                <a:lnTo>
                  <a:pt x="8505" y="464"/>
                </a:lnTo>
                <a:lnTo>
                  <a:pt x="8738" y="490"/>
                </a:lnTo>
                <a:lnTo>
                  <a:pt x="8971" y="490"/>
                </a:lnTo>
                <a:lnTo>
                  <a:pt x="9204" y="516"/>
                </a:lnTo>
                <a:lnTo>
                  <a:pt x="9436" y="516"/>
                </a:lnTo>
                <a:lnTo>
                  <a:pt x="9643" y="541"/>
                </a:lnTo>
                <a:lnTo>
                  <a:pt x="9876" y="541"/>
                </a:lnTo>
                <a:lnTo>
                  <a:pt x="10108" y="567"/>
                </a:lnTo>
                <a:lnTo>
                  <a:pt x="10341" y="567"/>
                </a:lnTo>
                <a:lnTo>
                  <a:pt x="10574" y="593"/>
                </a:lnTo>
                <a:lnTo>
                  <a:pt x="10806" y="593"/>
                </a:lnTo>
                <a:lnTo>
                  <a:pt x="11039" y="593"/>
                </a:lnTo>
                <a:lnTo>
                  <a:pt x="11272" y="61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19"/>
          <p:cNvSpPr/>
          <p:nvPr/>
        </p:nvSpPr>
        <p:spPr>
          <a:xfrm>
            <a:off x="3828034" y="1039920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275" y="129"/>
                </a:lnTo>
                <a:lnTo>
                  <a:pt x="2507" y="154"/>
                </a:lnTo>
                <a:lnTo>
                  <a:pt x="2740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43" y="232"/>
                </a:lnTo>
                <a:lnTo>
                  <a:pt x="4576" y="258"/>
                </a:lnTo>
                <a:lnTo>
                  <a:pt x="4808" y="258"/>
                </a:lnTo>
                <a:lnTo>
                  <a:pt x="5041" y="283"/>
                </a:lnTo>
                <a:lnTo>
                  <a:pt x="5274" y="283"/>
                </a:lnTo>
                <a:lnTo>
                  <a:pt x="5506" y="309"/>
                </a:lnTo>
                <a:lnTo>
                  <a:pt x="5739" y="309"/>
                </a:lnTo>
                <a:lnTo>
                  <a:pt x="5972" y="335"/>
                </a:lnTo>
                <a:lnTo>
                  <a:pt x="6179" y="335"/>
                </a:lnTo>
                <a:lnTo>
                  <a:pt x="6411" y="361"/>
                </a:lnTo>
                <a:lnTo>
                  <a:pt x="6644" y="361"/>
                </a:lnTo>
                <a:lnTo>
                  <a:pt x="6877" y="387"/>
                </a:lnTo>
                <a:lnTo>
                  <a:pt x="7109" y="387"/>
                </a:lnTo>
                <a:lnTo>
                  <a:pt x="7342" y="412"/>
                </a:lnTo>
                <a:lnTo>
                  <a:pt x="7575" y="412"/>
                </a:lnTo>
                <a:lnTo>
                  <a:pt x="7807" y="438"/>
                </a:lnTo>
                <a:lnTo>
                  <a:pt x="8014" y="438"/>
                </a:lnTo>
                <a:lnTo>
                  <a:pt x="8247" y="464"/>
                </a:lnTo>
                <a:lnTo>
                  <a:pt x="8480" y="464"/>
                </a:lnTo>
                <a:lnTo>
                  <a:pt x="8712" y="490"/>
                </a:lnTo>
                <a:lnTo>
                  <a:pt x="8945" y="490"/>
                </a:lnTo>
                <a:lnTo>
                  <a:pt x="9178" y="516"/>
                </a:lnTo>
                <a:lnTo>
                  <a:pt x="9410" y="516"/>
                </a:lnTo>
                <a:lnTo>
                  <a:pt x="9643" y="541"/>
                </a:lnTo>
                <a:lnTo>
                  <a:pt x="9876" y="541"/>
                </a:lnTo>
                <a:lnTo>
                  <a:pt x="10083" y="567"/>
                </a:lnTo>
                <a:lnTo>
                  <a:pt x="10315" y="567"/>
                </a:lnTo>
                <a:lnTo>
                  <a:pt x="10548" y="593"/>
                </a:lnTo>
                <a:lnTo>
                  <a:pt x="10781" y="593"/>
                </a:lnTo>
                <a:lnTo>
                  <a:pt x="11013" y="619"/>
                </a:lnTo>
                <a:lnTo>
                  <a:pt x="11246" y="61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20"/>
          <p:cNvSpPr/>
          <p:nvPr/>
        </p:nvSpPr>
        <p:spPr>
          <a:xfrm>
            <a:off x="3839281" y="1039982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25"/>
                </a:lnTo>
                <a:lnTo>
                  <a:pt x="904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40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69" y="232"/>
                </a:lnTo>
                <a:lnTo>
                  <a:pt x="4576" y="258"/>
                </a:lnTo>
                <a:lnTo>
                  <a:pt x="4808" y="283"/>
                </a:lnTo>
                <a:lnTo>
                  <a:pt x="5041" y="283"/>
                </a:lnTo>
                <a:lnTo>
                  <a:pt x="5274" y="309"/>
                </a:lnTo>
                <a:lnTo>
                  <a:pt x="5506" y="309"/>
                </a:lnTo>
                <a:lnTo>
                  <a:pt x="5739" y="335"/>
                </a:lnTo>
                <a:lnTo>
                  <a:pt x="5972" y="335"/>
                </a:lnTo>
                <a:lnTo>
                  <a:pt x="6204" y="361"/>
                </a:lnTo>
                <a:lnTo>
                  <a:pt x="6437" y="361"/>
                </a:lnTo>
                <a:lnTo>
                  <a:pt x="6644" y="361"/>
                </a:lnTo>
                <a:lnTo>
                  <a:pt x="6877" y="387"/>
                </a:lnTo>
                <a:lnTo>
                  <a:pt x="7109" y="387"/>
                </a:lnTo>
                <a:lnTo>
                  <a:pt x="7342" y="412"/>
                </a:lnTo>
                <a:lnTo>
                  <a:pt x="7575" y="412"/>
                </a:lnTo>
                <a:lnTo>
                  <a:pt x="7807" y="438"/>
                </a:lnTo>
                <a:lnTo>
                  <a:pt x="8040" y="438"/>
                </a:lnTo>
                <a:lnTo>
                  <a:pt x="8273" y="464"/>
                </a:lnTo>
                <a:lnTo>
                  <a:pt x="8480" y="464"/>
                </a:lnTo>
                <a:lnTo>
                  <a:pt x="8712" y="490"/>
                </a:lnTo>
                <a:lnTo>
                  <a:pt x="8945" y="490"/>
                </a:lnTo>
                <a:lnTo>
                  <a:pt x="9178" y="516"/>
                </a:lnTo>
                <a:lnTo>
                  <a:pt x="9410" y="516"/>
                </a:lnTo>
                <a:lnTo>
                  <a:pt x="9643" y="541"/>
                </a:lnTo>
                <a:lnTo>
                  <a:pt x="9876" y="541"/>
                </a:lnTo>
                <a:lnTo>
                  <a:pt x="10108" y="567"/>
                </a:lnTo>
                <a:lnTo>
                  <a:pt x="10341" y="567"/>
                </a:lnTo>
                <a:lnTo>
                  <a:pt x="10548" y="593"/>
                </a:lnTo>
                <a:lnTo>
                  <a:pt x="10781" y="593"/>
                </a:lnTo>
                <a:lnTo>
                  <a:pt x="11013" y="619"/>
                </a:lnTo>
                <a:lnTo>
                  <a:pt x="11246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21"/>
          <p:cNvSpPr/>
          <p:nvPr/>
        </p:nvSpPr>
        <p:spPr>
          <a:xfrm>
            <a:off x="3850527" y="1040046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25"/>
                </a:lnTo>
                <a:lnTo>
                  <a:pt x="930" y="51"/>
                </a:lnTo>
                <a:lnTo>
                  <a:pt x="1137" y="51"/>
                </a:lnTo>
                <a:lnTo>
                  <a:pt x="1370" y="77"/>
                </a:lnTo>
                <a:lnTo>
                  <a:pt x="1602" y="77"/>
                </a:lnTo>
                <a:lnTo>
                  <a:pt x="1835" y="103"/>
                </a:lnTo>
                <a:lnTo>
                  <a:pt x="2068" y="103"/>
                </a:lnTo>
                <a:lnTo>
                  <a:pt x="2301" y="129"/>
                </a:lnTo>
                <a:lnTo>
                  <a:pt x="2533" y="129"/>
                </a:lnTo>
                <a:lnTo>
                  <a:pt x="2766" y="154"/>
                </a:lnTo>
                <a:lnTo>
                  <a:pt x="2999" y="180"/>
                </a:lnTo>
                <a:lnTo>
                  <a:pt x="3205" y="180"/>
                </a:lnTo>
                <a:lnTo>
                  <a:pt x="3438" y="180"/>
                </a:lnTo>
                <a:lnTo>
                  <a:pt x="3671" y="206"/>
                </a:lnTo>
                <a:lnTo>
                  <a:pt x="3903" y="206"/>
                </a:lnTo>
                <a:lnTo>
                  <a:pt x="4136" y="232"/>
                </a:lnTo>
                <a:lnTo>
                  <a:pt x="4369" y="232"/>
                </a:lnTo>
                <a:lnTo>
                  <a:pt x="4602" y="258"/>
                </a:lnTo>
                <a:lnTo>
                  <a:pt x="4834" y="258"/>
                </a:lnTo>
                <a:lnTo>
                  <a:pt x="5041" y="283"/>
                </a:lnTo>
                <a:lnTo>
                  <a:pt x="5274" y="283"/>
                </a:lnTo>
                <a:lnTo>
                  <a:pt x="5506" y="309"/>
                </a:lnTo>
                <a:lnTo>
                  <a:pt x="5739" y="309"/>
                </a:lnTo>
                <a:lnTo>
                  <a:pt x="5972" y="335"/>
                </a:lnTo>
                <a:lnTo>
                  <a:pt x="6204" y="361"/>
                </a:lnTo>
                <a:lnTo>
                  <a:pt x="6437" y="361"/>
                </a:lnTo>
                <a:lnTo>
                  <a:pt x="6670" y="361"/>
                </a:lnTo>
                <a:lnTo>
                  <a:pt x="6903" y="387"/>
                </a:lnTo>
                <a:lnTo>
                  <a:pt x="7109" y="387"/>
                </a:lnTo>
                <a:lnTo>
                  <a:pt x="7342" y="412"/>
                </a:lnTo>
                <a:lnTo>
                  <a:pt x="7575" y="412"/>
                </a:lnTo>
                <a:lnTo>
                  <a:pt x="7807" y="438"/>
                </a:lnTo>
                <a:lnTo>
                  <a:pt x="8040" y="438"/>
                </a:lnTo>
                <a:lnTo>
                  <a:pt x="8273" y="464"/>
                </a:lnTo>
                <a:lnTo>
                  <a:pt x="8505" y="464"/>
                </a:lnTo>
                <a:lnTo>
                  <a:pt x="8738" y="490"/>
                </a:lnTo>
                <a:lnTo>
                  <a:pt x="8945" y="516"/>
                </a:lnTo>
                <a:lnTo>
                  <a:pt x="9178" y="516"/>
                </a:lnTo>
                <a:lnTo>
                  <a:pt x="9410" y="541"/>
                </a:lnTo>
                <a:lnTo>
                  <a:pt x="9643" y="541"/>
                </a:lnTo>
                <a:lnTo>
                  <a:pt x="9876" y="567"/>
                </a:lnTo>
                <a:lnTo>
                  <a:pt x="10108" y="567"/>
                </a:lnTo>
                <a:lnTo>
                  <a:pt x="10341" y="593"/>
                </a:lnTo>
                <a:lnTo>
                  <a:pt x="10574" y="593"/>
                </a:lnTo>
                <a:lnTo>
                  <a:pt x="10781" y="619"/>
                </a:lnTo>
                <a:lnTo>
                  <a:pt x="11013" y="619"/>
                </a:lnTo>
                <a:lnTo>
                  <a:pt x="11246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22"/>
          <p:cNvSpPr/>
          <p:nvPr/>
        </p:nvSpPr>
        <p:spPr>
          <a:xfrm>
            <a:off x="3861774" y="1040109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54"/>
                </a:lnTo>
                <a:lnTo>
                  <a:pt x="2999" y="180"/>
                </a:lnTo>
                <a:lnTo>
                  <a:pt x="3231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69" y="258"/>
                </a:lnTo>
                <a:lnTo>
                  <a:pt x="4602" y="258"/>
                </a:lnTo>
                <a:lnTo>
                  <a:pt x="4834" y="283"/>
                </a:lnTo>
                <a:lnTo>
                  <a:pt x="5067" y="283"/>
                </a:lnTo>
                <a:lnTo>
                  <a:pt x="5300" y="309"/>
                </a:lnTo>
                <a:lnTo>
                  <a:pt x="5506" y="309"/>
                </a:lnTo>
                <a:lnTo>
                  <a:pt x="5739" y="335"/>
                </a:lnTo>
                <a:lnTo>
                  <a:pt x="5972" y="335"/>
                </a:lnTo>
                <a:lnTo>
                  <a:pt x="6204" y="361"/>
                </a:lnTo>
                <a:lnTo>
                  <a:pt x="6437" y="361"/>
                </a:lnTo>
                <a:lnTo>
                  <a:pt x="6670" y="387"/>
                </a:lnTo>
                <a:lnTo>
                  <a:pt x="6903" y="387"/>
                </a:lnTo>
                <a:lnTo>
                  <a:pt x="7135" y="412"/>
                </a:lnTo>
                <a:lnTo>
                  <a:pt x="7342" y="412"/>
                </a:lnTo>
                <a:lnTo>
                  <a:pt x="7575" y="438"/>
                </a:lnTo>
                <a:lnTo>
                  <a:pt x="7807" y="438"/>
                </a:lnTo>
                <a:lnTo>
                  <a:pt x="8040" y="464"/>
                </a:lnTo>
                <a:lnTo>
                  <a:pt x="8273" y="464"/>
                </a:lnTo>
                <a:lnTo>
                  <a:pt x="8505" y="490"/>
                </a:lnTo>
                <a:lnTo>
                  <a:pt x="8738" y="490"/>
                </a:lnTo>
                <a:lnTo>
                  <a:pt x="8971" y="516"/>
                </a:lnTo>
                <a:lnTo>
                  <a:pt x="9204" y="516"/>
                </a:lnTo>
                <a:lnTo>
                  <a:pt x="9410" y="541"/>
                </a:lnTo>
                <a:lnTo>
                  <a:pt x="9643" y="541"/>
                </a:lnTo>
                <a:lnTo>
                  <a:pt x="9876" y="567"/>
                </a:lnTo>
                <a:lnTo>
                  <a:pt x="10108" y="567"/>
                </a:lnTo>
                <a:lnTo>
                  <a:pt x="10341" y="593"/>
                </a:lnTo>
                <a:lnTo>
                  <a:pt x="10574" y="593"/>
                </a:lnTo>
                <a:lnTo>
                  <a:pt x="10806" y="619"/>
                </a:lnTo>
                <a:lnTo>
                  <a:pt x="11039" y="619"/>
                </a:lnTo>
                <a:lnTo>
                  <a:pt x="11246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23"/>
          <p:cNvSpPr/>
          <p:nvPr/>
        </p:nvSpPr>
        <p:spPr>
          <a:xfrm>
            <a:off x="3873020" y="1040173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28" y="103"/>
                </a:lnTo>
                <a:lnTo>
                  <a:pt x="1861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54"/>
                </a:lnTo>
                <a:lnTo>
                  <a:pt x="2999" y="180"/>
                </a:lnTo>
                <a:lnTo>
                  <a:pt x="3231" y="180"/>
                </a:lnTo>
                <a:lnTo>
                  <a:pt x="3464" y="206"/>
                </a:lnTo>
                <a:lnTo>
                  <a:pt x="3697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69" y="258"/>
                </a:lnTo>
                <a:lnTo>
                  <a:pt x="4602" y="258"/>
                </a:lnTo>
                <a:lnTo>
                  <a:pt x="4834" y="283"/>
                </a:lnTo>
                <a:lnTo>
                  <a:pt x="5067" y="283"/>
                </a:lnTo>
                <a:lnTo>
                  <a:pt x="5300" y="309"/>
                </a:lnTo>
                <a:lnTo>
                  <a:pt x="5532" y="309"/>
                </a:lnTo>
                <a:lnTo>
                  <a:pt x="5765" y="335"/>
                </a:lnTo>
                <a:lnTo>
                  <a:pt x="5972" y="335"/>
                </a:lnTo>
                <a:lnTo>
                  <a:pt x="6204" y="361"/>
                </a:lnTo>
                <a:lnTo>
                  <a:pt x="6437" y="361"/>
                </a:lnTo>
                <a:lnTo>
                  <a:pt x="6670" y="387"/>
                </a:lnTo>
                <a:lnTo>
                  <a:pt x="6903" y="387"/>
                </a:lnTo>
                <a:lnTo>
                  <a:pt x="7135" y="412"/>
                </a:lnTo>
                <a:lnTo>
                  <a:pt x="7368" y="412"/>
                </a:lnTo>
                <a:lnTo>
                  <a:pt x="7601" y="438"/>
                </a:lnTo>
                <a:lnTo>
                  <a:pt x="7807" y="438"/>
                </a:lnTo>
                <a:lnTo>
                  <a:pt x="8040" y="464"/>
                </a:lnTo>
                <a:lnTo>
                  <a:pt x="8273" y="464"/>
                </a:lnTo>
                <a:lnTo>
                  <a:pt x="8505" y="490"/>
                </a:lnTo>
                <a:lnTo>
                  <a:pt x="8738" y="490"/>
                </a:lnTo>
                <a:lnTo>
                  <a:pt x="8971" y="516"/>
                </a:lnTo>
                <a:lnTo>
                  <a:pt x="9204" y="541"/>
                </a:lnTo>
                <a:lnTo>
                  <a:pt x="9436" y="541"/>
                </a:lnTo>
                <a:lnTo>
                  <a:pt x="9669" y="541"/>
                </a:lnTo>
                <a:lnTo>
                  <a:pt x="9876" y="567"/>
                </a:lnTo>
                <a:lnTo>
                  <a:pt x="10108" y="567"/>
                </a:lnTo>
                <a:lnTo>
                  <a:pt x="10341" y="593"/>
                </a:lnTo>
                <a:lnTo>
                  <a:pt x="10574" y="593"/>
                </a:lnTo>
                <a:lnTo>
                  <a:pt x="10806" y="619"/>
                </a:lnTo>
                <a:lnTo>
                  <a:pt x="11039" y="645"/>
                </a:lnTo>
                <a:lnTo>
                  <a:pt x="11272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24"/>
          <p:cNvSpPr/>
          <p:nvPr/>
        </p:nvSpPr>
        <p:spPr>
          <a:xfrm>
            <a:off x="3884293" y="1040238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07" y="154"/>
                </a:lnTo>
                <a:lnTo>
                  <a:pt x="2740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43" y="258"/>
                </a:lnTo>
                <a:lnTo>
                  <a:pt x="4576" y="258"/>
                </a:lnTo>
                <a:lnTo>
                  <a:pt x="4808" y="283"/>
                </a:lnTo>
                <a:lnTo>
                  <a:pt x="5041" y="283"/>
                </a:lnTo>
                <a:lnTo>
                  <a:pt x="5274" y="309"/>
                </a:lnTo>
                <a:lnTo>
                  <a:pt x="5506" y="309"/>
                </a:lnTo>
                <a:lnTo>
                  <a:pt x="5739" y="335"/>
                </a:lnTo>
                <a:lnTo>
                  <a:pt x="5972" y="335"/>
                </a:lnTo>
                <a:lnTo>
                  <a:pt x="6179" y="361"/>
                </a:lnTo>
                <a:lnTo>
                  <a:pt x="6411" y="361"/>
                </a:lnTo>
                <a:lnTo>
                  <a:pt x="6644" y="387"/>
                </a:lnTo>
                <a:lnTo>
                  <a:pt x="6877" y="387"/>
                </a:lnTo>
                <a:lnTo>
                  <a:pt x="7109" y="412"/>
                </a:lnTo>
                <a:lnTo>
                  <a:pt x="7342" y="412"/>
                </a:lnTo>
                <a:lnTo>
                  <a:pt x="7575" y="438"/>
                </a:lnTo>
                <a:lnTo>
                  <a:pt x="7807" y="464"/>
                </a:lnTo>
                <a:lnTo>
                  <a:pt x="8040" y="464"/>
                </a:lnTo>
                <a:lnTo>
                  <a:pt x="8247" y="490"/>
                </a:lnTo>
                <a:lnTo>
                  <a:pt x="8480" y="490"/>
                </a:lnTo>
                <a:lnTo>
                  <a:pt x="8712" y="516"/>
                </a:lnTo>
                <a:lnTo>
                  <a:pt x="8945" y="516"/>
                </a:lnTo>
                <a:lnTo>
                  <a:pt x="9178" y="541"/>
                </a:lnTo>
                <a:lnTo>
                  <a:pt x="9410" y="541"/>
                </a:lnTo>
                <a:lnTo>
                  <a:pt x="9643" y="567"/>
                </a:lnTo>
                <a:lnTo>
                  <a:pt x="9876" y="567"/>
                </a:lnTo>
                <a:lnTo>
                  <a:pt x="10083" y="593"/>
                </a:lnTo>
                <a:lnTo>
                  <a:pt x="10315" y="593"/>
                </a:lnTo>
                <a:lnTo>
                  <a:pt x="10548" y="619"/>
                </a:lnTo>
                <a:lnTo>
                  <a:pt x="10781" y="619"/>
                </a:lnTo>
                <a:lnTo>
                  <a:pt x="11013" y="645"/>
                </a:lnTo>
                <a:lnTo>
                  <a:pt x="11246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25"/>
          <p:cNvSpPr/>
          <p:nvPr/>
        </p:nvSpPr>
        <p:spPr>
          <a:xfrm>
            <a:off x="3895539" y="104030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40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69" y="258"/>
                </a:lnTo>
                <a:lnTo>
                  <a:pt x="4602" y="258"/>
                </a:lnTo>
                <a:lnTo>
                  <a:pt x="4808" y="283"/>
                </a:lnTo>
                <a:lnTo>
                  <a:pt x="5041" y="283"/>
                </a:lnTo>
                <a:lnTo>
                  <a:pt x="5274" y="309"/>
                </a:lnTo>
                <a:lnTo>
                  <a:pt x="5506" y="309"/>
                </a:lnTo>
                <a:lnTo>
                  <a:pt x="5739" y="335"/>
                </a:lnTo>
                <a:lnTo>
                  <a:pt x="5972" y="361"/>
                </a:lnTo>
                <a:lnTo>
                  <a:pt x="6204" y="361"/>
                </a:lnTo>
                <a:lnTo>
                  <a:pt x="6437" y="361"/>
                </a:lnTo>
                <a:lnTo>
                  <a:pt x="6644" y="387"/>
                </a:lnTo>
                <a:lnTo>
                  <a:pt x="6877" y="412"/>
                </a:lnTo>
                <a:lnTo>
                  <a:pt x="7109" y="412"/>
                </a:lnTo>
                <a:lnTo>
                  <a:pt x="7342" y="438"/>
                </a:lnTo>
                <a:lnTo>
                  <a:pt x="7575" y="438"/>
                </a:lnTo>
                <a:lnTo>
                  <a:pt x="7807" y="464"/>
                </a:lnTo>
                <a:lnTo>
                  <a:pt x="8040" y="464"/>
                </a:lnTo>
                <a:lnTo>
                  <a:pt x="8273" y="490"/>
                </a:lnTo>
                <a:lnTo>
                  <a:pt x="8505" y="490"/>
                </a:lnTo>
                <a:lnTo>
                  <a:pt x="8712" y="516"/>
                </a:lnTo>
                <a:lnTo>
                  <a:pt x="8945" y="516"/>
                </a:lnTo>
                <a:lnTo>
                  <a:pt x="9178" y="541"/>
                </a:lnTo>
                <a:lnTo>
                  <a:pt x="9410" y="541"/>
                </a:lnTo>
                <a:lnTo>
                  <a:pt x="9643" y="567"/>
                </a:lnTo>
                <a:lnTo>
                  <a:pt x="9876" y="567"/>
                </a:lnTo>
                <a:lnTo>
                  <a:pt x="10108" y="593"/>
                </a:lnTo>
                <a:lnTo>
                  <a:pt x="10341" y="593"/>
                </a:lnTo>
                <a:lnTo>
                  <a:pt x="10548" y="619"/>
                </a:lnTo>
                <a:lnTo>
                  <a:pt x="10781" y="619"/>
                </a:lnTo>
                <a:lnTo>
                  <a:pt x="11013" y="645"/>
                </a:lnTo>
                <a:lnTo>
                  <a:pt x="11246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26"/>
          <p:cNvSpPr/>
          <p:nvPr/>
        </p:nvSpPr>
        <p:spPr>
          <a:xfrm>
            <a:off x="3906785" y="1040368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54"/>
                </a:lnTo>
                <a:lnTo>
                  <a:pt x="2999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69" y="258"/>
                </a:lnTo>
                <a:lnTo>
                  <a:pt x="4602" y="258"/>
                </a:lnTo>
                <a:lnTo>
                  <a:pt x="4834" y="283"/>
                </a:lnTo>
                <a:lnTo>
                  <a:pt x="5067" y="309"/>
                </a:lnTo>
                <a:lnTo>
                  <a:pt x="5274" y="309"/>
                </a:lnTo>
                <a:lnTo>
                  <a:pt x="5506" y="335"/>
                </a:lnTo>
                <a:lnTo>
                  <a:pt x="5739" y="335"/>
                </a:lnTo>
                <a:lnTo>
                  <a:pt x="5972" y="361"/>
                </a:lnTo>
                <a:lnTo>
                  <a:pt x="6204" y="361"/>
                </a:lnTo>
                <a:lnTo>
                  <a:pt x="6437" y="387"/>
                </a:lnTo>
                <a:lnTo>
                  <a:pt x="6670" y="387"/>
                </a:lnTo>
                <a:lnTo>
                  <a:pt x="6903" y="412"/>
                </a:lnTo>
                <a:lnTo>
                  <a:pt x="7109" y="412"/>
                </a:lnTo>
                <a:lnTo>
                  <a:pt x="7342" y="438"/>
                </a:lnTo>
                <a:lnTo>
                  <a:pt x="7575" y="438"/>
                </a:lnTo>
                <a:lnTo>
                  <a:pt x="7807" y="464"/>
                </a:lnTo>
                <a:lnTo>
                  <a:pt x="8040" y="464"/>
                </a:lnTo>
                <a:lnTo>
                  <a:pt x="8273" y="490"/>
                </a:lnTo>
                <a:lnTo>
                  <a:pt x="8505" y="490"/>
                </a:lnTo>
                <a:lnTo>
                  <a:pt x="8738" y="516"/>
                </a:lnTo>
                <a:lnTo>
                  <a:pt x="8971" y="516"/>
                </a:lnTo>
                <a:lnTo>
                  <a:pt x="9178" y="541"/>
                </a:lnTo>
                <a:lnTo>
                  <a:pt x="9410" y="541"/>
                </a:lnTo>
                <a:lnTo>
                  <a:pt x="9643" y="567"/>
                </a:lnTo>
                <a:lnTo>
                  <a:pt x="9876" y="567"/>
                </a:lnTo>
                <a:lnTo>
                  <a:pt x="10108" y="593"/>
                </a:lnTo>
                <a:lnTo>
                  <a:pt x="10341" y="593"/>
                </a:lnTo>
                <a:lnTo>
                  <a:pt x="10574" y="619"/>
                </a:lnTo>
                <a:lnTo>
                  <a:pt x="10806" y="645"/>
                </a:lnTo>
                <a:lnTo>
                  <a:pt x="11013" y="645"/>
                </a:lnTo>
                <a:lnTo>
                  <a:pt x="11246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27"/>
          <p:cNvSpPr/>
          <p:nvPr/>
        </p:nvSpPr>
        <p:spPr>
          <a:xfrm>
            <a:off x="3918032" y="1040435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54"/>
                </a:lnTo>
                <a:lnTo>
                  <a:pt x="2999" y="180"/>
                </a:lnTo>
                <a:lnTo>
                  <a:pt x="3231" y="180"/>
                </a:lnTo>
                <a:lnTo>
                  <a:pt x="3464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32"/>
                </a:lnTo>
                <a:lnTo>
                  <a:pt x="4369" y="258"/>
                </a:lnTo>
                <a:lnTo>
                  <a:pt x="4602" y="258"/>
                </a:lnTo>
                <a:lnTo>
                  <a:pt x="4834" y="283"/>
                </a:lnTo>
                <a:lnTo>
                  <a:pt x="5067" y="309"/>
                </a:lnTo>
                <a:lnTo>
                  <a:pt x="5300" y="309"/>
                </a:lnTo>
                <a:lnTo>
                  <a:pt x="5506" y="335"/>
                </a:lnTo>
                <a:lnTo>
                  <a:pt x="5739" y="335"/>
                </a:lnTo>
                <a:lnTo>
                  <a:pt x="5972" y="361"/>
                </a:lnTo>
                <a:lnTo>
                  <a:pt x="6204" y="361"/>
                </a:lnTo>
                <a:lnTo>
                  <a:pt x="6437" y="387"/>
                </a:lnTo>
                <a:lnTo>
                  <a:pt x="6670" y="387"/>
                </a:lnTo>
                <a:lnTo>
                  <a:pt x="6903" y="412"/>
                </a:lnTo>
                <a:lnTo>
                  <a:pt x="7135" y="412"/>
                </a:lnTo>
                <a:lnTo>
                  <a:pt x="7368" y="438"/>
                </a:lnTo>
                <a:lnTo>
                  <a:pt x="7575" y="438"/>
                </a:lnTo>
                <a:lnTo>
                  <a:pt x="7807" y="464"/>
                </a:lnTo>
                <a:lnTo>
                  <a:pt x="8040" y="464"/>
                </a:lnTo>
                <a:lnTo>
                  <a:pt x="8273" y="490"/>
                </a:lnTo>
                <a:lnTo>
                  <a:pt x="8505" y="516"/>
                </a:lnTo>
                <a:lnTo>
                  <a:pt x="8738" y="516"/>
                </a:lnTo>
                <a:lnTo>
                  <a:pt x="8971" y="541"/>
                </a:lnTo>
                <a:lnTo>
                  <a:pt x="9204" y="541"/>
                </a:lnTo>
                <a:lnTo>
                  <a:pt x="9410" y="567"/>
                </a:lnTo>
                <a:lnTo>
                  <a:pt x="9643" y="567"/>
                </a:lnTo>
                <a:lnTo>
                  <a:pt x="9876" y="593"/>
                </a:lnTo>
                <a:lnTo>
                  <a:pt x="10108" y="593"/>
                </a:lnTo>
                <a:lnTo>
                  <a:pt x="10341" y="619"/>
                </a:lnTo>
                <a:lnTo>
                  <a:pt x="10574" y="619"/>
                </a:lnTo>
                <a:lnTo>
                  <a:pt x="10806" y="645"/>
                </a:lnTo>
                <a:lnTo>
                  <a:pt x="11039" y="645"/>
                </a:lnTo>
                <a:lnTo>
                  <a:pt x="11272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28"/>
          <p:cNvSpPr/>
          <p:nvPr/>
        </p:nvSpPr>
        <p:spPr>
          <a:xfrm>
            <a:off x="3929304" y="10405016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06" y="25"/>
                </a:lnTo>
                <a:lnTo>
                  <a:pt x="439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42" y="129"/>
                </a:lnTo>
                <a:lnTo>
                  <a:pt x="2275" y="129"/>
                </a:lnTo>
                <a:lnTo>
                  <a:pt x="2507" y="154"/>
                </a:lnTo>
                <a:lnTo>
                  <a:pt x="2740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10" y="232"/>
                </a:lnTo>
                <a:lnTo>
                  <a:pt x="4343" y="258"/>
                </a:lnTo>
                <a:lnTo>
                  <a:pt x="4576" y="283"/>
                </a:lnTo>
                <a:lnTo>
                  <a:pt x="4808" y="283"/>
                </a:lnTo>
                <a:lnTo>
                  <a:pt x="5041" y="309"/>
                </a:lnTo>
                <a:lnTo>
                  <a:pt x="5274" y="309"/>
                </a:lnTo>
                <a:lnTo>
                  <a:pt x="5506" y="335"/>
                </a:lnTo>
                <a:lnTo>
                  <a:pt x="5739" y="335"/>
                </a:lnTo>
                <a:lnTo>
                  <a:pt x="5946" y="361"/>
                </a:lnTo>
                <a:lnTo>
                  <a:pt x="6179" y="361"/>
                </a:lnTo>
                <a:lnTo>
                  <a:pt x="6411" y="387"/>
                </a:lnTo>
                <a:lnTo>
                  <a:pt x="6644" y="387"/>
                </a:lnTo>
                <a:lnTo>
                  <a:pt x="6877" y="412"/>
                </a:lnTo>
                <a:lnTo>
                  <a:pt x="7109" y="412"/>
                </a:lnTo>
                <a:lnTo>
                  <a:pt x="7342" y="438"/>
                </a:lnTo>
                <a:lnTo>
                  <a:pt x="7575" y="464"/>
                </a:lnTo>
                <a:lnTo>
                  <a:pt x="7807" y="464"/>
                </a:lnTo>
                <a:lnTo>
                  <a:pt x="8014" y="490"/>
                </a:lnTo>
                <a:lnTo>
                  <a:pt x="8247" y="490"/>
                </a:lnTo>
                <a:lnTo>
                  <a:pt x="8480" y="516"/>
                </a:lnTo>
                <a:lnTo>
                  <a:pt x="8712" y="516"/>
                </a:lnTo>
                <a:lnTo>
                  <a:pt x="8945" y="541"/>
                </a:lnTo>
                <a:lnTo>
                  <a:pt x="9178" y="541"/>
                </a:lnTo>
                <a:lnTo>
                  <a:pt x="9410" y="567"/>
                </a:lnTo>
                <a:lnTo>
                  <a:pt x="9643" y="567"/>
                </a:lnTo>
                <a:lnTo>
                  <a:pt x="9850" y="593"/>
                </a:lnTo>
                <a:lnTo>
                  <a:pt x="10083" y="593"/>
                </a:lnTo>
                <a:lnTo>
                  <a:pt x="10315" y="619"/>
                </a:lnTo>
                <a:lnTo>
                  <a:pt x="10548" y="619"/>
                </a:lnTo>
                <a:lnTo>
                  <a:pt x="10781" y="645"/>
                </a:lnTo>
                <a:lnTo>
                  <a:pt x="11013" y="670"/>
                </a:lnTo>
                <a:lnTo>
                  <a:pt x="11246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29"/>
          <p:cNvSpPr/>
          <p:nvPr/>
        </p:nvSpPr>
        <p:spPr>
          <a:xfrm>
            <a:off x="3940551" y="10405686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07" y="154"/>
                </a:lnTo>
                <a:lnTo>
                  <a:pt x="2740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06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58"/>
                </a:lnTo>
                <a:lnTo>
                  <a:pt x="4576" y="283"/>
                </a:lnTo>
                <a:lnTo>
                  <a:pt x="4808" y="283"/>
                </a:lnTo>
                <a:lnTo>
                  <a:pt x="5041" y="309"/>
                </a:lnTo>
                <a:lnTo>
                  <a:pt x="5274" y="309"/>
                </a:lnTo>
                <a:lnTo>
                  <a:pt x="5506" y="335"/>
                </a:lnTo>
                <a:lnTo>
                  <a:pt x="5739" y="335"/>
                </a:lnTo>
                <a:lnTo>
                  <a:pt x="5972" y="361"/>
                </a:lnTo>
                <a:lnTo>
                  <a:pt x="6204" y="361"/>
                </a:lnTo>
                <a:lnTo>
                  <a:pt x="6411" y="387"/>
                </a:lnTo>
                <a:lnTo>
                  <a:pt x="6644" y="387"/>
                </a:lnTo>
                <a:lnTo>
                  <a:pt x="6877" y="412"/>
                </a:lnTo>
                <a:lnTo>
                  <a:pt x="7109" y="438"/>
                </a:lnTo>
                <a:lnTo>
                  <a:pt x="7342" y="438"/>
                </a:lnTo>
                <a:lnTo>
                  <a:pt x="7575" y="464"/>
                </a:lnTo>
                <a:lnTo>
                  <a:pt x="7807" y="464"/>
                </a:lnTo>
                <a:lnTo>
                  <a:pt x="8040" y="490"/>
                </a:lnTo>
                <a:lnTo>
                  <a:pt x="8273" y="490"/>
                </a:lnTo>
                <a:lnTo>
                  <a:pt x="8480" y="516"/>
                </a:lnTo>
                <a:lnTo>
                  <a:pt x="8712" y="516"/>
                </a:lnTo>
                <a:lnTo>
                  <a:pt x="8945" y="541"/>
                </a:lnTo>
                <a:lnTo>
                  <a:pt x="9178" y="541"/>
                </a:lnTo>
                <a:lnTo>
                  <a:pt x="9410" y="567"/>
                </a:lnTo>
                <a:lnTo>
                  <a:pt x="9643" y="567"/>
                </a:lnTo>
                <a:lnTo>
                  <a:pt x="9876" y="593"/>
                </a:lnTo>
                <a:lnTo>
                  <a:pt x="10108" y="593"/>
                </a:lnTo>
                <a:lnTo>
                  <a:pt x="10315" y="619"/>
                </a:lnTo>
                <a:lnTo>
                  <a:pt x="10548" y="645"/>
                </a:lnTo>
                <a:lnTo>
                  <a:pt x="10781" y="645"/>
                </a:lnTo>
                <a:lnTo>
                  <a:pt x="11013" y="670"/>
                </a:lnTo>
                <a:lnTo>
                  <a:pt x="11246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30"/>
          <p:cNvSpPr/>
          <p:nvPr/>
        </p:nvSpPr>
        <p:spPr>
          <a:xfrm>
            <a:off x="3951797" y="10406363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54"/>
                </a:lnTo>
                <a:lnTo>
                  <a:pt x="2973" y="180"/>
                </a:lnTo>
                <a:lnTo>
                  <a:pt x="3205" y="180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58"/>
                </a:lnTo>
                <a:lnTo>
                  <a:pt x="4602" y="283"/>
                </a:lnTo>
                <a:lnTo>
                  <a:pt x="4808" y="283"/>
                </a:lnTo>
                <a:lnTo>
                  <a:pt x="5041" y="309"/>
                </a:lnTo>
                <a:lnTo>
                  <a:pt x="5274" y="309"/>
                </a:lnTo>
                <a:lnTo>
                  <a:pt x="5506" y="335"/>
                </a:lnTo>
                <a:lnTo>
                  <a:pt x="5739" y="335"/>
                </a:lnTo>
                <a:lnTo>
                  <a:pt x="5972" y="361"/>
                </a:lnTo>
                <a:lnTo>
                  <a:pt x="6204" y="361"/>
                </a:lnTo>
                <a:lnTo>
                  <a:pt x="6437" y="387"/>
                </a:lnTo>
                <a:lnTo>
                  <a:pt x="6670" y="412"/>
                </a:lnTo>
                <a:lnTo>
                  <a:pt x="6877" y="412"/>
                </a:lnTo>
                <a:lnTo>
                  <a:pt x="7109" y="438"/>
                </a:lnTo>
                <a:lnTo>
                  <a:pt x="7342" y="438"/>
                </a:lnTo>
                <a:lnTo>
                  <a:pt x="7575" y="464"/>
                </a:lnTo>
                <a:lnTo>
                  <a:pt x="7807" y="464"/>
                </a:lnTo>
                <a:lnTo>
                  <a:pt x="8040" y="490"/>
                </a:lnTo>
                <a:lnTo>
                  <a:pt x="8273" y="490"/>
                </a:lnTo>
                <a:lnTo>
                  <a:pt x="8505" y="516"/>
                </a:lnTo>
                <a:lnTo>
                  <a:pt x="8712" y="516"/>
                </a:lnTo>
                <a:lnTo>
                  <a:pt x="8945" y="541"/>
                </a:lnTo>
                <a:lnTo>
                  <a:pt x="9178" y="541"/>
                </a:lnTo>
                <a:lnTo>
                  <a:pt x="9410" y="567"/>
                </a:lnTo>
                <a:lnTo>
                  <a:pt x="9643" y="593"/>
                </a:lnTo>
                <a:lnTo>
                  <a:pt x="9876" y="593"/>
                </a:lnTo>
                <a:lnTo>
                  <a:pt x="10108" y="619"/>
                </a:lnTo>
                <a:lnTo>
                  <a:pt x="10341" y="619"/>
                </a:lnTo>
                <a:lnTo>
                  <a:pt x="10574" y="645"/>
                </a:lnTo>
                <a:lnTo>
                  <a:pt x="10781" y="645"/>
                </a:lnTo>
                <a:lnTo>
                  <a:pt x="11013" y="670"/>
                </a:lnTo>
                <a:lnTo>
                  <a:pt x="11246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31"/>
          <p:cNvSpPr/>
          <p:nvPr/>
        </p:nvSpPr>
        <p:spPr>
          <a:xfrm>
            <a:off x="3963044" y="1040704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80"/>
                </a:lnTo>
                <a:lnTo>
                  <a:pt x="2999" y="180"/>
                </a:lnTo>
                <a:lnTo>
                  <a:pt x="3231" y="206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58"/>
                </a:lnTo>
                <a:lnTo>
                  <a:pt x="4602" y="283"/>
                </a:lnTo>
                <a:lnTo>
                  <a:pt x="4834" y="283"/>
                </a:lnTo>
                <a:lnTo>
                  <a:pt x="5067" y="309"/>
                </a:lnTo>
                <a:lnTo>
                  <a:pt x="5274" y="309"/>
                </a:lnTo>
                <a:lnTo>
                  <a:pt x="5506" y="335"/>
                </a:lnTo>
                <a:lnTo>
                  <a:pt x="5739" y="361"/>
                </a:lnTo>
                <a:lnTo>
                  <a:pt x="5972" y="361"/>
                </a:lnTo>
                <a:lnTo>
                  <a:pt x="6204" y="387"/>
                </a:lnTo>
                <a:lnTo>
                  <a:pt x="6437" y="387"/>
                </a:lnTo>
                <a:lnTo>
                  <a:pt x="6670" y="412"/>
                </a:lnTo>
                <a:lnTo>
                  <a:pt x="6903" y="412"/>
                </a:lnTo>
                <a:lnTo>
                  <a:pt x="7135" y="438"/>
                </a:lnTo>
                <a:lnTo>
                  <a:pt x="7342" y="438"/>
                </a:lnTo>
                <a:lnTo>
                  <a:pt x="7575" y="464"/>
                </a:lnTo>
                <a:lnTo>
                  <a:pt x="7807" y="464"/>
                </a:lnTo>
                <a:lnTo>
                  <a:pt x="8040" y="490"/>
                </a:lnTo>
                <a:lnTo>
                  <a:pt x="8273" y="490"/>
                </a:lnTo>
                <a:lnTo>
                  <a:pt x="8505" y="516"/>
                </a:lnTo>
                <a:lnTo>
                  <a:pt x="8738" y="541"/>
                </a:lnTo>
                <a:lnTo>
                  <a:pt x="8971" y="541"/>
                </a:lnTo>
                <a:lnTo>
                  <a:pt x="9178" y="567"/>
                </a:lnTo>
                <a:lnTo>
                  <a:pt x="9410" y="567"/>
                </a:lnTo>
                <a:lnTo>
                  <a:pt x="9643" y="593"/>
                </a:lnTo>
                <a:lnTo>
                  <a:pt x="9876" y="593"/>
                </a:lnTo>
                <a:lnTo>
                  <a:pt x="10108" y="619"/>
                </a:lnTo>
                <a:lnTo>
                  <a:pt x="10341" y="619"/>
                </a:lnTo>
                <a:lnTo>
                  <a:pt x="10574" y="645"/>
                </a:lnTo>
                <a:lnTo>
                  <a:pt x="10806" y="645"/>
                </a:lnTo>
                <a:lnTo>
                  <a:pt x="11039" y="670"/>
                </a:lnTo>
                <a:lnTo>
                  <a:pt x="11246" y="69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32"/>
          <p:cNvSpPr/>
          <p:nvPr/>
        </p:nvSpPr>
        <p:spPr>
          <a:xfrm>
            <a:off x="3974291" y="1040773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28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29"/>
                </a:lnTo>
                <a:lnTo>
                  <a:pt x="2533" y="154"/>
                </a:lnTo>
                <a:lnTo>
                  <a:pt x="2766" y="180"/>
                </a:lnTo>
                <a:lnTo>
                  <a:pt x="2999" y="180"/>
                </a:lnTo>
                <a:lnTo>
                  <a:pt x="3231" y="206"/>
                </a:lnTo>
                <a:lnTo>
                  <a:pt x="3464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58"/>
                </a:lnTo>
                <a:lnTo>
                  <a:pt x="4602" y="283"/>
                </a:lnTo>
                <a:lnTo>
                  <a:pt x="4834" y="283"/>
                </a:lnTo>
                <a:lnTo>
                  <a:pt x="5067" y="309"/>
                </a:lnTo>
                <a:lnTo>
                  <a:pt x="5300" y="309"/>
                </a:lnTo>
                <a:lnTo>
                  <a:pt x="5532" y="335"/>
                </a:lnTo>
                <a:lnTo>
                  <a:pt x="5739" y="361"/>
                </a:lnTo>
                <a:lnTo>
                  <a:pt x="5972" y="361"/>
                </a:lnTo>
                <a:lnTo>
                  <a:pt x="6204" y="387"/>
                </a:lnTo>
                <a:lnTo>
                  <a:pt x="6437" y="387"/>
                </a:lnTo>
                <a:lnTo>
                  <a:pt x="6670" y="412"/>
                </a:lnTo>
                <a:lnTo>
                  <a:pt x="6903" y="412"/>
                </a:lnTo>
                <a:lnTo>
                  <a:pt x="7135" y="438"/>
                </a:lnTo>
                <a:lnTo>
                  <a:pt x="7368" y="438"/>
                </a:lnTo>
                <a:lnTo>
                  <a:pt x="7575" y="464"/>
                </a:lnTo>
                <a:lnTo>
                  <a:pt x="7807" y="464"/>
                </a:lnTo>
                <a:lnTo>
                  <a:pt x="8040" y="490"/>
                </a:lnTo>
                <a:lnTo>
                  <a:pt x="8273" y="516"/>
                </a:lnTo>
                <a:lnTo>
                  <a:pt x="8505" y="516"/>
                </a:lnTo>
                <a:lnTo>
                  <a:pt x="8738" y="541"/>
                </a:lnTo>
                <a:lnTo>
                  <a:pt x="8971" y="541"/>
                </a:lnTo>
                <a:lnTo>
                  <a:pt x="9204" y="567"/>
                </a:lnTo>
                <a:lnTo>
                  <a:pt x="9436" y="567"/>
                </a:lnTo>
                <a:lnTo>
                  <a:pt x="9643" y="593"/>
                </a:lnTo>
                <a:lnTo>
                  <a:pt x="9876" y="593"/>
                </a:lnTo>
                <a:lnTo>
                  <a:pt x="10108" y="619"/>
                </a:lnTo>
                <a:lnTo>
                  <a:pt x="10341" y="619"/>
                </a:lnTo>
                <a:lnTo>
                  <a:pt x="10574" y="645"/>
                </a:lnTo>
                <a:lnTo>
                  <a:pt x="10806" y="670"/>
                </a:lnTo>
                <a:lnTo>
                  <a:pt x="11039" y="670"/>
                </a:lnTo>
                <a:lnTo>
                  <a:pt x="11272" y="69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33"/>
          <p:cNvSpPr/>
          <p:nvPr/>
        </p:nvSpPr>
        <p:spPr>
          <a:xfrm>
            <a:off x="3985563" y="1040841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06" y="25"/>
                </a:lnTo>
                <a:lnTo>
                  <a:pt x="439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275" y="154"/>
                </a:lnTo>
                <a:lnTo>
                  <a:pt x="2507" y="154"/>
                </a:lnTo>
                <a:lnTo>
                  <a:pt x="2740" y="180"/>
                </a:lnTo>
                <a:lnTo>
                  <a:pt x="2973" y="180"/>
                </a:lnTo>
                <a:lnTo>
                  <a:pt x="3205" y="206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10" y="258"/>
                </a:lnTo>
                <a:lnTo>
                  <a:pt x="4343" y="258"/>
                </a:lnTo>
                <a:lnTo>
                  <a:pt x="4576" y="283"/>
                </a:lnTo>
                <a:lnTo>
                  <a:pt x="4808" y="309"/>
                </a:lnTo>
                <a:lnTo>
                  <a:pt x="5041" y="309"/>
                </a:lnTo>
                <a:lnTo>
                  <a:pt x="5274" y="335"/>
                </a:lnTo>
                <a:lnTo>
                  <a:pt x="5506" y="335"/>
                </a:lnTo>
                <a:lnTo>
                  <a:pt x="5739" y="361"/>
                </a:lnTo>
                <a:lnTo>
                  <a:pt x="5972" y="361"/>
                </a:lnTo>
                <a:lnTo>
                  <a:pt x="6179" y="387"/>
                </a:lnTo>
                <a:lnTo>
                  <a:pt x="6411" y="387"/>
                </a:lnTo>
                <a:lnTo>
                  <a:pt x="6644" y="412"/>
                </a:lnTo>
                <a:lnTo>
                  <a:pt x="6877" y="412"/>
                </a:lnTo>
                <a:lnTo>
                  <a:pt x="7109" y="438"/>
                </a:lnTo>
                <a:lnTo>
                  <a:pt x="7342" y="464"/>
                </a:lnTo>
                <a:lnTo>
                  <a:pt x="7575" y="464"/>
                </a:lnTo>
                <a:lnTo>
                  <a:pt x="7807" y="490"/>
                </a:lnTo>
                <a:lnTo>
                  <a:pt x="8014" y="490"/>
                </a:lnTo>
                <a:lnTo>
                  <a:pt x="8247" y="516"/>
                </a:lnTo>
                <a:lnTo>
                  <a:pt x="8480" y="516"/>
                </a:lnTo>
                <a:lnTo>
                  <a:pt x="8712" y="541"/>
                </a:lnTo>
                <a:lnTo>
                  <a:pt x="8945" y="541"/>
                </a:lnTo>
                <a:lnTo>
                  <a:pt x="9178" y="567"/>
                </a:lnTo>
                <a:lnTo>
                  <a:pt x="9410" y="593"/>
                </a:lnTo>
                <a:lnTo>
                  <a:pt x="9643" y="593"/>
                </a:lnTo>
                <a:lnTo>
                  <a:pt x="9876" y="619"/>
                </a:lnTo>
                <a:lnTo>
                  <a:pt x="10083" y="619"/>
                </a:lnTo>
                <a:lnTo>
                  <a:pt x="10315" y="645"/>
                </a:lnTo>
                <a:lnTo>
                  <a:pt x="10548" y="645"/>
                </a:lnTo>
                <a:lnTo>
                  <a:pt x="10781" y="670"/>
                </a:lnTo>
                <a:lnTo>
                  <a:pt x="11013" y="670"/>
                </a:lnTo>
                <a:lnTo>
                  <a:pt x="11246" y="69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34"/>
          <p:cNvSpPr/>
          <p:nvPr/>
        </p:nvSpPr>
        <p:spPr>
          <a:xfrm>
            <a:off x="3996809" y="10409116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40" y="180"/>
                </a:lnTo>
                <a:lnTo>
                  <a:pt x="2973" y="180"/>
                </a:lnTo>
                <a:lnTo>
                  <a:pt x="3205" y="206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58"/>
                </a:lnTo>
                <a:lnTo>
                  <a:pt x="4576" y="283"/>
                </a:lnTo>
                <a:lnTo>
                  <a:pt x="4808" y="309"/>
                </a:lnTo>
                <a:lnTo>
                  <a:pt x="5041" y="309"/>
                </a:lnTo>
                <a:lnTo>
                  <a:pt x="5274" y="335"/>
                </a:lnTo>
                <a:lnTo>
                  <a:pt x="5506" y="335"/>
                </a:lnTo>
                <a:lnTo>
                  <a:pt x="5739" y="361"/>
                </a:lnTo>
                <a:lnTo>
                  <a:pt x="5972" y="361"/>
                </a:lnTo>
                <a:lnTo>
                  <a:pt x="6204" y="387"/>
                </a:lnTo>
                <a:lnTo>
                  <a:pt x="6437" y="387"/>
                </a:lnTo>
                <a:lnTo>
                  <a:pt x="6644" y="412"/>
                </a:lnTo>
                <a:lnTo>
                  <a:pt x="6877" y="438"/>
                </a:lnTo>
                <a:lnTo>
                  <a:pt x="7109" y="438"/>
                </a:lnTo>
                <a:lnTo>
                  <a:pt x="7342" y="464"/>
                </a:lnTo>
                <a:lnTo>
                  <a:pt x="7575" y="464"/>
                </a:lnTo>
                <a:lnTo>
                  <a:pt x="7807" y="490"/>
                </a:lnTo>
                <a:lnTo>
                  <a:pt x="8040" y="490"/>
                </a:lnTo>
                <a:lnTo>
                  <a:pt x="8273" y="516"/>
                </a:lnTo>
                <a:lnTo>
                  <a:pt x="8480" y="541"/>
                </a:lnTo>
                <a:lnTo>
                  <a:pt x="8712" y="541"/>
                </a:lnTo>
                <a:lnTo>
                  <a:pt x="8945" y="567"/>
                </a:lnTo>
                <a:lnTo>
                  <a:pt x="9178" y="567"/>
                </a:lnTo>
                <a:lnTo>
                  <a:pt x="9410" y="593"/>
                </a:lnTo>
                <a:lnTo>
                  <a:pt x="9643" y="593"/>
                </a:lnTo>
                <a:lnTo>
                  <a:pt x="9876" y="619"/>
                </a:lnTo>
                <a:lnTo>
                  <a:pt x="10108" y="619"/>
                </a:lnTo>
                <a:lnTo>
                  <a:pt x="10315" y="645"/>
                </a:lnTo>
                <a:lnTo>
                  <a:pt x="10548" y="645"/>
                </a:lnTo>
                <a:lnTo>
                  <a:pt x="10781" y="670"/>
                </a:lnTo>
                <a:lnTo>
                  <a:pt x="11013" y="696"/>
                </a:lnTo>
                <a:lnTo>
                  <a:pt x="11246" y="69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35"/>
          <p:cNvSpPr/>
          <p:nvPr/>
        </p:nvSpPr>
        <p:spPr>
          <a:xfrm>
            <a:off x="4008056" y="1040981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66" y="180"/>
                </a:lnTo>
                <a:lnTo>
                  <a:pt x="2973" y="180"/>
                </a:lnTo>
                <a:lnTo>
                  <a:pt x="3205" y="206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83"/>
                </a:lnTo>
                <a:lnTo>
                  <a:pt x="4602" y="283"/>
                </a:lnTo>
                <a:lnTo>
                  <a:pt x="4834" y="309"/>
                </a:lnTo>
                <a:lnTo>
                  <a:pt x="5041" y="309"/>
                </a:lnTo>
                <a:lnTo>
                  <a:pt x="5274" y="335"/>
                </a:lnTo>
                <a:lnTo>
                  <a:pt x="5506" y="335"/>
                </a:lnTo>
                <a:lnTo>
                  <a:pt x="5739" y="361"/>
                </a:lnTo>
                <a:lnTo>
                  <a:pt x="5972" y="361"/>
                </a:lnTo>
                <a:lnTo>
                  <a:pt x="6204" y="387"/>
                </a:lnTo>
                <a:lnTo>
                  <a:pt x="6437" y="412"/>
                </a:lnTo>
                <a:lnTo>
                  <a:pt x="6670" y="412"/>
                </a:lnTo>
                <a:lnTo>
                  <a:pt x="6877" y="438"/>
                </a:lnTo>
                <a:lnTo>
                  <a:pt x="7109" y="438"/>
                </a:lnTo>
                <a:lnTo>
                  <a:pt x="7342" y="464"/>
                </a:lnTo>
                <a:lnTo>
                  <a:pt x="7575" y="464"/>
                </a:lnTo>
                <a:lnTo>
                  <a:pt x="7807" y="490"/>
                </a:lnTo>
                <a:lnTo>
                  <a:pt x="8040" y="516"/>
                </a:lnTo>
                <a:lnTo>
                  <a:pt x="8273" y="516"/>
                </a:lnTo>
                <a:lnTo>
                  <a:pt x="8505" y="541"/>
                </a:lnTo>
                <a:lnTo>
                  <a:pt x="8738" y="541"/>
                </a:lnTo>
                <a:lnTo>
                  <a:pt x="8945" y="567"/>
                </a:lnTo>
                <a:lnTo>
                  <a:pt x="9178" y="567"/>
                </a:lnTo>
                <a:lnTo>
                  <a:pt x="9410" y="593"/>
                </a:lnTo>
                <a:lnTo>
                  <a:pt x="9643" y="593"/>
                </a:lnTo>
                <a:lnTo>
                  <a:pt x="9876" y="619"/>
                </a:lnTo>
                <a:lnTo>
                  <a:pt x="10108" y="645"/>
                </a:lnTo>
                <a:lnTo>
                  <a:pt x="10341" y="645"/>
                </a:lnTo>
                <a:lnTo>
                  <a:pt x="10574" y="670"/>
                </a:lnTo>
                <a:lnTo>
                  <a:pt x="10781" y="670"/>
                </a:lnTo>
                <a:lnTo>
                  <a:pt x="11013" y="696"/>
                </a:lnTo>
                <a:lnTo>
                  <a:pt x="11246" y="69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36"/>
          <p:cNvSpPr/>
          <p:nvPr/>
        </p:nvSpPr>
        <p:spPr>
          <a:xfrm>
            <a:off x="4019303" y="1041052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02" y="103"/>
                </a:lnTo>
                <a:lnTo>
                  <a:pt x="1835" y="103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66" y="180"/>
                </a:lnTo>
                <a:lnTo>
                  <a:pt x="2999" y="180"/>
                </a:lnTo>
                <a:lnTo>
                  <a:pt x="3231" y="206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32"/>
                </a:lnTo>
                <a:lnTo>
                  <a:pt x="4136" y="258"/>
                </a:lnTo>
                <a:lnTo>
                  <a:pt x="4369" y="283"/>
                </a:lnTo>
                <a:lnTo>
                  <a:pt x="4602" y="283"/>
                </a:lnTo>
                <a:lnTo>
                  <a:pt x="4834" y="309"/>
                </a:lnTo>
                <a:lnTo>
                  <a:pt x="5067" y="309"/>
                </a:lnTo>
                <a:lnTo>
                  <a:pt x="5300" y="335"/>
                </a:lnTo>
                <a:lnTo>
                  <a:pt x="5506" y="335"/>
                </a:lnTo>
                <a:lnTo>
                  <a:pt x="5739" y="361"/>
                </a:lnTo>
                <a:lnTo>
                  <a:pt x="5972" y="387"/>
                </a:lnTo>
                <a:lnTo>
                  <a:pt x="6204" y="387"/>
                </a:lnTo>
                <a:lnTo>
                  <a:pt x="6437" y="412"/>
                </a:lnTo>
                <a:lnTo>
                  <a:pt x="6670" y="412"/>
                </a:lnTo>
                <a:lnTo>
                  <a:pt x="6903" y="438"/>
                </a:lnTo>
                <a:lnTo>
                  <a:pt x="7135" y="438"/>
                </a:lnTo>
                <a:lnTo>
                  <a:pt x="7342" y="464"/>
                </a:lnTo>
                <a:lnTo>
                  <a:pt x="7575" y="464"/>
                </a:lnTo>
                <a:lnTo>
                  <a:pt x="7807" y="490"/>
                </a:lnTo>
                <a:lnTo>
                  <a:pt x="8040" y="516"/>
                </a:lnTo>
                <a:lnTo>
                  <a:pt x="8273" y="516"/>
                </a:lnTo>
                <a:lnTo>
                  <a:pt x="8505" y="541"/>
                </a:lnTo>
                <a:lnTo>
                  <a:pt x="8738" y="541"/>
                </a:lnTo>
                <a:lnTo>
                  <a:pt x="8971" y="567"/>
                </a:lnTo>
                <a:lnTo>
                  <a:pt x="9204" y="567"/>
                </a:lnTo>
                <a:lnTo>
                  <a:pt x="9410" y="593"/>
                </a:lnTo>
                <a:lnTo>
                  <a:pt x="9643" y="619"/>
                </a:lnTo>
                <a:lnTo>
                  <a:pt x="9876" y="619"/>
                </a:lnTo>
                <a:lnTo>
                  <a:pt x="10108" y="645"/>
                </a:lnTo>
                <a:lnTo>
                  <a:pt x="10341" y="645"/>
                </a:lnTo>
                <a:lnTo>
                  <a:pt x="10574" y="670"/>
                </a:lnTo>
                <a:lnTo>
                  <a:pt x="10806" y="670"/>
                </a:lnTo>
                <a:lnTo>
                  <a:pt x="11039" y="696"/>
                </a:lnTo>
                <a:lnTo>
                  <a:pt x="11246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37"/>
          <p:cNvSpPr/>
          <p:nvPr/>
        </p:nvSpPr>
        <p:spPr>
          <a:xfrm>
            <a:off x="4030549" y="10411232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28" y="103"/>
                </a:lnTo>
                <a:lnTo>
                  <a:pt x="1861" y="103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66" y="180"/>
                </a:lnTo>
                <a:lnTo>
                  <a:pt x="2999" y="180"/>
                </a:lnTo>
                <a:lnTo>
                  <a:pt x="3231" y="206"/>
                </a:lnTo>
                <a:lnTo>
                  <a:pt x="3464" y="206"/>
                </a:lnTo>
                <a:lnTo>
                  <a:pt x="3697" y="232"/>
                </a:lnTo>
                <a:lnTo>
                  <a:pt x="3903" y="258"/>
                </a:lnTo>
                <a:lnTo>
                  <a:pt x="4136" y="258"/>
                </a:lnTo>
                <a:lnTo>
                  <a:pt x="4369" y="283"/>
                </a:lnTo>
                <a:lnTo>
                  <a:pt x="4602" y="283"/>
                </a:lnTo>
                <a:lnTo>
                  <a:pt x="4834" y="309"/>
                </a:lnTo>
                <a:lnTo>
                  <a:pt x="5067" y="309"/>
                </a:lnTo>
                <a:lnTo>
                  <a:pt x="5300" y="335"/>
                </a:lnTo>
                <a:lnTo>
                  <a:pt x="5532" y="361"/>
                </a:lnTo>
                <a:lnTo>
                  <a:pt x="5739" y="361"/>
                </a:lnTo>
                <a:lnTo>
                  <a:pt x="5972" y="387"/>
                </a:lnTo>
                <a:lnTo>
                  <a:pt x="6204" y="387"/>
                </a:lnTo>
                <a:lnTo>
                  <a:pt x="6437" y="412"/>
                </a:lnTo>
                <a:lnTo>
                  <a:pt x="6670" y="412"/>
                </a:lnTo>
                <a:lnTo>
                  <a:pt x="6903" y="438"/>
                </a:lnTo>
                <a:lnTo>
                  <a:pt x="7135" y="438"/>
                </a:lnTo>
                <a:lnTo>
                  <a:pt x="7368" y="464"/>
                </a:lnTo>
                <a:lnTo>
                  <a:pt x="7601" y="490"/>
                </a:lnTo>
                <a:lnTo>
                  <a:pt x="7807" y="490"/>
                </a:lnTo>
                <a:lnTo>
                  <a:pt x="8040" y="516"/>
                </a:lnTo>
                <a:lnTo>
                  <a:pt x="8273" y="516"/>
                </a:lnTo>
                <a:lnTo>
                  <a:pt x="8505" y="541"/>
                </a:lnTo>
                <a:lnTo>
                  <a:pt x="8738" y="541"/>
                </a:lnTo>
                <a:lnTo>
                  <a:pt x="8971" y="567"/>
                </a:lnTo>
                <a:lnTo>
                  <a:pt x="9204" y="593"/>
                </a:lnTo>
                <a:lnTo>
                  <a:pt x="9436" y="593"/>
                </a:lnTo>
                <a:lnTo>
                  <a:pt x="9643" y="619"/>
                </a:lnTo>
                <a:lnTo>
                  <a:pt x="9876" y="619"/>
                </a:lnTo>
                <a:lnTo>
                  <a:pt x="10108" y="645"/>
                </a:lnTo>
                <a:lnTo>
                  <a:pt x="10341" y="645"/>
                </a:lnTo>
                <a:lnTo>
                  <a:pt x="10574" y="670"/>
                </a:lnTo>
                <a:lnTo>
                  <a:pt x="10806" y="696"/>
                </a:lnTo>
                <a:lnTo>
                  <a:pt x="11039" y="696"/>
                </a:lnTo>
                <a:lnTo>
                  <a:pt x="11272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38"/>
          <p:cNvSpPr/>
          <p:nvPr/>
        </p:nvSpPr>
        <p:spPr>
          <a:xfrm>
            <a:off x="4041821" y="10411947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39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275" y="154"/>
                </a:lnTo>
                <a:lnTo>
                  <a:pt x="2507" y="154"/>
                </a:lnTo>
                <a:lnTo>
                  <a:pt x="2740" y="180"/>
                </a:lnTo>
                <a:lnTo>
                  <a:pt x="2973" y="180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32"/>
                </a:lnTo>
                <a:lnTo>
                  <a:pt x="3903" y="258"/>
                </a:lnTo>
                <a:lnTo>
                  <a:pt x="4136" y="258"/>
                </a:lnTo>
                <a:lnTo>
                  <a:pt x="4343" y="283"/>
                </a:lnTo>
                <a:lnTo>
                  <a:pt x="4576" y="283"/>
                </a:lnTo>
                <a:lnTo>
                  <a:pt x="4808" y="309"/>
                </a:lnTo>
                <a:lnTo>
                  <a:pt x="5041" y="335"/>
                </a:lnTo>
                <a:lnTo>
                  <a:pt x="5274" y="335"/>
                </a:lnTo>
                <a:lnTo>
                  <a:pt x="5506" y="361"/>
                </a:lnTo>
                <a:lnTo>
                  <a:pt x="5739" y="361"/>
                </a:lnTo>
                <a:lnTo>
                  <a:pt x="5972" y="387"/>
                </a:lnTo>
                <a:lnTo>
                  <a:pt x="6179" y="387"/>
                </a:lnTo>
                <a:lnTo>
                  <a:pt x="6411" y="412"/>
                </a:lnTo>
                <a:lnTo>
                  <a:pt x="6644" y="412"/>
                </a:lnTo>
                <a:lnTo>
                  <a:pt x="6877" y="438"/>
                </a:lnTo>
                <a:lnTo>
                  <a:pt x="7109" y="464"/>
                </a:lnTo>
                <a:lnTo>
                  <a:pt x="7342" y="464"/>
                </a:lnTo>
                <a:lnTo>
                  <a:pt x="7575" y="490"/>
                </a:lnTo>
                <a:lnTo>
                  <a:pt x="7807" y="490"/>
                </a:lnTo>
                <a:lnTo>
                  <a:pt x="8040" y="516"/>
                </a:lnTo>
                <a:lnTo>
                  <a:pt x="8247" y="541"/>
                </a:lnTo>
                <a:lnTo>
                  <a:pt x="8480" y="541"/>
                </a:lnTo>
                <a:lnTo>
                  <a:pt x="8712" y="567"/>
                </a:lnTo>
                <a:lnTo>
                  <a:pt x="8945" y="567"/>
                </a:lnTo>
                <a:lnTo>
                  <a:pt x="9178" y="593"/>
                </a:lnTo>
                <a:lnTo>
                  <a:pt x="9410" y="593"/>
                </a:lnTo>
                <a:lnTo>
                  <a:pt x="9643" y="619"/>
                </a:lnTo>
                <a:lnTo>
                  <a:pt x="9876" y="619"/>
                </a:lnTo>
                <a:lnTo>
                  <a:pt x="10083" y="645"/>
                </a:lnTo>
                <a:lnTo>
                  <a:pt x="10315" y="670"/>
                </a:lnTo>
                <a:lnTo>
                  <a:pt x="10548" y="670"/>
                </a:lnTo>
                <a:lnTo>
                  <a:pt x="10781" y="696"/>
                </a:lnTo>
                <a:lnTo>
                  <a:pt x="11013" y="696"/>
                </a:lnTo>
                <a:lnTo>
                  <a:pt x="11246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39"/>
          <p:cNvSpPr/>
          <p:nvPr/>
        </p:nvSpPr>
        <p:spPr>
          <a:xfrm>
            <a:off x="4053068" y="1041266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40" y="180"/>
                </a:lnTo>
                <a:lnTo>
                  <a:pt x="2973" y="180"/>
                </a:lnTo>
                <a:lnTo>
                  <a:pt x="3205" y="206"/>
                </a:lnTo>
                <a:lnTo>
                  <a:pt x="3438" y="206"/>
                </a:lnTo>
                <a:lnTo>
                  <a:pt x="3671" y="232"/>
                </a:lnTo>
                <a:lnTo>
                  <a:pt x="3903" y="258"/>
                </a:lnTo>
                <a:lnTo>
                  <a:pt x="4136" y="258"/>
                </a:lnTo>
                <a:lnTo>
                  <a:pt x="4369" y="283"/>
                </a:lnTo>
                <a:lnTo>
                  <a:pt x="4602" y="283"/>
                </a:lnTo>
                <a:lnTo>
                  <a:pt x="4808" y="309"/>
                </a:lnTo>
                <a:lnTo>
                  <a:pt x="5041" y="335"/>
                </a:lnTo>
                <a:lnTo>
                  <a:pt x="5274" y="335"/>
                </a:lnTo>
                <a:lnTo>
                  <a:pt x="5506" y="361"/>
                </a:lnTo>
                <a:lnTo>
                  <a:pt x="5739" y="361"/>
                </a:lnTo>
                <a:lnTo>
                  <a:pt x="5972" y="387"/>
                </a:lnTo>
                <a:lnTo>
                  <a:pt x="6204" y="387"/>
                </a:lnTo>
                <a:lnTo>
                  <a:pt x="6437" y="412"/>
                </a:lnTo>
                <a:lnTo>
                  <a:pt x="6644" y="438"/>
                </a:lnTo>
                <a:lnTo>
                  <a:pt x="6877" y="438"/>
                </a:lnTo>
                <a:lnTo>
                  <a:pt x="7109" y="464"/>
                </a:lnTo>
                <a:lnTo>
                  <a:pt x="7342" y="464"/>
                </a:lnTo>
                <a:lnTo>
                  <a:pt x="7575" y="490"/>
                </a:lnTo>
                <a:lnTo>
                  <a:pt x="7807" y="490"/>
                </a:lnTo>
                <a:lnTo>
                  <a:pt x="8040" y="516"/>
                </a:lnTo>
                <a:lnTo>
                  <a:pt x="8273" y="541"/>
                </a:lnTo>
                <a:lnTo>
                  <a:pt x="8505" y="541"/>
                </a:lnTo>
                <a:lnTo>
                  <a:pt x="8712" y="567"/>
                </a:lnTo>
                <a:lnTo>
                  <a:pt x="8945" y="567"/>
                </a:lnTo>
                <a:lnTo>
                  <a:pt x="9178" y="593"/>
                </a:lnTo>
                <a:lnTo>
                  <a:pt x="9410" y="593"/>
                </a:lnTo>
                <a:lnTo>
                  <a:pt x="9643" y="619"/>
                </a:lnTo>
                <a:lnTo>
                  <a:pt x="9876" y="645"/>
                </a:lnTo>
                <a:lnTo>
                  <a:pt x="10108" y="645"/>
                </a:lnTo>
                <a:lnTo>
                  <a:pt x="10341" y="670"/>
                </a:lnTo>
                <a:lnTo>
                  <a:pt x="10548" y="670"/>
                </a:lnTo>
                <a:lnTo>
                  <a:pt x="10781" y="696"/>
                </a:lnTo>
                <a:lnTo>
                  <a:pt x="11013" y="722"/>
                </a:lnTo>
                <a:lnTo>
                  <a:pt x="11246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40"/>
          <p:cNvSpPr/>
          <p:nvPr/>
        </p:nvSpPr>
        <p:spPr>
          <a:xfrm>
            <a:off x="4064315" y="1041339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66" y="180"/>
                </a:lnTo>
                <a:lnTo>
                  <a:pt x="2999" y="180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32"/>
                </a:lnTo>
                <a:lnTo>
                  <a:pt x="3903" y="258"/>
                </a:lnTo>
                <a:lnTo>
                  <a:pt x="4136" y="258"/>
                </a:lnTo>
                <a:lnTo>
                  <a:pt x="4369" y="283"/>
                </a:lnTo>
                <a:lnTo>
                  <a:pt x="4602" y="309"/>
                </a:lnTo>
                <a:lnTo>
                  <a:pt x="4834" y="309"/>
                </a:lnTo>
                <a:lnTo>
                  <a:pt x="5041" y="335"/>
                </a:lnTo>
                <a:lnTo>
                  <a:pt x="5274" y="335"/>
                </a:lnTo>
                <a:lnTo>
                  <a:pt x="5506" y="361"/>
                </a:lnTo>
                <a:lnTo>
                  <a:pt x="5739" y="361"/>
                </a:lnTo>
                <a:lnTo>
                  <a:pt x="5972" y="387"/>
                </a:lnTo>
                <a:lnTo>
                  <a:pt x="6204" y="387"/>
                </a:lnTo>
                <a:lnTo>
                  <a:pt x="6437" y="412"/>
                </a:lnTo>
                <a:lnTo>
                  <a:pt x="6670" y="438"/>
                </a:lnTo>
                <a:lnTo>
                  <a:pt x="6903" y="438"/>
                </a:lnTo>
                <a:lnTo>
                  <a:pt x="7109" y="464"/>
                </a:lnTo>
                <a:lnTo>
                  <a:pt x="7342" y="464"/>
                </a:lnTo>
                <a:lnTo>
                  <a:pt x="7575" y="490"/>
                </a:lnTo>
                <a:lnTo>
                  <a:pt x="7807" y="516"/>
                </a:lnTo>
                <a:lnTo>
                  <a:pt x="8040" y="516"/>
                </a:lnTo>
                <a:lnTo>
                  <a:pt x="8273" y="541"/>
                </a:lnTo>
                <a:lnTo>
                  <a:pt x="8505" y="541"/>
                </a:lnTo>
                <a:lnTo>
                  <a:pt x="8738" y="567"/>
                </a:lnTo>
                <a:lnTo>
                  <a:pt x="8945" y="567"/>
                </a:lnTo>
                <a:lnTo>
                  <a:pt x="9178" y="593"/>
                </a:lnTo>
                <a:lnTo>
                  <a:pt x="9410" y="619"/>
                </a:lnTo>
                <a:lnTo>
                  <a:pt x="9643" y="619"/>
                </a:lnTo>
                <a:lnTo>
                  <a:pt x="9876" y="645"/>
                </a:lnTo>
                <a:lnTo>
                  <a:pt x="10108" y="645"/>
                </a:lnTo>
                <a:lnTo>
                  <a:pt x="10341" y="670"/>
                </a:lnTo>
                <a:lnTo>
                  <a:pt x="10574" y="696"/>
                </a:lnTo>
                <a:lnTo>
                  <a:pt x="10806" y="696"/>
                </a:lnTo>
                <a:lnTo>
                  <a:pt x="11013" y="722"/>
                </a:lnTo>
                <a:lnTo>
                  <a:pt x="11246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41"/>
          <p:cNvSpPr/>
          <p:nvPr/>
        </p:nvSpPr>
        <p:spPr>
          <a:xfrm>
            <a:off x="4075561" y="1041412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77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54"/>
                </a:lnTo>
                <a:lnTo>
                  <a:pt x="2766" y="180"/>
                </a:lnTo>
                <a:lnTo>
                  <a:pt x="2999" y="180"/>
                </a:lnTo>
                <a:lnTo>
                  <a:pt x="3231" y="206"/>
                </a:lnTo>
                <a:lnTo>
                  <a:pt x="3464" y="232"/>
                </a:lnTo>
                <a:lnTo>
                  <a:pt x="3671" y="232"/>
                </a:lnTo>
                <a:lnTo>
                  <a:pt x="3903" y="258"/>
                </a:lnTo>
                <a:lnTo>
                  <a:pt x="4136" y="258"/>
                </a:lnTo>
                <a:lnTo>
                  <a:pt x="4369" y="283"/>
                </a:lnTo>
                <a:lnTo>
                  <a:pt x="4602" y="309"/>
                </a:lnTo>
                <a:lnTo>
                  <a:pt x="4834" y="309"/>
                </a:lnTo>
                <a:lnTo>
                  <a:pt x="5067" y="335"/>
                </a:lnTo>
                <a:lnTo>
                  <a:pt x="5300" y="335"/>
                </a:lnTo>
                <a:lnTo>
                  <a:pt x="5506" y="361"/>
                </a:lnTo>
                <a:lnTo>
                  <a:pt x="5739" y="361"/>
                </a:lnTo>
                <a:lnTo>
                  <a:pt x="5972" y="387"/>
                </a:lnTo>
                <a:lnTo>
                  <a:pt x="6204" y="412"/>
                </a:lnTo>
                <a:lnTo>
                  <a:pt x="6437" y="412"/>
                </a:lnTo>
                <a:lnTo>
                  <a:pt x="6670" y="438"/>
                </a:lnTo>
                <a:lnTo>
                  <a:pt x="6903" y="438"/>
                </a:lnTo>
                <a:lnTo>
                  <a:pt x="7135" y="464"/>
                </a:lnTo>
                <a:lnTo>
                  <a:pt x="7368" y="490"/>
                </a:lnTo>
                <a:lnTo>
                  <a:pt x="7575" y="490"/>
                </a:lnTo>
                <a:lnTo>
                  <a:pt x="7807" y="516"/>
                </a:lnTo>
                <a:lnTo>
                  <a:pt x="8040" y="516"/>
                </a:lnTo>
                <a:lnTo>
                  <a:pt x="8273" y="541"/>
                </a:lnTo>
                <a:lnTo>
                  <a:pt x="8505" y="541"/>
                </a:lnTo>
                <a:lnTo>
                  <a:pt x="8738" y="567"/>
                </a:lnTo>
                <a:lnTo>
                  <a:pt x="8971" y="593"/>
                </a:lnTo>
                <a:lnTo>
                  <a:pt x="9204" y="593"/>
                </a:lnTo>
                <a:lnTo>
                  <a:pt x="9410" y="619"/>
                </a:lnTo>
                <a:lnTo>
                  <a:pt x="9643" y="619"/>
                </a:lnTo>
                <a:lnTo>
                  <a:pt x="9876" y="645"/>
                </a:lnTo>
                <a:lnTo>
                  <a:pt x="10108" y="670"/>
                </a:lnTo>
                <a:lnTo>
                  <a:pt x="10341" y="670"/>
                </a:lnTo>
                <a:lnTo>
                  <a:pt x="10574" y="696"/>
                </a:lnTo>
                <a:lnTo>
                  <a:pt x="10806" y="696"/>
                </a:lnTo>
                <a:lnTo>
                  <a:pt x="11039" y="722"/>
                </a:lnTo>
                <a:lnTo>
                  <a:pt x="11272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42"/>
          <p:cNvSpPr/>
          <p:nvPr/>
        </p:nvSpPr>
        <p:spPr>
          <a:xfrm>
            <a:off x="4086833" y="1041486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06" y="0"/>
                </a:lnTo>
                <a:lnTo>
                  <a:pt x="439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29"/>
                </a:lnTo>
                <a:lnTo>
                  <a:pt x="2042" y="129"/>
                </a:lnTo>
                <a:lnTo>
                  <a:pt x="2275" y="154"/>
                </a:lnTo>
                <a:lnTo>
                  <a:pt x="2507" y="154"/>
                </a:lnTo>
                <a:lnTo>
                  <a:pt x="2740" y="180"/>
                </a:lnTo>
                <a:lnTo>
                  <a:pt x="2973" y="206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32"/>
                </a:lnTo>
                <a:lnTo>
                  <a:pt x="3903" y="258"/>
                </a:lnTo>
                <a:lnTo>
                  <a:pt x="4110" y="283"/>
                </a:lnTo>
                <a:lnTo>
                  <a:pt x="4343" y="283"/>
                </a:lnTo>
                <a:lnTo>
                  <a:pt x="4576" y="309"/>
                </a:lnTo>
                <a:lnTo>
                  <a:pt x="4808" y="309"/>
                </a:lnTo>
                <a:lnTo>
                  <a:pt x="5041" y="335"/>
                </a:lnTo>
                <a:lnTo>
                  <a:pt x="5274" y="335"/>
                </a:lnTo>
                <a:lnTo>
                  <a:pt x="5506" y="361"/>
                </a:lnTo>
                <a:lnTo>
                  <a:pt x="5739" y="387"/>
                </a:lnTo>
                <a:lnTo>
                  <a:pt x="5946" y="387"/>
                </a:lnTo>
                <a:lnTo>
                  <a:pt x="6179" y="412"/>
                </a:lnTo>
                <a:lnTo>
                  <a:pt x="6411" y="412"/>
                </a:lnTo>
                <a:lnTo>
                  <a:pt x="6644" y="438"/>
                </a:lnTo>
                <a:lnTo>
                  <a:pt x="6877" y="464"/>
                </a:lnTo>
                <a:lnTo>
                  <a:pt x="7109" y="464"/>
                </a:lnTo>
                <a:lnTo>
                  <a:pt x="7342" y="490"/>
                </a:lnTo>
                <a:lnTo>
                  <a:pt x="7575" y="490"/>
                </a:lnTo>
                <a:lnTo>
                  <a:pt x="7807" y="516"/>
                </a:lnTo>
                <a:lnTo>
                  <a:pt x="8014" y="516"/>
                </a:lnTo>
                <a:lnTo>
                  <a:pt x="8247" y="541"/>
                </a:lnTo>
                <a:lnTo>
                  <a:pt x="8480" y="567"/>
                </a:lnTo>
                <a:lnTo>
                  <a:pt x="8712" y="567"/>
                </a:lnTo>
                <a:lnTo>
                  <a:pt x="8945" y="593"/>
                </a:lnTo>
                <a:lnTo>
                  <a:pt x="9178" y="593"/>
                </a:lnTo>
                <a:lnTo>
                  <a:pt x="9410" y="619"/>
                </a:lnTo>
                <a:lnTo>
                  <a:pt x="9643" y="645"/>
                </a:lnTo>
                <a:lnTo>
                  <a:pt x="9850" y="645"/>
                </a:lnTo>
                <a:lnTo>
                  <a:pt x="10083" y="670"/>
                </a:lnTo>
                <a:lnTo>
                  <a:pt x="10315" y="670"/>
                </a:lnTo>
                <a:lnTo>
                  <a:pt x="10548" y="696"/>
                </a:lnTo>
                <a:lnTo>
                  <a:pt x="10781" y="722"/>
                </a:lnTo>
                <a:lnTo>
                  <a:pt x="11013" y="722"/>
                </a:lnTo>
                <a:lnTo>
                  <a:pt x="11246" y="74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43"/>
          <p:cNvSpPr/>
          <p:nvPr/>
        </p:nvSpPr>
        <p:spPr>
          <a:xfrm>
            <a:off x="4098080" y="1041560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0"/>
                </a:lnTo>
                <a:lnTo>
                  <a:pt x="439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77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07" y="154"/>
                </a:lnTo>
                <a:lnTo>
                  <a:pt x="2740" y="180"/>
                </a:lnTo>
                <a:lnTo>
                  <a:pt x="2973" y="206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32"/>
                </a:lnTo>
                <a:lnTo>
                  <a:pt x="3903" y="258"/>
                </a:lnTo>
                <a:lnTo>
                  <a:pt x="4136" y="258"/>
                </a:lnTo>
                <a:lnTo>
                  <a:pt x="4343" y="283"/>
                </a:lnTo>
                <a:lnTo>
                  <a:pt x="4576" y="309"/>
                </a:lnTo>
                <a:lnTo>
                  <a:pt x="4808" y="309"/>
                </a:lnTo>
                <a:lnTo>
                  <a:pt x="5041" y="335"/>
                </a:lnTo>
                <a:lnTo>
                  <a:pt x="5274" y="335"/>
                </a:lnTo>
                <a:lnTo>
                  <a:pt x="5506" y="361"/>
                </a:lnTo>
                <a:lnTo>
                  <a:pt x="5739" y="387"/>
                </a:lnTo>
                <a:lnTo>
                  <a:pt x="5972" y="387"/>
                </a:lnTo>
                <a:lnTo>
                  <a:pt x="6204" y="412"/>
                </a:lnTo>
                <a:lnTo>
                  <a:pt x="6411" y="412"/>
                </a:lnTo>
                <a:lnTo>
                  <a:pt x="6644" y="438"/>
                </a:lnTo>
                <a:lnTo>
                  <a:pt x="6877" y="464"/>
                </a:lnTo>
                <a:lnTo>
                  <a:pt x="7109" y="464"/>
                </a:lnTo>
                <a:lnTo>
                  <a:pt x="7342" y="490"/>
                </a:lnTo>
                <a:lnTo>
                  <a:pt x="7575" y="490"/>
                </a:lnTo>
                <a:lnTo>
                  <a:pt x="7807" y="516"/>
                </a:lnTo>
                <a:lnTo>
                  <a:pt x="8040" y="541"/>
                </a:lnTo>
                <a:lnTo>
                  <a:pt x="8247" y="541"/>
                </a:lnTo>
                <a:lnTo>
                  <a:pt x="8480" y="567"/>
                </a:lnTo>
                <a:lnTo>
                  <a:pt x="8712" y="567"/>
                </a:lnTo>
                <a:lnTo>
                  <a:pt x="8945" y="593"/>
                </a:lnTo>
                <a:lnTo>
                  <a:pt x="9178" y="593"/>
                </a:lnTo>
                <a:lnTo>
                  <a:pt x="9410" y="619"/>
                </a:lnTo>
                <a:lnTo>
                  <a:pt x="9643" y="645"/>
                </a:lnTo>
                <a:lnTo>
                  <a:pt x="9876" y="645"/>
                </a:lnTo>
                <a:lnTo>
                  <a:pt x="10108" y="670"/>
                </a:lnTo>
                <a:lnTo>
                  <a:pt x="10315" y="670"/>
                </a:lnTo>
                <a:lnTo>
                  <a:pt x="10548" y="696"/>
                </a:lnTo>
                <a:lnTo>
                  <a:pt x="10781" y="722"/>
                </a:lnTo>
                <a:lnTo>
                  <a:pt x="11013" y="722"/>
                </a:lnTo>
                <a:lnTo>
                  <a:pt x="11246" y="74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44"/>
          <p:cNvSpPr/>
          <p:nvPr/>
        </p:nvSpPr>
        <p:spPr>
          <a:xfrm>
            <a:off x="4109327" y="10416343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73" y="206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283"/>
                </a:lnTo>
                <a:lnTo>
                  <a:pt x="4602" y="309"/>
                </a:lnTo>
                <a:lnTo>
                  <a:pt x="4808" y="335"/>
                </a:lnTo>
                <a:lnTo>
                  <a:pt x="5041" y="335"/>
                </a:lnTo>
                <a:lnTo>
                  <a:pt x="5274" y="361"/>
                </a:lnTo>
                <a:lnTo>
                  <a:pt x="5506" y="361"/>
                </a:lnTo>
                <a:lnTo>
                  <a:pt x="5739" y="387"/>
                </a:lnTo>
                <a:lnTo>
                  <a:pt x="5972" y="387"/>
                </a:lnTo>
                <a:lnTo>
                  <a:pt x="6204" y="412"/>
                </a:lnTo>
                <a:lnTo>
                  <a:pt x="6437" y="438"/>
                </a:lnTo>
                <a:lnTo>
                  <a:pt x="6670" y="438"/>
                </a:lnTo>
                <a:lnTo>
                  <a:pt x="6877" y="464"/>
                </a:lnTo>
                <a:lnTo>
                  <a:pt x="7109" y="464"/>
                </a:lnTo>
                <a:lnTo>
                  <a:pt x="7342" y="490"/>
                </a:lnTo>
                <a:lnTo>
                  <a:pt x="7575" y="516"/>
                </a:lnTo>
                <a:lnTo>
                  <a:pt x="7807" y="516"/>
                </a:lnTo>
                <a:lnTo>
                  <a:pt x="8040" y="541"/>
                </a:lnTo>
                <a:lnTo>
                  <a:pt x="8273" y="541"/>
                </a:lnTo>
                <a:lnTo>
                  <a:pt x="8505" y="567"/>
                </a:lnTo>
                <a:lnTo>
                  <a:pt x="8712" y="593"/>
                </a:lnTo>
                <a:lnTo>
                  <a:pt x="8945" y="593"/>
                </a:lnTo>
                <a:lnTo>
                  <a:pt x="9178" y="619"/>
                </a:lnTo>
                <a:lnTo>
                  <a:pt x="9410" y="619"/>
                </a:lnTo>
                <a:lnTo>
                  <a:pt x="9643" y="645"/>
                </a:lnTo>
                <a:lnTo>
                  <a:pt x="9876" y="670"/>
                </a:lnTo>
                <a:lnTo>
                  <a:pt x="10108" y="670"/>
                </a:lnTo>
                <a:lnTo>
                  <a:pt x="10341" y="696"/>
                </a:lnTo>
                <a:lnTo>
                  <a:pt x="10574" y="696"/>
                </a:lnTo>
                <a:lnTo>
                  <a:pt x="10781" y="722"/>
                </a:lnTo>
                <a:lnTo>
                  <a:pt x="11013" y="722"/>
                </a:lnTo>
                <a:lnTo>
                  <a:pt x="11246" y="74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45"/>
          <p:cNvSpPr/>
          <p:nvPr/>
        </p:nvSpPr>
        <p:spPr>
          <a:xfrm>
            <a:off x="4120572" y="1041709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99" y="206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32"/>
                </a:lnTo>
                <a:lnTo>
                  <a:pt x="3903" y="258"/>
                </a:lnTo>
                <a:lnTo>
                  <a:pt x="4136" y="283"/>
                </a:lnTo>
                <a:lnTo>
                  <a:pt x="4369" y="283"/>
                </a:lnTo>
                <a:lnTo>
                  <a:pt x="4602" y="309"/>
                </a:lnTo>
                <a:lnTo>
                  <a:pt x="4834" y="309"/>
                </a:lnTo>
                <a:lnTo>
                  <a:pt x="5067" y="335"/>
                </a:lnTo>
                <a:lnTo>
                  <a:pt x="5274" y="361"/>
                </a:lnTo>
                <a:lnTo>
                  <a:pt x="5506" y="361"/>
                </a:lnTo>
                <a:lnTo>
                  <a:pt x="5739" y="387"/>
                </a:lnTo>
                <a:lnTo>
                  <a:pt x="5972" y="387"/>
                </a:lnTo>
                <a:lnTo>
                  <a:pt x="6204" y="412"/>
                </a:lnTo>
                <a:lnTo>
                  <a:pt x="6437" y="438"/>
                </a:lnTo>
                <a:lnTo>
                  <a:pt x="6670" y="438"/>
                </a:lnTo>
                <a:lnTo>
                  <a:pt x="6903" y="464"/>
                </a:lnTo>
                <a:lnTo>
                  <a:pt x="7109" y="464"/>
                </a:lnTo>
                <a:lnTo>
                  <a:pt x="7342" y="490"/>
                </a:lnTo>
                <a:lnTo>
                  <a:pt x="7575" y="516"/>
                </a:lnTo>
                <a:lnTo>
                  <a:pt x="7807" y="516"/>
                </a:lnTo>
                <a:lnTo>
                  <a:pt x="8040" y="541"/>
                </a:lnTo>
                <a:lnTo>
                  <a:pt x="8273" y="541"/>
                </a:lnTo>
                <a:lnTo>
                  <a:pt x="8505" y="567"/>
                </a:lnTo>
                <a:lnTo>
                  <a:pt x="8738" y="593"/>
                </a:lnTo>
                <a:lnTo>
                  <a:pt x="8971" y="593"/>
                </a:lnTo>
                <a:lnTo>
                  <a:pt x="9178" y="619"/>
                </a:lnTo>
                <a:lnTo>
                  <a:pt x="9410" y="619"/>
                </a:lnTo>
                <a:lnTo>
                  <a:pt x="9643" y="645"/>
                </a:lnTo>
                <a:lnTo>
                  <a:pt x="9876" y="670"/>
                </a:lnTo>
                <a:lnTo>
                  <a:pt x="10108" y="670"/>
                </a:lnTo>
                <a:lnTo>
                  <a:pt x="10341" y="696"/>
                </a:lnTo>
                <a:lnTo>
                  <a:pt x="10574" y="722"/>
                </a:lnTo>
                <a:lnTo>
                  <a:pt x="10806" y="722"/>
                </a:lnTo>
                <a:lnTo>
                  <a:pt x="11013" y="748"/>
                </a:lnTo>
                <a:lnTo>
                  <a:pt x="11246" y="74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46"/>
          <p:cNvSpPr/>
          <p:nvPr/>
        </p:nvSpPr>
        <p:spPr>
          <a:xfrm>
            <a:off x="4131819" y="1041785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103"/>
                </a:lnTo>
                <a:lnTo>
                  <a:pt x="1628" y="103"/>
                </a:lnTo>
                <a:lnTo>
                  <a:pt x="1835" y="129"/>
                </a:lnTo>
                <a:lnTo>
                  <a:pt x="2068" y="129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99" y="206"/>
                </a:lnTo>
                <a:lnTo>
                  <a:pt x="3231" y="206"/>
                </a:lnTo>
                <a:lnTo>
                  <a:pt x="3464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283"/>
                </a:lnTo>
                <a:lnTo>
                  <a:pt x="4602" y="309"/>
                </a:lnTo>
                <a:lnTo>
                  <a:pt x="4834" y="335"/>
                </a:lnTo>
                <a:lnTo>
                  <a:pt x="5067" y="335"/>
                </a:lnTo>
                <a:lnTo>
                  <a:pt x="5300" y="361"/>
                </a:lnTo>
                <a:lnTo>
                  <a:pt x="5532" y="361"/>
                </a:lnTo>
                <a:lnTo>
                  <a:pt x="5739" y="387"/>
                </a:lnTo>
                <a:lnTo>
                  <a:pt x="5972" y="412"/>
                </a:lnTo>
                <a:lnTo>
                  <a:pt x="6204" y="412"/>
                </a:lnTo>
                <a:lnTo>
                  <a:pt x="6437" y="438"/>
                </a:lnTo>
                <a:lnTo>
                  <a:pt x="6670" y="438"/>
                </a:lnTo>
                <a:lnTo>
                  <a:pt x="6903" y="464"/>
                </a:lnTo>
                <a:lnTo>
                  <a:pt x="7135" y="490"/>
                </a:lnTo>
                <a:lnTo>
                  <a:pt x="7368" y="490"/>
                </a:lnTo>
                <a:lnTo>
                  <a:pt x="7575" y="516"/>
                </a:lnTo>
                <a:lnTo>
                  <a:pt x="7807" y="516"/>
                </a:lnTo>
                <a:lnTo>
                  <a:pt x="8040" y="541"/>
                </a:lnTo>
                <a:lnTo>
                  <a:pt x="8273" y="567"/>
                </a:lnTo>
                <a:lnTo>
                  <a:pt x="8505" y="567"/>
                </a:lnTo>
                <a:lnTo>
                  <a:pt x="8738" y="593"/>
                </a:lnTo>
                <a:lnTo>
                  <a:pt x="8971" y="593"/>
                </a:lnTo>
                <a:lnTo>
                  <a:pt x="9204" y="619"/>
                </a:lnTo>
                <a:lnTo>
                  <a:pt x="9436" y="645"/>
                </a:lnTo>
                <a:lnTo>
                  <a:pt x="9643" y="645"/>
                </a:lnTo>
                <a:lnTo>
                  <a:pt x="9876" y="670"/>
                </a:lnTo>
                <a:lnTo>
                  <a:pt x="10108" y="670"/>
                </a:lnTo>
                <a:lnTo>
                  <a:pt x="10341" y="696"/>
                </a:lnTo>
                <a:lnTo>
                  <a:pt x="10574" y="722"/>
                </a:lnTo>
                <a:lnTo>
                  <a:pt x="10806" y="722"/>
                </a:lnTo>
                <a:lnTo>
                  <a:pt x="11039" y="748"/>
                </a:lnTo>
                <a:lnTo>
                  <a:pt x="11272" y="74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47"/>
          <p:cNvSpPr/>
          <p:nvPr/>
        </p:nvSpPr>
        <p:spPr>
          <a:xfrm>
            <a:off x="4143092" y="10418609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06" y="25"/>
                </a:lnTo>
                <a:lnTo>
                  <a:pt x="439" y="25"/>
                </a:lnTo>
                <a:lnTo>
                  <a:pt x="672" y="51"/>
                </a:lnTo>
                <a:lnTo>
                  <a:pt x="904" y="77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275" y="154"/>
                </a:lnTo>
                <a:lnTo>
                  <a:pt x="2507" y="180"/>
                </a:lnTo>
                <a:lnTo>
                  <a:pt x="2740" y="180"/>
                </a:lnTo>
                <a:lnTo>
                  <a:pt x="2973" y="206"/>
                </a:lnTo>
                <a:lnTo>
                  <a:pt x="3205" y="206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10" y="283"/>
                </a:lnTo>
                <a:lnTo>
                  <a:pt x="4343" y="283"/>
                </a:lnTo>
                <a:lnTo>
                  <a:pt x="4576" y="309"/>
                </a:lnTo>
                <a:lnTo>
                  <a:pt x="4808" y="335"/>
                </a:lnTo>
                <a:lnTo>
                  <a:pt x="5041" y="335"/>
                </a:lnTo>
                <a:lnTo>
                  <a:pt x="5274" y="361"/>
                </a:lnTo>
                <a:lnTo>
                  <a:pt x="5506" y="361"/>
                </a:lnTo>
                <a:lnTo>
                  <a:pt x="5739" y="387"/>
                </a:lnTo>
                <a:lnTo>
                  <a:pt x="5972" y="412"/>
                </a:lnTo>
                <a:lnTo>
                  <a:pt x="6179" y="412"/>
                </a:lnTo>
                <a:lnTo>
                  <a:pt x="6411" y="438"/>
                </a:lnTo>
                <a:lnTo>
                  <a:pt x="6644" y="464"/>
                </a:lnTo>
                <a:lnTo>
                  <a:pt x="6877" y="464"/>
                </a:lnTo>
                <a:lnTo>
                  <a:pt x="7109" y="490"/>
                </a:lnTo>
                <a:lnTo>
                  <a:pt x="7342" y="490"/>
                </a:lnTo>
                <a:lnTo>
                  <a:pt x="7575" y="516"/>
                </a:lnTo>
                <a:lnTo>
                  <a:pt x="7807" y="541"/>
                </a:lnTo>
                <a:lnTo>
                  <a:pt x="8014" y="541"/>
                </a:lnTo>
                <a:lnTo>
                  <a:pt x="8247" y="567"/>
                </a:lnTo>
                <a:lnTo>
                  <a:pt x="8480" y="567"/>
                </a:lnTo>
                <a:lnTo>
                  <a:pt x="8712" y="593"/>
                </a:lnTo>
                <a:lnTo>
                  <a:pt x="8945" y="619"/>
                </a:lnTo>
                <a:lnTo>
                  <a:pt x="9178" y="619"/>
                </a:lnTo>
                <a:lnTo>
                  <a:pt x="9410" y="645"/>
                </a:lnTo>
                <a:lnTo>
                  <a:pt x="9643" y="645"/>
                </a:lnTo>
                <a:lnTo>
                  <a:pt x="9876" y="670"/>
                </a:lnTo>
                <a:lnTo>
                  <a:pt x="10083" y="696"/>
                </a:lnTo>
                <a:lnTo>
                  <a:pt x="10315" y="696"/>
                </a:lnTo>
                <a:lnTo>
                  <a:pt x="10548" y="722"/>
                </a:lnTo>
                <a:lnTo>
                  <a:pt x="10781" y="722"/>
                </a:lnTo>
                <a:lnTo>
                  <a:pt x="11013" y="748"/>
                </a:lnTo>
                <a:lnTo>
                  <a:pt x="11246" y="77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48"/>
          <p:cNvSpPr/>
          <p:nvPr/>
        </p:nvSpPr>
        <p:spPr>
          <a:xfrm>
            <a:off x="4154338" y="1041937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72" y="51"/>
                </a:lnTo>
                <a:lnTo>
                  <a:pt x="904" y="51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301" y="154"/>
                </a:lnTo>
                <a:lnTo>
                  <a:pt x="2507" y="180"/>
                </a:lnTo>
                <a:lnTo>
                  <a:pt x="2740" y="180"/>
                </a:lnTo>
                <a:lnTo>
                  <a:pt x="2973" y="206"/>
                </a:lnTo>
                <a:lnTo>
                  <a:pt x="3205" y="232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309"/>
                </a:lnTo>
                <a:lnTo>
                  <a:pt x="4576" y="309"/>
                </a:lnTo>
                <a:lnTo>
                  <a:pt x="4808" y="335"/>
                </a:lnTo>
                <a:lnTo>
                  <a:pt x="5041" y="335"/>
                </a:lnTo>
                <a:lnTo>
                  <a:pt x="5274" y="361"/>
                </a:lnTo>
                <a:lnTo>
                  <a:pt x="5506" y="387"/>
                </a:lnTo>
                <a:lnTo>
                  <a:pt x="5739" y="387"/>
                </a:lnTo>
                <a:lnTo>
                  <a:pt x="5972" y="412"/>
                </a:lnTo>
                <a:lnTo>
                  <a:pt x="6204" y="412"/>
                </a:lnTo>
                <a:lnTo>
                  <a:pt x="6411" y="438"/>
                </a:lnTo>
                <a:lnTo>
                  <a:pt x="6644" y="464"/>
                </a:lnTo>
                <a:lnTo>
                  <a:pt x="6877" y="464"/>
                </a:lnTo>
                <a:lnTo>
                  <a:pt x="7109" y="490"/>
                </a:lnTo>
                <a:lnTo>
                  <a:pt x="7342" y="516"/>
                </a:lnTo>
                <a:lnTo>
                  <a:pt x="7575" y="516"/>
                </a:lnTo>
                <a:lnTo>
                  <a:pt x="7807" y="541"/>
                </a:lnTo>
                <a:lnTo>
                  <a:pt x="8040" y="541"/>
                </a:lnTo>
                <a:lnTo>
                  <a:pt x="8273" y="567"/>
                </a:lnTo>
                <a:lnTo>
                  <a:pt x="8480" y="593"/>
                </a:lnTo>
                <a:lnTo>
                  <a:pt x="8712" y="593"/>
                </a:lnTo>
                <a:lnTo>
                  <a:pt x="8945" y="619"/>
                </a:lnTo>
                <a:lnTo>
                  <a:pt x="9178" y="619"/>
                </a:lnTo>
                <a:lnTo>
                  <a:pt x="9410" y="645"/>
                </a:lnTo>
                <a:lnTo>
                  <a:pt x="9643" y="670"/>
                </a:lnTo>
                <a:lnTo>
                  <a:pt x="9876" y="670"/>
                </a:lnTo>
                <a:lnTo>
                  <a:pt x="10108" y="696"/>
                </a:lnTo>
                <a:lnTo>
                  <a:pt x="10315" y="696"/>
                </a:lnTo>
                <a:lnTo>
                  <a:pt x="10548" y="722"/>
                </a:lnTo>
                <a:lnTo>
                  <a:pt x="10781" y="748"/>
                </a:lnTo>
                <a:lnTo>
                  <a:pt x="11013" y="748"/>
                </a:lnTo>
                <a:lnTo>
                  <a:pt x="11246" y="77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49"/>
          <p:cNvSpPr/>
          <p:nvPr/>
        </p:nvSpPr>
        <p:spPr>
          <a:xfrm>
            <a:off x="4165584" y="1042014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77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73" y="206"/>
                </a:lnTo>
                <a:lnTo>
                  <a:pt x="3205" y="232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309"/>
                </a:lnTo>
                <a:lnTo>
                  <a:pt x="4602" y="309"/>
                </a:lnTo>
                <a:lnTo>
                  <a:pt x="4834" y="335"/>
                </a:lnTo>
                <a:lnTo>
                  <a:pt x="5041" y="361"/>
                </a:lnTo>
                <a:lnTo>
                  <a:pt x="5274" y="361"/>
                </a:lnTo>
                <a:lnTo>
                  <a:pt x="5506" y="387"/>
                </a:lnTo>
                <a:lnTo>
                  <a:pt x="5739" y="387"/>
                </a:lnTo>
                <a:lnTo>
                  <a:pt x="5972" y="412"/>
                </a:lnTo>
                <a:lnTo>
                  <a:pt x="6204" y="438"/>
                </a:lnTo>
                <a:lnTo>
                  <a:pt x="6437" y="438"/>
                </a:lnTo>
                <a:lnTo>
                  <a:pt x="6670" y="464"/>
                </a:lnTo>
                <a:lnTo>
                  <a:pt x="6877" y="464"/>
                </a:lnTo>
                <a:lnTo>
                  <a:pt x="7109" y="490"/>
                </a:lnTo>
                <a:lnTo>
                  <a:pt x="7342" y="516"/>
                </a:lnTo>
                <a:lnTo>
                  <a:pt x="7575" y="516"/>
                </a:lnTo>
                <a:lnTo>
                  <a:pt x="7807" y="541"/>
                </a:lnTo>
                <a:lnTo>
                  <a:pt x="8040" y="541"/>
                </a:lnTo>
                <a:lnTo>
                  <a:pt x="8273" y="567"/>
                </a:lnTo>
                <a:lnTo>
                  <a:pt x="8505" y="593"/>
                </a:lnTo>
                <a:lnTo>
                  <a:pt x="8738" y="593"/>
                </a:lnTo>
                <a:lnTo>
                  <a:pt x="8945" y="619"/>
                </a:lnTo>
                <a:lnTo>
                  <a:pt x="9178" y="619"/>
                </a:lnTo>
                <a:lnTo>
                  <a:pt x="9410" y="645"/>
                </a:lnTo>
                <a:lnTo>
                  <a:pt x="9643" y="670"/>
                </a:lnTo>
                <a:lnTo>
                  <a:pt x="9876" y="670"/>
                </a:lnTo>
                <a:lnTo>
                  <a:pt x="10108" y="696"/>
                </a:lnTo>
                <a:lnTo>
                  <a:pt x="10341" y="722"/>
                </a:lnTo>
                <a:lnTo>
                  <a:pt x="10574" y="722"/>
                </a:lnTo>
                <a:lnTo>
                  <a:pt x="10781" y="748"/>
                </a:lnTo>
                <a:lnTo>
                  <a:pt x="11013" y="774"/>
                </a:lnTo>
                <a:lnTo>
                  <a:pt x="11246" y="77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50"/>
          <p:cNvSpPr/>
          <p:nvPr/>
        </p:nvSpPr>
        <p:spPr>
          <a:xfrm>
            <a:off x="4176831" y="10420921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99" y="206"/>
                </a:lnTo>
                <a:lnTo>
                  <a:pt x="3231" y="232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309"/>
                </a:lnTo>
                <a:lnTo>
                  <a:pt x="4602" y="309"/>
                </a:lnTo>
                <a:lnTo>
                  <a:pt x="4834" y="335"/>
                </a:lnTo>
                <a:lnTo>
                  <a:pt x="5067" y="361"/>
                </a:lnTo>
                <a:lnTo>
                  <a:pt x="5274" y="361"/>
                </a:lnTo>
                <a:lnTo>
                  <a:pt x="5506" y="387"/>
                </a:lnTo>
                <a:lnTo>
                  <a:pt x="5739" y="387"/>
                </a:lnTo>
                <a:lnTo>
                  <a:pt x="5972" y="412"/>
                </a:lnTo>
                <a:lnTo>
                  <a:pt x="6204" y="438"/>
                </a:lnTo>
                <a:lnTo>
                  <a:pt x="6437" y="438"/>
                </a:lnTo>
                <a:lnTo>
                  <a:pt x="6670" y="464"/>
                </a:lnTo>
                <a:lnTo>
                  <a:pt x="6903" y="490"/>
                </a:lnTo>
                <a:lnTo>
                  <a:pt x="7135" y="490"/>
                </a:lnTo>
                <a:lnTo>
                  <a:pt x="7342" y="516"/>
                </a:lnTo>
                <a:lnTo>
                  <a:pt x="7575" y="516"/>
                </a:lnTo>
                <a:lnTo>
                  <a:pt x="7807" y="541"/>
                </a:lnTo>
                <a:lnTo>
                  <a:pt x="8040" y="567"/>
                </a:lnTo>
                <a:lnTo>
                  <a:pt x="8273" y="567"/>
                </a:lnTo>
                <a:lnTo>
                  <a:pt x="8505" y="593"/>
                </a:lnTo>
                <a:lnTo>
                  <a:pt x="8738" y="593"/>
                </a:lnTo>
                <a:lnTo>
                  <a:pt x="8971" y="619"/>
                </a:lnTo>
                <a:lnTo>
                  <a:pt x="9178" y="645"/>
                </a:lnTo>
                <a:lnTo>
                  <a:pt x="9410" y="645"/>
                </a:lnTo>
                <a:lnTo>
                  <a:pt x="9643" y="670"/>
                </a:lnTo>
                <a:lnTo>
                  <a:pt x="9876" y="696"/>
                </a:lnTo>
                <a:lnTo>
                  <a:pt x="10108" y="696"/>
                </a:lnTo>
                <a:lnTo>
                  <a:pt x="10341" y="722"/>
                </a:lnTo>
                <a:lnTo>
                  <a:pt x="10574" y="722"/>
                </a:lnTo>
                <a:lnTo>
                  <a:pt x="10806" y="748"/>
                </a:lnTo>
                <a:lnTo>
                  <a:pt x="11039" y="774"/>
                </a:lnTo>
                <a:lnTo>
                  <a:pt x="11246" y="77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51"/>
          <p:cNvSpPr/>
          <p:nvPr/>
        </p:nvSpPr>
        <p:spPr>
          <a:xfrm>
            <a:off x="4188078" y="1042170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51"/>
                </a:lnTo>
                <a:lnTo>
                  <a:pt x="1163" y="77"/>
                </a:lnTo>
                <a:lnTo>
                  <a:pt x="1396" y="103"/>
                </a:lnTo>
                <a:lnTo>
                  <a:pt x="1628" y="103"/>
                </a:lnTo>
                <a:lnTo>
                  <a:pt x="1835" y="129"/>
                </a:lnTo>
                <a:lnTo>
                  <a:pt x="2068" y="154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99" y="206"/>
                </a:lnTo>
                <a:lnTo>
                  <a:pt x="3231" y="232"/>
                </a:lnTo>
                <a:lnTo>
                  <a:pt x="3464" y="232"/>
                </a:lnTo>
                <a:lnTo>
                  <a:pt x="3697" y="258"/>
                </a:lnTo>
                <a:lnTo>
                  <a:pt x="3903" y="258"/>
                </a:lnTo>
                <a:lnTo>
                  <a:pt x="4136" y="283"/>
                </a:lnTo>
                <a:lnTo>
                  <a:pt x="4369" y="309"/>
                </a:lnTo>
                <a:lnTo>
                  <a:pt x="4602" y="309"/>
                </a:lnTo>
                <a:lnTo>
                  <a:pt x="4834" y="335"/>
                </a:lnTo>
                <a:lnTo>
                  <a:pt x="5067" y="361"/>
                </a:lnTo>
                <a:lnTo>
                  <a:pt x="5300" y="361"/>
                </a:lnTo>
                <a:lnTo>
                  <a:pt x="5532" y="387"/>
                </a:lnTo>
                <a:lnTo>
                  <a:pt x="5739" y="387"/>
                </a:lnTo>
                <a:lnTo>
                  <a:pt x="5972" y="412"/>
                </a:lnTo>
                <a:lnTo>
                  <a:pt x="6204" y="438"/>
                </a:lnTo>
                <a:lnTo>
                  <a:pt x="6437" y="438"/>
                </a:lnTo>
                <a:lnTo>
                  <a:pt x="6670" y="464"/>
                </a:lnTo>
                <a:lnTo>
                  <a:pt x="6903" y="490"/>
                </a:lnTo>
                <a:lnTo>
                  <a:pt x="7135" y="490"/>
                </a:lnTo>
                <a:lnTo>
                  <a:pt x="7368" y="516"/>
                </a:lnTo>
                <a:lnTo>
                  <a:pt x="7601" y="541"/>
                </a:lnTo>
                <a:lnTo>
                  <a:pt x="7807" y="541"/>
                </a:lnTo>
                <a:lnTo>
                  <a:pt x="8040" y="567"/>
                </a:lnTo>
                <a:lnTo>
                  <a:pt x="8273" y="567"/>
                </a:lnTo>
                <a:lnTo>
                  <a:pt x="8505" y="593"/>
                </a:lnTo>
                <a:lnTo>
                  <a:pt x="8738" y="619"/>
                </a:lnTo>
                <a:lnTo>
                  <a:pt x="8971" y="619"/>
                </a:lnTo>
                <a:lnTo>
                  <a:pt x="9204" y="645"/>
                </a:lnTo>
                <a:lnTo>
                  <a:pt x="9436" y="645"/>
                </a:lnTo>
                <a:lnTo>
                  <a:pt x="9643" y="670"/>
                </a:lnTo>
                <a:lnTo>
                  <a:pt x="9876" y="696"/>
                </a:lnTo>
                <a:lnTo>
                  <a:pt x="10108" y="696"/>
                </a:lnTo>
                <a:lnTo>
                  <a:pt x="10341" y="722"/>
                </a:lnTo>
                <a:lnTo>
                  <a:pt x="10574" y="748"/>
                </a:lnTo>
                <a:lnTo>
                  <a:pt x="10806" y="748"/>
                </a:lnTo>
                <a:lnTo>
                  <a:pt x="11039" y="774"/>
                </a:lnTo>
                <a:lnTo>
                  <a:pt x="11272" y="77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52"/>
          <p:cNvSpPr/>
          <p:nvPr/>
        </p:nvSpPr>
        <p:spPr>
          <a:xfrm>
            <a:off x="4199350" y="10422485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39" y="25"/>
                </a:lnTo>
                <a:lnTo>
                  <a:pt x="672" y="51"/>
                </a:lnTo>
                <a:lnTo>
                  <a:pt x="904" y="77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275" y="154"/>
                </a:lnTo>
                <a:lnTo>
                  <a:pt x="2507" y="180"/>
                </a:lnTo>
                <a:lnTo>
                  <a:pt x="2740" y="180"/>
                </a:lnTo>
                <a:lnTo>
                  <a:pt x="2973" y="206"/>
                </a:lnTo>
                <a:lnTo>
                  <a:pt x="3205" y="232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83"/>
                </a:lnTo>
                <a:lnTo>
                  <a:pt x="4136" y="283"/>
                </a:lnTo>
                <a:lnTo>
                  <a:pt x="4343" y="309"/>
                </a:lnTo>
                <a:lnTo>
                  <a:pt x="4576" y="335"/>
                </a:lnTo>
                <a:lnTo>
                  <a:pt x="4808" y="335"/>
                </a:lnTo>
                <a:lnTo>
                  <a:pt x="5041" y="361"/>
                </a:lnTo>
                <a:lnTo>
                  <a:pt x="5274" y="361"/>
                </a:lnTo>
                <a:lnTo>
                  <a:pt x="5506" y="387"/>
                </a:lnTo>
                <a:lnTo>
                  <a:pt x="5739" y="412"/>
                </a:lnTo>
                <a:lnTo>
                  <a:pt x="5972" y="412"/>
                </a:lnTo>
                <a:lnTo>
                  <a:pt x="6179" y="438"/>
                </a:lnTo>
                <a:lnTo>
                  <a:pt x="6411" y="438"/>
                </a:lnTo>
                <a:lnTo>
                  <a:pt x="6644" y="464"/>
                </a:lnTo>
                <a:lnTo>
                  <a:pt x="6877" y="490"/>
                </a:lnTo>
                <a:lnTo>
                  <a:pt x="7109" y="490"/>
                </a:lnTo>
                <a:lnTo>
                  <a:pt x="7342" y="516"/>
                </a:lnTo>
                <a:lnTo>
                  <a:pt x="7575" y="541"/>
                </a:lnTo>
                <a:lnTo>
                  <a:pt x="7807" y="541"/>
                </a:lnTo>
                <a:lnTo>
                  <a:pt x="8040" y="567"/>
                </a:lnTo>
                <a:lnTo>
                  <a:pt x="8247" y="593"/>
                </a:lnTo>
                <a:lnTo>
                  <a:pt x="8480" y="593"/>
                </a:lnTo>
                <a:lnTo>
                  <a:pt x="8712" y="619"/>
                </a:lnTo>
                <a:lnTo>
                  <a:pt x="8945" y="619"/>
                </a:lnTo>
                <a:lnTo>
                  <a:pt x="9178" y="645"/>
                </a:lnTo>
                <a:lnTo>
                  <a:pt x="9410" y="670"/>
                </a:lnTo>
                <a:lnTo>
                  <a:pt x="9643" y="670"/>
                </a:lnTo>
                <a:lnTo>
                  <a:pt x="9876" y="696"/>
                </a:lnTo>
                <a:lnTo>
                  <a:pt x="10083" y="722"/>
                </a:lnTo>
                <a:lnTo>
                  <a:pt x="10315" y="722"/>
                </a:lnTo>
                <a:lnTo>
                  <a:pt x="10548" y="748"/>
                </a:lnTo>
                <a:lnTo>
                  <a:pt x="10781" y="748"/>
                </a:lnTo>
                <a:lnTo>
                  <a:pt x="11013" y="774"/>
                </a:lnTo>
                <a:lnTo>
                  <a:pt x="11246" y="79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53"/>
          <p:cNvSpPr/>
          <p:nvPr/>
        </p:nvSpPr>
        <p:spPr>
          <a:xfrm>
            <a:off x="4210596" y="10423274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04" y="77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301" y="154"/>
                </a:lnTo>
                <a:lnTo>
                  <a:pt x="2533" y="180"/>
                </a:lnTo>
                <a:lnTo>
                  <a:pt x="2740" y="206"/>
                </a:lnTo>
                <a:lnTo>
                  <a:pt x="2973" y="206"/>
                </a:lnTo>
                <a:lnTo>
                  <a:pt x="3205" y="232"/>
                </a:lnTo>
                <a:lnTo>
                  <a:pt x="3438" y="258"/>
                </a:lnTo>
                <a:lnTo>
                  <a:pt x="3671" y="258"/>
                </a:lnTo>
                <a:lnTo>
                  <a:pt x="3903" y="283"/>
                </a:lnTo>
                <a:lnTo>
                  <a:pt x="4136" y="283"/>
                </a:lnTo>
                <a:lnTo>
                  <a:pt x="4369" y="309"/>
                </a:lnTo>
                <a:lnTo>
                  <a:pt x="4576" y="335"/>
                </a:lnTo>
                <a:lnTo>
                  <a:pt x="4808" y="335"/>
                </a:lnTo>
                <a:lnTo>
                  <a:pt x="5041" y="361"/>
                </a:lnTo>
                <a:lnTo>
                  <a:pt x="5274" y="361"/>
                </a:lnTo>
                <a:lnTo>
                  <a:pt x="5506" y="387"/>
                </a:lnTo>
                <a:lnTo>
                  <a:pt x="5739" y="412"/>
                </a:lnTo>
                <a:lnTo>
                  <a:pt x="5972" y="412"/>
                </a:lnTo>
                <a:lnTo>
                  <a:pt x="6204" y="438"/>
                </a:lnTo>
                <a:lnTo>
                  <a:pt x="6437" y="464"/>
                </a:lnTo>
                <a:lnTo>
                  <a:pt x="6644" y="464"/>
                </a:lnTo>
                <a:lnTo>
                  <a:pt x="6877" y="490"/>
                </a:lnTo>
                <a:lnTo>
                  <a:pt x="7109" y="516"/>
                </a:lnTo>
                <a:lnTo>
                  <a:pt x="7342" y="516"/>
                </a:lnTo>
                <a:lnTo>
                  <a:pt x="7575" y="541"/>
                </a:lnTo>
                <a:lnTo>
                  <a:pt x="7807" y="541"/>
                </a:lnTo>
                <a:lnTo>
                  <a:pt x="8040" y="567"/>
                </a:lnTo>
                <a:lnTo>
                  <a:pt x="8273" y="593"/>
                </a:lnTo>
                <a:lnTo>
                  <a:pt x="8480" y="593"/>
                </a:lnTo>
                <a:lnTo>
                  <a:pt x="8712" y="619"/>
                </a:lnTo>
                <a:lnTo>
                  <a:pt x="8945" y="645"/>
                </a:lnTo>
                <a:lnTo>
                  <a:pt x="9178" y="645"/>
                </a:lnTo>
                <a:lnTo>
                  <a:pt x="9410" y="670"/>
                </a:lnTo>
                <a:lnTo>
                  <a:pt x="9643" y="670"/>
                </a:lnTo>
                <a:lnTo>
                  <a:pt x="9876" y="696"/>
                </a:lnTo>
                <a:lnTo>
                  <a:pt x="10108" y="722"/>
                </a:lnTo>
                <a:lnTo>
                  <a:pt x="10341" y="722"/>
                </a:lnTo>
                <a:lnTo>
                  <a:pt x="10548" y="748"/>
                </a:lnTo>
                <a:lnTo>
                  <a:pt x="10781" y="774"/>
                </a:lnTo>
                <a:lnTo>
                  <a:pt x="11013" y="774"/>
                </a:lnTo>
                <a:lnTo>
                  <a:pt x="11246" y="79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54"/>
          <p:cNvSpPr/>
          <p:nvPr/>
        </p:nvSpPr>
        <p:spPr>
          <a:xfrm>
            <a:off x="4221843" y="10424071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  <a:lnTo>
                  <a:pt x="930" y="77"/>
                </a:lnTo>
                <a:lnTo>
                  <a:pt x="1137" y="77"/>
                </a:lnTo>
                <a:lnTo>
                  <a:pt x="1370" y="103"/>
                </a:lnTo>
                <a:lnTo>
                  <a:pt x="1602" y="103"/>
                </a:lnTo>
                <a:lnTo>
                  <a:pt x="1835" y="129"/>
                </a:lnTo>
                <a:lnTo>
                  <a:pt x="2068" y="154"/>
                </a:lnTo>
                <a:lnTo>
                  <a:pt x="2301" y="154"/>
                </a:lnTo>
                <a:lnTo>
                  <a:pt x="2533" y="180"/>
                </a:lnTo>
                <a:lnTo>
                  <a:pt x="2766" y="180"/>
                </a:lnTo>
                <a:lnTo>
                  <a:pt x="2999" y="206"/>
                </a:lnTo>
                <a:lnTo>
                  <a:pt x="3205" y="232"/>
                </a:lnTo>
                <a:lnTo>
                  <a:pt x="3438" y="232"/>
                </a:lnTo>
                <a:lnTo>
                  <a:pt x="3671" y="258"/>
                </a:lnTo>
                <a:lnTo>
                  <a:pt x="3903" y="283"/>
                </a:lnTo>
                <a:lnTo>
                  <a:pt x="4136" y="283"/>
                </a:lnTo>
                <a:lnTo>
                  <a:pt x="4369" y="309"/>
                </a:lnTo>
                <a:lnTo>
                  <a:pt x="4602" y="335"/>
                </a:lnTo>
                <a:lnTo>
                  <a:pt x="4834" y="335"/>
                </a:lnTo>
                <a:lnTo>
                  <a:pt x="5041" y="361"/>
                </a:lnTo>
                <a:lnTo>
                  <a:pt x="5274" y="361"/>
                </a:lnTo>
                <a:lnTo>
                  <a:pt x="5506" y="387"/>
                </a:lnTo>
                <a:lnTo>
                  <a:pt x="5739" y="412"/>
                </a:lnTo>
                <a:lnTo>
                  <a:pt x="5972" y="412"/>
                </a:lnTo>
                <a:lnTo>
                  <a:pt x="6204" y="438"/>
                </a:lnTo>
                <a:lnTo>
                  <a:pt x="6437" y="464"/>
                </a:lnTo>
                <a:lnTo>
                  <a:pt x="6670" y="464"/>
                </a:lnTo>
                <a:lnTo>
                  <a:pt x="6903" y="490"/>
                </a:lnTo>
                <a:lnTo>
                  <a:pt x="7109" y="490"/>
                </a:lnTo>
                <a:lnTo>
                  <a:pt x="7342" y="516"/>
                </a:lnTo>
                <a:lnTo>
                  <a:pt x="7575" y="541"/>
                </a:lnTo>
                <a:lnTo>
                  <a:pt x="7807" y="541"/>
                </a:lnTo>
                <a:lnTo>
                  <a:pt x="8040" y="567"/>
                </a:lnTo>
                <a:lnTo>
                  <a:pt x="8273" y="593"/>
                </a:lnTo>
                <a:lnTo>
                  <a:pt x="8505" y="593"/>
                </a:lnTo>
                <a:lnTo>
                  <a:pt x="8738" y="619"/>
                </a:lnTo>
                <a:lnTo>
                  <a:pt x="8945" y="645"/>
                </a:lnTo>
                <a:lnTo>
                  <a:pt x="9178" y="645"/>
                </a:lnTo>
                <a:lnTo>
                  <a:pt x="9410" y="670"/>
                </a:lnTo>
                <a:lnTo>
                  <a:pt x="9643" y="670"/>
                </a:lnTo>
                <a:lnTo>
                  <a:pt x="9876" y="696"/>
                </a:lnTo>
                <a:lnTo>
                  <a:pt x="10108" y="722"/>
                </a:lnTo>
                <a:lnTo>
                  <a:pt x="10341" y="722"/>
                </a:lnTo>
                <a:lnTo>
                  <a:pt x="10574" y="748"/>
                </a:lnTo>
                <a:lnTo>
                  <a:pt x="10806" y="774"/>
                </a:lnTo>
                <a:lnTo>
                  <a:pt x="11013" y="774"/>
                </a:lnTo>
                <a:lnTo>
                  <a:pt x="11246" y="79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55"/>
          <p:cNvSpPr/>
          <p:nvPr/>
        </p:nvSpPr>
        <p:spPr>
          <a:xfrm>
            <a:off x="4233090" y="104248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32" y="25"/>
                </a:lnTo>
                <a:lnTo>
                  <a:pt x="465" y="25"/>
                </a:lnTo>
                <a:lnTo>
                  <a:pt x="698" y="5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56"/>
          <p:cNvSpPr/>
          <p:nvPr/>
        </p:nvSpPr>
        <p:spPr>
          <a:xfrm>
            <a:off x="1631398" y="10438109"/>
            <a:ext cx="3674110" cy="0"/>
          </a:xfrm>
          <a:custGeom>
            <a:avLst/>
            <a:gdLst/>
            <a:ahLst/>
            <a:cxnLst/>
            <a:rect l="l" t="t" r="r" b="b"/>
            <a:pathLst>
              <a:path w="3674109">
                <a:moveTo>
                  <a:pt x="0" y="0"/>
                </a:moveTo>
                <a:lnTo>
                  <a:pt x="3674117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58"/>
          <p:cNvSpPr/>
          <p:nvPr/>
        </p:nvSpPr>
        <p:spPr>
          <a:xfrm>
            <a:off x="2693321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5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59"/>
          <p:cNvSpPr/>
          <p:nvPr/>
        </p:nvSpPr>
        <p:spPr>
          <a:xfrm>
            <a:off x="2958162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60"/>
          <p:cNvSpPr/>
          <p:nvPr/>
        </p:nvSpPr>
        <p:spPr>
          <a:xfrm>
            <a:off x="3213310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61"/>
          <p:cNvSpPr/>
          <p:nvPr/>
        </p:nvSpPr>
        <p:spPr>
          <a:xfrm>
            <a:off x="3468456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62"/>
          <p:cNvSpPr/>
          <p:nvPr/>
        </p:nvSpPr>
        <p:spPr>
          <a:xfrm>
            <a:off x="3723610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63"/>
          <p:cNvSpPr/>
          <p:nvPr/>
        </p:nvSpPr>
        <p:spPr>
          <a:xfrm>
            <a:off x="3978763" y="10336420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690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64"/>
          <p:cNvSpPr/>
          <p:nvPr/>
        </p:nvSpPr>
        <p:spPr>
          <a:xfrm>
            <a:off x="4233891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65"/>
          <p:cNvSpPr/>
          <p:nvPr/>
        </p:nvSpPr>
        <p:spPr>
          <a:xfrm>
            <a:off x="4489045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66"/>
          <p:cNvSpPr/>
          <p:nvPr/>
        </p:nvSpPr>
        <p:spPr>
          <a:xfrm>
            <a:off x="4744198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67"/>
          <p:cNvSpPr/>
          <p:nvPr/>
        </p:nvSpPr>
        <p:spPr>
          <a:xfrm>
            <a:off x="4999351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68"/>
          <p:cNvSpPr/>
          <p:nvPr/>
        </p:nvSpPr>
        <p:spPr>
          <a:xfrm>
            <a:off x="5244784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4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69"/>
          <p:cNvSpPr/>
          <p:nvPr/>
        </p:nvSpPr>
        <p:spPr>
          <a:xfrm>
            <a:off x="2693321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5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70"/>
          <p:cNvSpPr/>
          <p:nvPr/>
        </p:nvSpPr>
        <p:spPr>
          <a:xfrm>
            <a:off x="2447868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71"/>
          <p:cNvSpPr/>
          <p:nvPr/>
        </p:nvSpPr>
        <p:spPr>
          <a:xfrm>
            <a:off x="2192720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72"/>
          <p:cNvSpPr/>
          <p:nvPr/>
        </p:nvSpPr>
        <p:spPr>
          <a:xfrm>
            <a:off x="1937574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73"/>
          <p:cNvSpPr/>
          <p:nvPr/>
        </p:nvSpPr>
        <p:spPr>
          <a:xfrm>
            <a:off x="1682426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74"/>
          <p:cNvSpPr/>
          <p:nvPr/>
        </p:nvSpPr>
        <p:spPr>
          <a:xfrm>
            <a:off x="5244784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4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75"/>
          <p:cNvSpPr txBox="1"/>
          <p:nvPr/>
        </p:nvSpPr>
        <p:spPr>
          <a:xfrm>
            <a:off x="2516018" y="10421620"/>
            <a:ext cx="37020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1.2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97" name="object 376"/>
          <p:cNvSpPr txBox="1"/>
          <p:nvPr/>
        </p:nvSpPr>
        <p:spPr>
          <a:xfrm>
            <a:off x="2760650" y="10421620"/>
            <a:ext cx="2673985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280">
              <a:lnSpc>
                <a:spcPct val="100000"/>
              </a:lnSpc>
              <a:tabLst>
                <a:tab pos="2315845" algn="l"/>
              </a:tabLst>
            </a:pPr>
            <a:r>
              <a:rPr sz="2150" b="1" spc="5" dirty="0">
                <a:latin typeface="Times New Roman"/>
                <a:cs typeface="Times New Roman"/>
              </a:rPr>
              <a:t>1.25	1.3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641985" algn="l"/>
              </a:tabLst>
            </a:pPr>
            <a:r>
              <a:rPr sz="2450" b="1" spc="30" dirty="0">
                <a:latin typeface="Times New Roman"/>
                <a:cs typeface="Times New Roman"/>
              </a:rPr>
              <a:t>m	</a:t>
            </a:r>
            <a:r>
              <a:rPr sz="2450" b="1" spc="10" dirty="0">
                <a:latin typeface="Times New Roman"/>
                <a:cs typeface="Times New Roman"/>
              </a:rPr>
              <a:t>{n</a:t>
            </a:r>
            <a:r>
              <a:rPr sz="2450" spc="10" dirty="0">
                <a:latin typeface="Symbol"/>
                <a:cs typeface="Symbol"/>
              </a:rPr>
              <a:t></a:t>
            </a:r>
            <a:r>
              <a:rPr sz="2475" b="1" spc="15" baseline="35353" dirty="0">
                <a:latin typeface="Times New Roman"/>
                <a:cs typeface="Times New Roman"/>
              </a:rPr>
              <a:t>-</a:t>
            </a:r>
            <a:r>
              <a:rPr sz="2450" b="1" spc="10" dirty="0">
                <a:latin typeface="Times New Roman"/>
                <a:cs typeface="Times New Roman"/>
              </a:rPr>
              <a:t>}</a:t>
            </a:r>
            <a:r>
              <a:rPr sz="2450" b="1" spc="-70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[GeV/c</a:t>
            </a:r>
            <a:r>
              <a:rPr sz="2475" b="1" spc="30" baseline="37037" dirty="0">
                <a:latin typeface="Times New Roman"/>
                <a:cs typeface="Times New Roman"/>
              </a:rPr>
              <a:t>2</a:t>
            </a:r>
            <a:r>
              <a:rPr sz="2450" b="1" spc="20" dirty="0">
                <a:latin typeface="Times New Roman"/>
                <a:cs typeface="Times New Roman"/>
              </a:rPr>
              <a:t>]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98" name="object 377"/>
          <p:cNvSpPr/>
          <p:nvPr/>
        </p:nvSpPr>
        <p:spPr>
          <a:xfrm>
            <a:off x="1631398" y="7281518"/>
            <a:ext cx="0" cy="3156585"/>
          </a:xfrm>
          <a:custGeom>
            <a:avLst/>
            <a:gdLst/>
            <a:ahLst/>
            <a:cxnLst/>
            <a:rect l="l" t="t" r="r" b="b"/>
            <a:pathLst>
              <a:path h="3156585">
                <a:moveTo>
                  <a:pt x="0" y="3156589"/>
                </a:moveTo>
                <a:lnTo>
                  <a:pt x="0" y="0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78"/>
          <p:cNvSpPr txBox="1"/>
          <p:nvPr/>
        </p:nvSpPr>
        <p:spPr>
          <a:xfrm>
            <a:off x="984250" y="7258246"/>
            <a:ext cx="342265" cy="10077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z="2500" b="1" dirty="0">
                <a:latin typeface="Times New Roman"/>
                <a:cs typeface="Times New Roman"/>
              </a:rPr>
              <a:t>Entries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00" name="object 379"/>
          <p:cNvSpPr/>
          <p:nvPr/>
        </p:nvSpPr>
        <p:spPr>
          <a:xfrm>
            <a:off x="1631403" y="1043810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10264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380"/>
          <p:cNvSpPr/>
          <p:nvPr/>
        </p:nvSpPr>
        <p:spPr>
          <a:xfrm>
            <a:off x="1631400" y="1012513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381"/>
          <p:cNvSpPr/>
          <p:nvPr/>
        </p:nvSpPr>
        <p:spPr>
          <a:xfrm>
            <a:off x="1631400" y="981216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382"/>
          <p:cNvSpPr/>
          <p:nvPr/>
        </p:nvSpPr>
        <p:spPr>
          <a:xfrm>
            <a:off x="1631400" y="94991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383"/>
          <p:cNvSpPr/>
          <p:nvPr/>
        </p:nvSpPr>
        <p:spPr>
          <a:xfrm>
            <a:off x="1631400" y="9186219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384"/>
          <p:cNvSpPr/>
          <p:nvPr/>
        </p:nvSpPr>
        <p:spPr>
          <a:xfrm>
            <a:off x="1631403" y="887324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10264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385"/>
          <p:cNvSpPr/>
          <p:nvPr/>
        </p:nvSpPr>
        <p:spPr>
          <a:xfrm>
            <a:off x="1631400" y="856028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386"/>
          <p:cNvSpPr/>
          <p:nvPr/>
        </p:nvSpPr>
        <p:spPr>
          <a:xfrm>
            <a:off x="1631400" y="824729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387"/>
          <p:cNvSpPr/>
          <p:nvPr/>
        </p:nvSpPr>
        <p:spPr>
          <a:xfrm>
            <a:off x="1631400" y="79343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388"/>
          <p:cNvSpPr/>
          <p:nvPr/>
        </p:nvSpPr>
        <p:spPr>
          <a:xfrm>
            <a:off x="1631400" y="7621358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389"/>
          <p:cNvSpPr/>
          <p:nvPr/>
        </p:nvSpPr>
        <p:spPr>
          <a:xfrm>
            <a:off x="1631403" y="7298714"/>
            <a:ext cx="102870" cy="19685"/>
          </a:xfrm>
          <a:custGeom>
            <a:avLst/>
            <a:gdLst/>
            <a:ahLst/>
            <a:cxnLst/>
            <a:rect l="l" t="t" r="r" b="b"/>
            <a:pathLst>
              <a:path w="102870" h="19685">
                <a:moveTo>
                  <a:pt x="0" y="19352"/>
                </a:moveTo>
                <a:lnTo>
                  <a:pt x="102640" y="19352"/>
                </a:lnTo>
                <a:lnTo>
                  <a:pt x="102640" y="0"/>
                </a:lnTo>
                <a:lnTo>
                  <a:pt x="0" y="0"/>
                </a:lnTo>
                <a:lnTo>
                  <a:pt x="0" y="1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390"/>
          <p:cNvSpPr/>
          <p:nvPr/>
        </p:nvSpPr>
        <p:spPr>
          <a:xfrm>
            <a:off x="1631403" y="7298714"/>
            <a:ext cx="102870" cy="19685"/>
          </a:xfrm>
          <a:custGeom>
            <a:avLst/>
            <a:gdLst/>
            <a:ahLst/>
            <a:cxnLst/>
            <a:rect l="l" t="t" r="r" b="b"/>
            <a:pathLst>
              <a:path w="102870" h="19685">
                <a:moveTo>
                  <a:pt x="0" y="19352"/>
                </a:moveTo>
                <a:lnTo>
                  <a:pt x="102640" y="19352"/>
                </a:lnTo>
                <a:lnTo>
                  <a:pt x="102640" y="0"/>
                </a:lnTo>
                <a:lnTo>
                  <a:pt x="0" y="0"/>
                </a:lnTo>
                <a:lnTo>
                  <a:pt x="0" y="1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391"/>
          <p:cNvSpPr txBox="1"/>
          <p:nvPr/>
        </p:nvSpPr>
        <p:spPr>
          <a:xfrm>
            <a:off x="1455956" y="10258853"/>
            <a:ext cx="1631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13" name="object 392"/>
          <p:cNvSpPr txBox="1"/>
          <p:nvPr/>
        </p:nvSpPr>
        <p:spPr>
          <a:xfrm>
            <a:off x="1313255" y="8692229"/>
            <a:ext cx="30099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50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14" name="object 393"/>
          <p:cNvSpPr txBox="1"/>
          <p:nvPr/>
        </p:nvSpPr>
        <p:spPr>
          <a:xfrm>
            <a:off x="1180748" y="7135767"/>
            <a:ext cx="438784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100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15" name="object 394"/>
          <p:cNvSpPr txBox="1"/>
          <p:nvPr/>
        </p:nvSpPr>
        <p:spPr>
          <a:xfrm>
            <a:off x="1608849" y="6973000"/>
            <a:ext cx="54546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20" dirty="0">
                <a:latin typeface="Symbol"/>
                <a:cs typeface="Symbol"/>
              </a:rPr>
              <a:t></a:t>
            </a:r>
            <a:r>
              <a:rPr sz="2150" b="1" spc="5" dirty="0">
                <a:latin typeface="Times New Roman"/>
                <a:cs typeface="Times New Roman"/>
              </a:rPr>
              <a:t>1</a:t>
            </a:r>
            <a:r>
              <a:rPr sz="2150" b="1" dirty="0">
                <a:latin typeface="Times New Roman"/>
                <a:cs typeface="Times New Roman"/>
              </a:rPr>
              <a:t>0</a:t>
            </a:r>
            <a:r>
              <a:rPr sz="2175" b="1" spc="-7" baseline="40229" dirty="0">
                <a:latin typeface="Times New Roman"/>
                <a:cs typeface="Times New Roman"/>
              </a:rPr>
              <a:t>3</a:t>
            </a:r>
            <a:endParaRPr sz="2175" baseline="40229">
              <a:latin typeface="Times New Roman"/>
              <a:cs typeface="Times New Roman"/>
            </a:endParaRPr>
          </a:p>
        </p:txBody>
      </p:sp>
      <p:sp>
        <p:nvSpPr>
          <p:cNvPr id="416" name="object 395"/>
          <p:cNvSpPr txBox="1"/>
          <p:nvPr/>
        </p:nvSpPr>
        <p:spPr>
          <a:xfrm>
            <a:off x="3290681" y="8316088"/>
            <a:ext cx="149669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25" dirty="0">
                <a:solidFill>
                  <a:srgbClr val="FF0000"/>
                </a:solidFill>
                <a:latin typeface="Symbol"/>
                <a:cs typeface="Symbol"/>
              </a:rPr>
              <a:t></a:t>
            </a:r>
            <a:r>
              <a:rPr sz="3675" b="1" spc="-37" baseline="43083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750" spc="-25" dirty="0">
                <a:solidFill>
                  <a:srgbClr val="FF0000"/>
                </a:solidFill>
                <a:latin typeface="Symbol"/>
                <a:cs typeface="Symbol"/>
              </a:rPr>
              <a:t></a:t>
            </a:r>
            <a:r>
              <a:rPr sz="3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50" spc="-2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3675" b="1" spc="-37" baseline="3628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3675" baseline="36281">
              <a:latin typeface="Times New Roman"/>
              <a:cs typeface="Times New Roman"/>
            </a:endParaRPr>
          </a:p>
        </p:txBody>
      </p:sp>
      <p:sp>
        <p:nvSpPr>
          <p:cNvPr id="417" name="object 396"/>
          <p:cNvSpPr/>
          <p:nvPr/>
        </p:nvSpPr>
        <p:spPr>
          <a:xfrm>
            <a:off x="3422539" y="7006131"/>
            <a:ext cx="2066925" cy="805180"/>
          </a:xfrm>
          <a:custGeom>
            <a:avLst/>
            <a:gdLst/>
            <a:ahLst/>
            <a:cxnLst/>
            <a:rect l="l" t="t" r="r" b="b"/>
            <a:pathLst>
              <a:path w="2066925" h="805180">
                <a:moveTo>
                  <a:pt x="0" y="805035"/>
                </a:moveTo>
                <a:lnTo>
                  <a:pt x="2066694" y="805035"/>
                </a:lnTo>
                <a:lnTo>
                  <a:pt x="2066694" y="0"/>
                </a:lnTo>
                <a:lnTo>
                  <a:pt x="0" y="0"/>
                </a:lnTo>
                <a:lnTo>
                  <a:pt x="0" y="805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397"/>
          <p:cNvSpPr/>
          <p:nvPr/>
        </p:nvSpPr>
        <p:spPr>
          <a:xfrm>
            <a:off x="3422539" y="7801490"/>
            <a:ext cx="2066925" cy="19685"/>
          </a:xfrm>
          <a:custGeom>
            <a:avLst/>
            <a:gdLst/>
            <a:ahLst/>
            <a:cxnLst/>
            <a:rect l="l" t="t" r="r" b="b"/>
            <a:pathLst>
              <a:path w="2066925" h="19685">
                <a:moveTo>
                  <a:pt x="0" y="19352"/>
                </a:moveTo>
                <a:lnTo>
                  <a:pt x="2066694" y="19352"/>
                </a:lnTo>
                <a:lnTo>
                  <a:pt x="2066694" y="0"/>
                </a:lnTo>
                <a:lnTo>
                  <a:pt x="0" y="0"/>
                </a:lnTo>
                <a:lnTo>
                  <a:pt x="0" y="1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398"/>
          <p:cNvSpPr/>
          <p:nvPr/>
        </p:nvSpPr>
        <p:spPr>
          <a:xfrm>
            <a:off x="5489234" y="7006131"/>
            <a:ext cx="0" cy="805180"/>
          </a:xfrm>
          <a:custGeom>
            <a:avLst/>
            <a:gdLst/>
            <a:ahLst/>
            <a:cxnLst/>
            <a:rect l="l" t="t" r="r" b="b"/>
            <a:pathLst>
              <a:path h="805180">
                <a:moveTo>
                  <a:pt x="0" y="805035"/>
                </a:moveTo>
                <a:lnTo>
                  <a:pt x="0" y="0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399"/>
          <p:cNvSpPr/>
          <p:nvPr/>
        </p:nvSpPr>
        <p:spPr>
          <a:xfrm>
            <a:off x="3422539" y="7006131"/>
            <a:ext cx="2066925" cy="0"/>
          </a:xfrm>
          <a:custGeom>
            <a:avLst/>
            <a:gdLst/>
            <a:ahLst/>
            <a:cxnLst/>
            <a:rect l="l" t="t" r="r" b="b"/>
            <a:pathLst>
              <a:path w="2066925">
                <a:moveTo>
                  <a:pt x="2066694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00"/>
          <p:cNvSpPr/>
          <p:nvPr/>
        </p:nvSpPr>
        <p:spPr>
          <a:xfrm>
            <a:off x="3422539" y="7006131"/>
            <a:ext cx="0" cy="805180"/>
          </a:xfrm>
          <a:custGeom>
            <a:avLst/>
            <a:gdLst/>
            <a:ahLst/>
            <a:cxnLst/>
            <a:rect l="l" t="t" r="r" b="b"/>
            <a:pathLst>
              <a:path h="805180">
                <a:moveTo>
                  <a:pt x="0" y="0"/>
                </a:moveTo>
                <a:lnTo>
                  <a:pt x="0" y="805035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01"/>
          <p:cNvSpPr txBox="1"/>
          <p:nvPr/>
        </p:nvSpPr>
        <p:spPr>
          <a:xfrm>
            <a:off x="3606666" y="7005916"/>
            <a:ext cx="188976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ts val="969"/>
              </a:lnSpc>
              <a:tabLst>
                <a:tab pos="1785620" algn="l"/>
              </a:tabLst>
            </a:pPr>
            <a:r>
              <a:rPr sz="1250" b="1" spc="10" dirty="0">
                <a:latin typeface="Arial"/>
                <a:cs typeface="Arial"/>
              </a:rPr>
              <a:t>-	</a:t>
            </a:r>
            <a:r>
              <a:rPr sz="1875" b="1" spc="22" baseline="-6666" dirty="0">
                <a:latin typeface="Arial"/>
                <a:cs typeface="Arial"/>
              </a:rPr>
              <a:t>2</a:t>
            </a:r>
            <a:endParaRPr sz="1875" baseline="-6666">
              <a:latin typeface="Arial"/>
              <a:cs typeface="Arial"/>
            </a:endParaRPr>
          </a:p>
          <a:p>
            <a:pPr marL="12700">
              <a:lnSpc>
                <a:spcPts val="1689"/>
              </a:lnSpc>
              <a:tabLst>
                <a:tab pos="307975" algn="l"/>
              </a:tabLst>
            </a:pPr>
            <a:r>
              <a:rPr sz="1850" spc="-5" dirty="0">
                <a:latin typeface="Symbol"/>
                <a:cs typeface="Symbol"/>
              </a:rPr>
              <a:t></a:t>
            </a:r>
            <a:r>
              <a:rPr sz="1850" spc="-5" dirty="0">
                <a:latin typeface="Times New Roman"/>
                <a:cs typeface="Times New Roman"/>
              </a:rPr>
              <a:t>	</a:t>
            </a:r>
            <a:r>
              <a:rPr sz="1850" spc="-5" dirty="0">
                <a:latin typeface="Symbol"/>
                <a:cs typeface="Symbol"/>
              </a:rPr>
              <a:t>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b="1" spc="-5" dirty="0">
                <a:latin typeface="Arial"/>
                <a:cs typeface="Arial"/>
              </a:rPr>
              <a:t>= 5.7 MeV/c</a:t>
            </a:r>
            <a:endParaRPr sz="1850">
              <a:latin typeface="Arial"/>
              <a:cs typeface="Arial"/>
            </a:endParaRPr>
          </a:p>
        </p:txBody>
      </p:sp>
      <p:sp>
        <p:nvSpPr>
          <p:cNvPr id="423" name="object 402"/>
          <p:cNvSpPr/>
          <p:nvPr/>
        </p:nvSpPr>
        <p:spPr>
          <a:xfrm>
            <a:off x="3453538" y="720739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53" y="0"/>
                </a:lnTo>
              </a:path>
            </a:pathLst>
          </a:custGeom>
          <a:ln w="3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03"/>
          <p:cNvSpPr txBox="1"/>
          <p:nvPr/>
        </p:nvSpPr>
        <p:spPr>
          <a:xfrm>
            <a:off x="3606666" y="7458709"/>
            <a:ext cx="114109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-5" dirty="0">
                <a:latin typeface="Arial"/>
                <a:cs typeface="Arial"/>
              </a:rPr>
              <a:t>S/B =</a:t>
            </a:r>
            <a:r>
              <a:rPr sz="1850" b="1" spc="-75" dirty="0">
                <a:latin typeface="Arial"/>
                <a:cs typeface="Arial"/>
              </a:rPr>
              <a:t> </a:t>
            </a:r>
            <a:r>
              <a:rPr sz="1850" b="1" spc="-10" dirty="0">
                <a:latin typeface="Arial"/>
                <a:cs typeface="Arial"/>
              </a:rPr>
              <a:t>16.5</a:t>
            </a:r>
            <a:endParaRPr sz="1850">
              <a:latin typeface="Arial"/>
              <a:cs typeface="Arial"/>
            </a:endParaRPr>
          </a:p>
        </p:txBody>
      </p:sp>
      <p:sp>
        <p:nvSpPr>
          <p:cNvPr id="425" name="object 404"/>
          <p:cNvSpPr/>
          <p:nvPr/>
        </p:nvSpPr>
        <p:spPr>
          <a:xfrm>
            <a:off x="3453538" y="760990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53" y="0"/>
                </a:lnTo>
              </a:path>
            </a:pathLst>
          </a:custGeom>
          <a:ln w="193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05"/>
          <p:cNvSpPr/>
          <p:nvPr/>
        </p:nvSpPr>
        <p:spPr>
          <a:xfrm>
            <a:off x="6517190" y="7281554"/>
            <a:ext cx="3674110" cy="3156585"/>
          </a:xfrm>
          <a:custGeom>
            <a:avLst/>
            <a:gdLst/>
            <a:ahLst/>
            <a:cxnLst/>
            <a:rect l="l" t="t" r="r" b="b"/>
            <a:pathLst>
              <a:path w="3674109" h="3156585">
                <a:moveTo>
                  <a:pt x="0" y="3156564"/>
                </a:moveTo>
                <a:lnTo>
                  <a:pt x="3674117" y="3156564"/>
                </a:lnTo>
                <a:lnTo>
                  <a:pt x="3674117" y="0"/>
                </a:lnTo>
                <a:lnTo>
                  <a:pt x="0" y="0"/>
                </a:lnTo>
                <a:lnTo>
                  <a:pt x="0" y="3156564"/>
                </a:lnTo>
                <a:close/>
              </a:path>
            </a:pathLst>
          </a:custGeom>
          <a:ln w="193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06"/>
          <p:cNvSpPr/>
          <p:nvPr/>
        </p:nvSpPr>
        <p:spPr>
          <a:xfrm>
            <a:off x="6517190" y="101997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07"/>
          <p:cNvSpPr/>
          <p:nvPr/>
        </p:nvSpPr>
        <p:spPr>
          <a:xfrm>
            <a:off x="6576681" y="1018040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08"/>
          <p:cNvSpPr/>
          <p:nvPr/>
        </p:nvSpPr>
        <p:spPr>
          <a:xfrm>
            <a:off x="6527738" y="1017127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09"/>
          <p:cNvSpPr/>
          <p:nvPr/>
        </p:nvSpPr>
        <p:spPr>
          <a:xfrm>
            <a:off x="6595373" y="10177116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10"/>
          <p:cNvSpPr/>
          <p:nvPr/>
        </p:nvSpPr>
        <p:spPr>
          <a:xfrm>
            <a:off x="6654837" y="10177116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11"/>
          <p:cNvSpPr/>
          <p:nvPr/>
        </p:nvSpPr>
        <p:spPr>
          <a:xfrm>
            <a:off x="6605921" y="101679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12"/>
          <p:cNvSpPr/>
          <p:nvPr/>
        </p:nvSpPr>
        <p:spPr>
          <a:xfrm>
            <a:off x="6673556" y="1017439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13"/>
          <p:cNvSpPr/>
          <p:nvPr/>
        </p:nvSpPr>
        <p:spPr>
          <a:xfrm>
            <a:off x="6733020" y="1019375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14"/>
          <p:cNvSpPr/>
          <p:nvPr/>
        </p:nvSpPr>
        <p:spPr>
          <a:xfrm>
            <a:off x="6684104" y="1016526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15"/>
          <p:cNvSpPr/>
          <p:nvPr/>
        </p:nvSpPr>
        <p:spPr>
          <a:xfrm>
            <a:off x="6751713" y="1017472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16"/>
          <p:cNvSpPr/>
          <p:nvPr/>
        </p:nvSpPr>
        <p:spPr>
          <a:xfrm>
            <a:off x="6811203" y="1017472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17"/>
          <p:cNvSpPr/>
          <p:nvPr/>
        </p:nvSpPr>
        <p:spPr>
          <a:xfrm>
            <a:off x="6762261" y="1014624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18"/>
          <p:cNvSpPr/>
          <p:nvPr/>
        </p:nvSpPr>
        <p:spPr>
          <a:xfrm>
            <a:off x="6829895" y="1016241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19"/>
          <p:cNvSpPr/>
          <p:nvPr/>
        </p:nvSpPr>
        <p:spPr>
          <a:xfrm>
            <a:off x="6889359" y="1016241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20"/>
          <p:cNvSpPr/>
          <p:nvPr/>
        </p:nvSpPr>
        <p:spPr>
          <a:xfrm>
            <a:off x="6840443" y="101339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21"/>
          <p:cNvSpPr/>
          <p:nvPr/>
        </p:nvSpPr>
        <p:spPr>
          <a:xfrm>
            <a:off x="6908052" y="1014053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22"/>
          <p:cNvSpPr/>
          <p:nvPr/>
        </p:nvSpPr>
        <p:spPr>
          <a:xfrm>
            <a:off x="6967542" y="1014053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23"/>
          <p:cNvSpPr/>
          <p:nvPr/>
        </p:nvSpPr>
        <p:spPr>
          <a:xfrm>
            <a:off x="6918599" y="1011204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24"/>
          <p:cNvSpPr/>
          <p:nvPr/>
        </p:nvSpPr>
        <p:spPr>
          <a:xfrm>
            <a:off x="6986235" y="1012579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25"/>
          <p:cNvSpPr/>
          <p:nvPr/>
        </p:nvSpPr>
        <p:spPr>
          <a:xfrm>
            <a:off x="7045699" y="1012579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26"/>
          <p:cNvSpPr/>
          <p:nvPr/>
        </p:nvSpPr>
        <p:spPr>
          <a:xfrm>
            <a:off x="6996782" y="100973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27"/>
          <p:cNvSpPr/>
          <p:nvPr/>
        </p:nvSpPr>
        <p:spPr>
          <a:xfrm>
            <a:off x="7064417" y="100734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28"/>
          <p:cNvSpPr/>
          <p:nvPr/>
        </p:nvSpPr>
        <p:spPr>
          <a:xfrm>
            <a:off x="7123881" y="100734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29"/>
          <p:cNvSpPr/>
          <p:nvPr/>
        </p:nvSpPr>
        <p:spPr>
          <a:xfrm>
            <a:off x="7074966" y="1004494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30"/>
          <p:cNvSpPr/>
          <p:nvPr/>
        </p:nvSpPr>
        <p:spPr>
          <a:xfrm>
            <a:off x="7142574" y="100193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31"/>
          <p:cNvSpPr/>
          <p:nvPr/>
        </p:nvSpPr>
        <p:spPr>
          <a:xfrm>
            <a:off x="7202064" y="100193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32"/>
          <p:cNvSpPr/>
          <p:nvPr/>
        </p:nvSpPr>
        <p:spPr>
          <a:xfrm>
            <a:off x="7153122" y="999086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33"/>
          <p:cNvSpPr/>
          <p:nvPr/>
        </p:nvSpPr>
        <p:spPr>
          <a:xfrm>
            <a:off x="7220757" y="989774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34"/>
          <p:cNvSpPr/>
          <p:nvPr/>
        </p:nvSpPr>
        <p:spPr>
          <a:xfrm>
            <a:off x="7280221" y="989774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35"/>
          <p:cNvSpPr/>
          <p:nvPr/>
        </p:nvSpPr>
        <p:spPr>
          <a:xfrm>
            <a:off x="7231304" y="98692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36"/>
          <p:cNvSpPr/>
          <p:nvPr/>
        </p:nvSpPr>
        <p:spPr>
          <a:xfrm>
            <a:off x="7298939" y="970202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37"/>
          <p:cNvSpPr/>
          <p:nvPr/>
        </p:nvSpPr>
        <p:spPr>
          <a:xfrm>
            <a:off x="7358403" y="970202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38"/>
          <p:cNvSpPr/>
          <p:nvPr/>
        </p:nvSpPr>
        <p:spPr>
          <a:xfrm>
            <a:off x="7309461" y="96735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39"/>
          <p:cNvSpPr/>
          <p:nvPr/>
        </p:nvSpPr>
        <p:spPr>
          <a:xfrm>
            <a:off x="7377096" y="927483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40"/>
          <p:cNvSpPr/>
          <p:nvPr/>
        </p:nvSpPr>
        <p:spPr>
          <a:xfrm>
            <a:off x="7436586" y="927483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41"/>
          <p:cNvSpPr/>
          <p:nvPr/>
        </p:nvSpPr>
        <p:spPr>
          <a:xfrm>
            <a:off x="7387644" y="92463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42"/>
          <p:cNvSpPr/>
          <p:nvPr/>
        </p:nvSpPr>
        <p:spPr>
          <a:xfrm>
            <a:off x="7455278" y="849913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43"/>
          <p:cNvSpPr/>
          <p:nvPr/>
        </p:nvSpPr>
        <p:spPr>
          <a:xfrm>
            <a:off x="7514743" y="849913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44"/>
          <p:cNvSpPr/>
          <p:nvPr/>
        </p:nvSpPr>
        <p:spPr>
          <a:xfrm>
            <a:off x="7465827" y="847065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34"/>
                </a:lnTo>
                <a:lnTo>
                  <a:pt x="28543" y="56951"/>
                </a:lnTo>
                <a:lnTo>
                  <a:pt x="48167" y="49834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45"/>
          <p:cNvSpPr/>
          <p:nvPr/>
        </p:nvSpPr>
        <p:spPr>
          <a:xfrm>
            <a:off x="7533435" y="800998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46"/>
          <p:cNvSpPr/>
          <p:nvPr/>
        </p:nvSpPr>
        <p:spPr>
          <a:xfrm>
            <a:off x="7592926" y="800998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47"/>
          <p:cNvSpPr/>
          <p:nvPr/>
        </p:nvSpPr>
        <p:spPr>
          <a:xfrm>
            <a:off x="7543984" y="798149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48"/>
          <p:cNvSpPr/>
          <p:nvPr/>
        </p:nvSpPr>
        <p:spPr>
          <a:xfrm>
            <a:off x="7611618" y="848153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49"/>
          <p:cNvSpPr/>
          <p:nvPr/>
        </p:nvSpPr>
        <p:spPr>
          <a:xfrm>
            <a:off x="7671082" y="848153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50"/>
          <p:cNvSpPr/>
          <p:nvPr/>
        </p:nvSpPr>
        <p:spPr>
          <a:xfrm>
            <a:off x="7622166" y="84530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51"/>
                </a:lnTo>
                <a:lnTo>
                  <a:pt x="28543" y="56974"/>
                </a:lnTo>
                <a:lnTo>
                  <a:pt x="48167" y="49851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51"/>
          <p:cNvSpPr/>
          <p:nvPr/>
        </p:nvSpPr>
        <p:spPr>
          <a:xfrm>
            <a:off x="7689800" y="922275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52"/>
          <p:cNvSpPr/>
          <p:nvPr/>
        </p:nvSpPr>
        <p:spPr>
          <a:xfrm>
            <a:off x="7749265" y="922275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53"/>
          <p:cNvSpPr/>
          <p:nvPr/>
        </p:nvSpPr>
        <p:spPr>
          <a:xfrm>
            <a:off x="7700348" y="919427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54"/>
          <p:cNvSpPr/>
          <p:nvPr/>
        </p:nvSpPr>
        <p:spPr>
          <a:xfrm>
            <a:off x="7767958" y="960574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55"/>
          <p:cNvSpPr/>
          <p:nvPr/>
        </p:nvSpPr>
        <p:spPr>
          <a:xfrm>
            <a:off x="7827448" y="960574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56"/>
          <p:cNvSpPr/>
          <p:nvPr/>
        </p:nvSpPr>
        <p:spPr>
          <a:xfrm>
            <a:off x="7778505" y="95772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57"/>
          <p:cNvSpPr/>
          <p:nvPr/>
        </p:nvSpPr>
        <p:spPr>
          <a:xfrm>
            <a:off x="7846140" y="983307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58"/>
          <p:cNvSpPr/>
          <p:nvPr/>
        </p:nvSpPr>
        <p:spPr>
          <a:xfrm>
            <a:off x="7905604" y="983307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59"/>
          <p:cNvSpPr/>
          <p:nvPr/>
        </p:nvSpPr>
        <p:spPr>
          <a:xfrm>
            <a:off x="7856683" y="980459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60"/>
          <p:cNvSpPr/>
          <p:nvPr/>
        </p:nvSpPr>
        <p:spPr>
          <a:xfrm>
            <a:off x="7924322" y="99416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61"/>
          <p:cNvSpPr/>
          <p:nvPr/>
        </p:nvSpPr>
        <p:spPr>
          <a:xfrm>
            <a:off x="7983787" y="99416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62"/>
          <p:cNvSpPr/>
          <p:nvPr/>
        </p:nvSpPr>
        <p:spPr>
          <a:xfrm>
            <a:off x="7934848" y="99131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63"/>
          <p:cNvSpPr/>
          <p:nvPr/>
        </p:nvSpPr>
        <p:spPr>
          <a:xfrm>
            <a:off x="8002480" y="1000218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64"/>
          <p:cNvSpPr/>
          <p:nvPr/>
        </p:nvSpPr>
        <p:spPr>
          <a:xfrm>
            <a:off x="8061943" y="1000218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65"/>
          <p:cNvSpPr/>
          <p:nvPr/>
        </p:nvSpPr>
        <p:spPr>
          <a:xfrm>
            <a:off x="8013024" y="997370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66"/>
          <p:cNvSpPr/>
          <p:nvPr/>
        </p:nvSpPr>
        <p:spPr>
          <a:xfrm>
            <a:off x="8080662" y="100338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67"/>
          <p:cNvSpPr/>
          <p:nvPr/>
        </p:nvSpPr>
        <p:spPr>
          <a:xfrm>
            <a:off x="8149472" y="10014450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621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68"/>
          <p:cNvSpPr/>
          <p:nvPr/>
        </p:nvSpPr>
        <p:spPr>
          <a:xfrm>
            <a:off x="8091210" y="1000531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69"/>
          <p:cNvSpPr/>
          <p:nvPr/>
        </p:nvSpPr>
        <p:spPr>
          <a:xfrm>
            <a:off x="8168178" y="10084684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234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70"/>
          <p:cNvSpPr/>
          <p:nvPr/>
        </p:nvSpPr>
        <p:spPr>
          <a:xfrm>
            <a:off x="8227655" y="10085174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744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71"/>
          <p:cNvSpPr/>
          <p:nvPr/>
        </p:nvSpPr>
        <p:spPr>
          <a:xfrm>
            <a:off x="8169366" y="100390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72"/>
          <p:cNvSpPr/>
          <p:nvPr/>
        </p:nvSpPr>
        <p:spPr>
          <a:xfrm>
            <a:off x="8246348" y="1008533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48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73"/>
          <p:cNvSpPr/>
          <p:nvPr/>
        </p:nvSpPr>
        <p:spPr>
          <a:xfrm>
            <a:off x="8296466" y="10086413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79">
                <a:moveTo>
                  <a:pt x="0" y="17675"/>
                </a:moveTo>
                <a:lnTo>
                  <a:pt x="18718" y="17675"/>
                </a:lnTo>
                <a:lnTo>
                  <a:pt x="18718" y="0"/>
                </a:lnTo>
                <a:lnTo>
                  <a:pt x="0" y="0"/>
                </a:lnTo>
                <a:lnTo>
                  <a:pt x="0" y="17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74"/>
          <p:cNvSpPr/>
          <p:nvPr/>
        </p:nvSpPr>
        <p:spPr>
          <a:xfrm>
            <a:off x="8247551" y="1005625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75"/>
          <p:cNvSpPr/>
          <p:nvPr/>
        </p:nvSpPr>
        <p:spPr>
          <a:xfrm>
            <a:off x="8315184" y="10086697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79">
                <a:moveTo>
                  <a:pt x="0" y="17246"/>
                </a:moveTo>
                <a:lnTo>
                  <a:pt x="18692" y="17246"/>
                </a:lnTo>
                <a:lnTo>
                  <a:pt x="18692" y="0"/>
                </a:lnTo>
                <a:lnTo>
                  <a:pt x="0" y="0"/>
                </a:lnTo>
                <a:lnTo>
                  <a:pt x="0" y="17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76"/>
          <p:cNvSpPr/>
          <p:nvPr/>
        </p:nvSpPr>
        <p:spPr>
          <a:xfrm>
            <a:off x="8374648" y="10065238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77"/>
          <p:cNvSpPr/>
          <p:nvPr/>
        </p:nvSpPr>
        <p:spPr>
          <a:xfrm>
            <a:off x="8325737" y="1005610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78"/>
          <p:cNvSpPr/>
          <p:nvPr/>
        </p:nvSpPr>
        <p:spPr>
          <a:xfrm>
            <a:off x="8393340" y="1006824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479"/>
          <p:cNvSpPr/>
          <p:nvPr/>
        </p:nvSpPr>
        <p:spPr>
          <a:xfrm>
            <a:off x="8452830" y="1008759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480"/>
          <p:cNvSpPr/>
          <p:nvPr/>
        </p:nvSpPr>
        <p:spPr>
          <a:xfrm>
            <a:off x="8403892" y="1005911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481"/>
          <p:cNvSpPr/>
          <p:nvPr/>
        </p:nvSpPr>
        <p:spPr>
          <a:xfrm>
            <a:off x="8471523" y="1010061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482"/>
          <p:cNvSpPr/>
          <p:nvPr/>
        </p:nvSpPr>
        <p:spPr>
          <a:xfrm>
            <a:off x="8530988" y="1008126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483"/>
          <p:cNvSpPr/>
          <p:nvPr/>
        </p:nvSpPr>
        <p:spPr>
          <a:xfrm>
            <a:off x="8482067" y="1007213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484"/>
          <p:cNvSpPr/>
          <p:nvPr/>
        </p:nvSpPr>
        <p:spPr>
          <a:xfrm>
            <a:off x="8549706" y="10078545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485"/>
          <p:cNvSpPr/>
          <p:nvPr/>
        </p:nvSpPr>
        <p:spPr>
          <a:xfrm>
            <a:off x="8609171" y="10078545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486"/>
          <p:cNvSpPr/>
          <p:nvPr/>
        </p:nvSpPr>
        <p:spPr>
          <a:xfrm>
            <a:off x="8560232" y="1006941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487"/>
          <p:cNvSpPr/>
          <p:nvPr/>
        </p:nvSpPr>
        <p:spPr>
          <a:xfrm>
            <a:off x="8627862" y="1008727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488"/>
          <p:cNvSpPr/>
          <p:nvPr/>
        </p:nvSpPr>
        <p:spPr>
          <a:xfrm>
            <a:off x="8687327" y="1008727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489"/>
          <p:cNvSpPr/>
          <p:nvPr/>
        </p:nvSpPr>
        <p:spPr>
          <a:xfrm>
            <a:off x="8638408" y="1007814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490"/>
          <p:cNvSpPr/>
          <p:nvPr/>
        </p:nvSpPr>
        <p:spPr>
          <a:xfrm>
            <a:off x="8706045" y="10080547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491"/>
          <p:cNvSpPr/>
          <p:nvPr/>
        </p:nvSpPr>
        <p:spPr>
          <a:xfrm>
            <a:off x="8765510" y="10080547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492"/>
          <p:cNvSpPr/>
          <p:nvPr/>
        </p:nvSpPr>
        <p:spPr>
          <a:xfrm>
            <a:off x="8716594" y="10071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493"/>
          <p:cNvSpPr/>
          <p:nvPr/>
        </p:nvSpPr>
        <p:spPr>
          <a:xfrm>
            <a:off x="8784202" y="1007940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494"/>
          <p:cNvSpPr/>
          <p:nvPr/>
        </p:nvSpPr>
        <p:spPr>
          <a:xfrm>
            <a:off x="8843692" y="1007940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495"/>
          <p:cNvSpPr/>
          <p:nvPr/>
        </p:nvSpPr>
        <p:spPr>
          <a:xfrm>
            <a:off x="8794748" y="100702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496"/>
          <p:cNvSpPr/>
          <p:nvPr/>
        </p:nvSpPr>
        <p:spPr>
          <a:xfrm>
            <a:off x="8862385" y="1008340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497"/>
          <p:cNvSpPr/>
          <p:nvPr/>
        </p:nvSpPr>
        <p:spPr>
          <a:xfrm>
            <a:off x="8921849" y="1008340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498"/>
          <p:cNvSpPr/>
          <p:nvPr/>
        </p:nvSpPr>
        <p:spPr>
          <a:xfrm>
            <a:off x="8872936" y="1007427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499"/>
          <p:cNvSpPr/>
          <p:nvPr/>
        </p:nvSpPr>
        <p:spPr>
          <a:xfrm>
            <a:off x="8940567" y="1007797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00"/>
          <p:cNvSpPr/>
          <p:nvPr/>
        </p:nvSpPr>
        <p:spPr>
          <a:xfrm>
            <a:off x="9000032" y="1007797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01"/>
          <p:cNvSpPr/>
          <p:nvPr/>
        </p:nvSpPr>
        <p:spPr>
          <a:xfrm>
            <a:off x="8951110" y="1006884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3" y="0"/>
                </a:moveTo>
                <a:lnTo>
                  <a:pt x="8916" y="7120"/>
                </a:lnTo>
                <a:lnTo>
                  <a:pt x="0" y="28483"/>
                </a:lnTo>
                <a:lnTo>
                  <a:pt x="8916" y="49845"/>
                </a:lnTo>
                <a:lnTo>
                  <a:pt x="28533" y="56966"/>
                </a:lnTo>
                <a:lnTo>
                  <a:pt x="48149" y="49845"/>
                </a:lnTo>
                <a:lnTo>
                  <a:pt x="57066" y="28483"/>
                </a:lnTo>
                <a:lnTo>
                  <a:pt x="48149" y="7120"/>
                </a:lnTo>
                <a:lnTo>
                  <a:pt x="28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02"/>
          <p:cNvSpPr/>
          <p:nvPr/>
        </p:nvSpPr>
        <p:spPr>
          <a:xfrm>
            <a:off x="9018724" y="1007882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03"/>
          <p:cNvSpPr/>
          <p:nvPr/>
        </p:nvSpPr>
        <p:spPr>
          <a:xfrm>
            <a:off x="9078214" y="1009818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04"/>
          <p:cNvSpPr/>
          <p:nvPr/>
        </p:nvSpPr>
        <p:spPr>
          <a:xfrm>
            <a:off x="9029276" y="1006969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05"/>
          <p:cNvSpPr/>
          <p:nvPr/>
        </p:nvSpPr>
        <p:spPr>
          <a:xfrm>
            <a:off x="9096907" y="1010962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06"/>
          <p:cNvSpPr/>
          <p:nvPr/>
        </p:nvSpPr>
        <p:spPr>
          <a:xfrm>
            <a:off x="9156371" y="10090275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07"/>
          <p:cNvSpPr/>
          <p:nvPr/>
        </p:nvSpPr>
        <p:spPr>
          <a:xfrm>
            <a:off x="9107451" y="1008114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08"/>
          <p:cNvSpPr/>
          <p:nvPr/>
        </p:nvSpPr>
        <p:spPr>
          <a:xfrm>
            <a:off x="9175063" y="10082121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09"/>
          <p:cNvSpPr/>
          <p:nvPr/>
        </p:nvSpPr>
        <p:spPr>
          <a:xfrm>
            <a:off x="9234553" y="101014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10"/>
          <p:cNvSpPr/>
          <p:nvPr/>
        </p:nvSpPr>
        <p:spPr>
          <a:xfrm>
            <a:off x="9185617" y="1007299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11"/>
          <p:cNvSpPr/>
          <p:nvPr/>
        </p:nvSpPr>
        <p:spPr>
          <a:xfrm>
            <a:off x="9253246" y="1012021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12"/>
          <p:cNvSpPr/>
          <p:nvPr/>
        </p:nvSpPr>
        <p:spPr>
          <a:xfrm>
            <a:off x="9312711" y="1012021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13"/>
          <p:cNvSpPr/>
          <p:nvPr/>
        </p:nvSpPr>
        <p:spPr>
          <a:xfrm>
            <a:off x="9263793" y="100917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14"/>
          <p:cNvSpPr/>
          <p:nvPr/>
        </p:nvSpPr>
        <p:spPr>
          <a:xfrm>
            <a:off x="9331429" y="1010533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15"/>
          <p:cNvSpPr/>
          <p:nvPr/>
        </p:nvSpPr>
        <p:spPr>
          <a:xfrm>
            <a:off x="9390893" y="10085984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16"/>
          <p:cNvSpPr/>
          <p:nvPr/>
        </p:nvSpPr>
        <p:spPr>
          <a:xfrm>
            <a:off x="9341978" y="1007685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17"/>
          <p:cNvSpPr/>
          <p:nvPr/>
        </p:nvSpPr>
        <p:spPr>
          <a:xfrm>
            <a:off x="9409585" y="10090990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18"/>
          <p:cNvSpPr/>
          <p:nvPr/>
        </p:nvSpPr>
        <p:spPr>
          <a:xfrm>
            <a:off x="9469075" y="10090990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19"/>
          <p:cNvSpPr/>
          <p:nvPr/>
        </p:nvSpPr>
        <p:spPr>
          <a:xfrm>
            <a:off x="9420133" y="1008186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20"/>
          <p:cNvSpPr/>
          <p:nvPr/>
        </p:nvSpPr>
        <p:spPr>
          <a:xfrm>
            <a:off x="9487768" y="10091421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21"/>
          <p:cNvSpPr/>
          <p:nvPr/>
        </p:nvSpPr>
        <p:spPr>
          <a:xfrm>
            <a:off x="9547233" y="1011077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22"/>
          <p:cNvSpPr/>
          <p:nvPr/>
        </p:nvSpPr>
        <p:spPr>
          <a:xfrm>
            <a:off x="9498319" y="1008229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23"/>
          <p:cNvSpPr/>
          <p:nvPr/>
        </p:nvSpPr>
        <p:spPr>
          <a:xfrm>
            <a:off x="9565951" y="1009546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24"/>
          <p:cNvSpPr/>
          <p:nvPr/>
        </p:nvSpPr>
        <p:spPr>
          <a:xfrm>
            <a:off x="9625415" y="10076112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25"/>
          <p:cNvSpPr/>
          <p:nvPr/>
        </p:nvSpPr>
        <p:spPr>
          <a:xfrm>
            <a:off x="9576494" y="100669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3" y="0"/>
                </a:moveTo>
                <a:lnTo>
                  <a:pt x="8916" y="7120"/>
                </a:lnTo>
                <a:lnTo>
                  <a:pt x="0" y="28483"/>
                </a:lnTo>
                <a:lnTo>
                  <a:pt x="8916" y="49845"/>
                </a:lnTo>
                <a:lnTo>
                  <a:pt x="28533" y="56966"/>
                </a:lnTo>
                <a:lnTo>
                  <a:pt x="48149" y="49845"/>
                </a:lnTo>
                <a:lnTo>
                  <a:pt x="57066" y="28483"/>
                </a:lnTo>
                <a:lnTo>
                  <a:pt x="48149" y="7120"/>
                </a:lnTo>
                <a:lnTo>
                  <a:pt x="28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26"/>
          <p:cNvSpPr/>
          <p:nvPr/>
        </p:nvSpPr>
        <p:spPr>
          <a:xfrm>
            <a:off x="9644107" y="1008154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27"/>
          <p:cNvSpPr/>
          <p:nvPr/>
        </p:nvSpPr>
        <p:spPr>
          <a:xfrm>
            <a:off x="9703598" y="10081549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28"/>
          <p:cNvSpPr/>
          <p:nvPr/>
        </p:nvSpPr>
        <p:spPr>
          <a:xfrm>
            <a:off x="9654659" y="1007241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29"/>
          <p:cNvSpPr/>
          <p:nvPr/>
        </p:nvSpPr>
        <p:spPr>
          <a:xfrm>
            <a:off x="9722290" y="10072964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30"/>
          <p:cNvSpPr/>
          <p:nvPr/>
        </p:nvSpPr>
        <p:spPr>
          <a:xfrm>
            <a:off x="9781754" y="1009231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31"/>
          <p:cNvSpPr/>
          <p:nvPr/>
        </p:nvSpPr>
        <p:spPr>
          <a:xfrm>
            <a:off x="9732835" y="1006383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32"/>
          <p:cNvSpPr/>
          <p:nvPr/>
        </p:nvSpPr>
        <p:spPr>
          <a:xfrm>
            <a:off x="9800447" y="1012450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33"/>
          <p:cNvSpPr/>
          <p:nvPr/>
        </p:nvSpPr>
        <p:spPr>
          <a:xfrm>
            <a:off x="9859937" y="1012450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34"/>
          <p:cNvSpPr/>
          <p:nvPr/>
        </p:nvSpPr>
        <p:spPr>
          <a:xfrm>
            <a:off x="9810990" y="1009602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35"/>
          <p:cNvSpPr/>
          <p:nvPr/>
        </p:nvSpPr>
        <p:spPr>
          <a:xfrm>
            <a:off x="9878629" y="1008831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36"/>
          <p:cNvSpPr/>
          <p:nvPr/>
        </p:nvSpPr>
        <p:spPr>
          <a:xfrm>
            <a:off x="9938094" y="1008831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37"/>
          <p:cNvSpPr/>
          <p:nvPr/>
        </p:nvSpPr>
        <p:spPr>
          <a:xfrm>
            <a:off x="9889176" y="1005982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38"/>
          <p:cNvSpPr/>
          <p:nvPr/>
        </p:nvSpPr>
        <p:spPr>
          <a:xfrm>
            <a:off x="9956812" y="1011220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46" y="-19352"/>
                </a:moveTo>
                <a:lnTo>
                  <a:pt x="9346" y="19352"/>
                </a:lnTo>
              </a:path>
            </a:pathLst>
          </a:custGeom>
          <a:ln w="18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39"/>
          <p:cNvSpPr/>
          <p:nvPr/>
        </p:nvSpPr>
        <p:spPr>
          <a:xfrm>
            <a:off x="10016276" y="10092851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40"/>
          <p:cNvSpPr/>
          <p:nvPr/>
        </p:nvSpPr>
        <p:spPr>
          <a:xfrm>
            <a:off x="9967362" y="1008371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27" y="0"/>
                </a:moveTo>
                <a:lnTo>
                  <a:pt x="8914" y="7120"/>
                </a:lnTo>
                <a:lnTo>
                  <a:pt x="0" y="28483"/>
                </a:lnTo>
                <a:lnTo>
                  <a:pt x="8914" y="49845"/>
                </a:lnTo>
                <a:lnTo>
                  <a:pt x="28527" y="56966"/>
                </a:lnTo>
                <a:lnTo>
                  <a:pt x="48140" y="49845"/>
                </a:lnTo>
                <a:lnTo>
                  <a:pt x="57055" y="28483"/>
                </a:lnTo>
                <a:lnTo>
                  <a:pt x="48140" y="7120"/>
                </a:lnTo>
                <a:lnTo>
                  <a:pt x="28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41"/>
          <p:cNvSpPr/>
          <p:nvPr/>
        </p:nvSpPr>
        <p:spPr>
          <a:xfrm>
            <a:off x="10034969" y="10085553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718" y="38704"/>
                </a:lnTo>
                <a:lnTo>
                  <a:pt x="18718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42"/>
          <p:cNvSpPr/>
          <p:nvPr/>
        </p:nvSpPr>
        <p:spPr>
          <a:xfrm>
            <a:off x="10094459" y="10085553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43"/>
          <p:cNvSpPr/>
          <p:nvPr/>
        </p:nvSpPr>
        <p:spPr>
          <a:xfrm>
            <a:off x="10045517" y="1007642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3" y="0"/>
                </a:moveTo>
                <a:lnTo>
                  <a:pt x="8919" y="7120"/>
                </a:lnTo>
                <a:lnTo>
                  <a:pt x="0" y="28483"/>
                </a:lnTo>
                <a:lnTo>
                  <a:pt x="8919" y="49845"/>
                </a:lnTo>
                <a:lnTo>
                  <a:pt x="28543" y="56966"/>
                </a:lnTo>
                <a:lnTo>
                  <a:pt x="48167" y="49845"/>
                </a:lnTo>
                <a:lnTo>
                  <a:pt x="57087" y="28483"/>
                </a:lnTo>
                <a:lnTo>
                  <a:pt x="48167" y="7120"/>
                </a:lnTo>
                <a:lnTo>
                  <a:pt x="28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44"/>
          <p:cNvSpPr/>
          <p:nvPr/>
        </p:nvSpPr>
        <p:spPr>
          <a:xfrm>
            <a:off x="10113152" y="10087414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0" y="38704"/>
                </a:moveTo>
                <a:lnTo>
                  <a:pt x="18692" y="38704"/>
                </a:lnTo>
                <a:lnTo>
                  <a:pt x="18692" y="0"/>
                </a:lnTo>
                <a:lnTo>
                  <a:pt x="0" y="0"/>
                </a:lnTo>
                <a:lnTo>
                  <a:pt x="0" y="3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45"/>
          <p:cNvSpPr/>
          <p:nvPr/>
        </p:nvSpPr>
        <p:spPr>
          <a:xfrm>
            <a:off x="10172615" y="1010676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9359" y="-19352"/>
                </a:moveTo>
                <a:lnTo>
                  <a:pt x="9359" y="19352"/>
                </a:lnTo>
              </a:path>
            </a:pathLst>
          </a:custGeom>
          <a:ln w="18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46"/>
          <p:cNvSpPr/>
          <p:nvPr/>
        </p:nvSpPr>
        <p:spPr>
          <a:xfrm>
            <a:off x="10123703" y="100782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38" y="0"/>
                </a:moveTo>
                <a:lnTo>
                  <a:pt x="8918" y="7120"/>
                </a:lnTo>
                <a:lnTo>
                  <a:pt x="0" y="28483"/>
                </a:lnTo>
                <a:lnTo>
                  <a:pt x="8918" y="49845"/>
                </a:lnTo>
                <a:lnTo>
                  <a:pt x="28538" y="56966"/>
                </a:lnTo>
                <a:lnTo>
                  <a:pt x="48158" y="49845"/>
                </a:lnTo>
                <a:lnTo>
                  <a:pt x="57076" y="28483"/>
                </a:lnTo>
                <a:lnTo>
                  <a:pt x="48158" y="7120"/>
                </a:lnTo>
                <a:lnTo>
                  <a:pt x="28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47"/>
          <p:cNvSpPr/>
          <p:nvPr/>
        </p:nvSpPr>
        <p:spPr>
          <a:xfrm>
            <a:off x="6543407" y="10198809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0" y="2554"/>
                </a:moveTo>
                <a:lnTo>
                  <a:pt x="284" y="2502"/>
                </a:lnTo>
                <a:lnTo>
                  <a:pt x="568" y="2451"/>
                </a:lnTo>
                <a:lnTo>
                  <a:pt x="853" y="2399"/>
                </a:lnTo>
                <a:lnTo>
                  <a:pt x="1137" y="2348"/>
                </a:lnTo>
                <a:lnTo>
                  <a:pt x="1421" y="2296"/>
                </a:lnTo>
                <a:lnTo>
                  <a:pt x="1706" y="2244"/>
                </a:lnTo>
                <a:lnTo>
                  <a:pt x="1990" y="2193"/>
                </a:lnTo>
                <a:lnTo>
                  <a:pt x="2275" y="2141"/>
                </a:lnTo>
                <a:lnTo>
                  <a:pt x="2585" y="2090"/>
                </a:lnTo>
                <a:lnTo>
                  <a:pt x="2869" y="2038"/>
                </a:lnTo>
                <a:lnTo>
                  <a:pt x="3154" y="1986"/>
                </a:lnTo>
                <a:lnTo>
                  <a:pt x="3438" y="1935"/>
                </a:lnTo>
                <a:lnTo>
                  <a:pt x="3722" y="1883"/>
                </a:lnTo>
                <a:lnTo>
                  <a:pt x="4007" y="1832"/>
                </a:lnTo>
                <a:lnTo>
                  <a:pt x="4291" y="1780"/>
                </a:lnTo>
                <a:lnTo>
                  <a:pt x="4576" y="1728"/>
                </a:lnTo>
                <a:lnTo>
                  <a:pt x="4860" y="1651"/>
                </a:lnTo>
                <a:lnTo>
                  <a:pt x="5144" y="1599"/>
                </a:lnTo>
                <a:lnTo>
                  <a:pt x="5429" y="1548"/>
                </a:lnTo>
                <a:lnTo>
                  <a:pt x="5713" y="1496"/>
                </a:lnTo>
                <a:lnTo>
                  <a:pt x="6023" y="1444"/>
                </a:lnTo>
                <a:lnTo>
                  <a:pt x="6308" y="1393"/>
                </a:lnTo>
                <a:lnTo>
                  <a:pt x="6592" y="1341"/>
                </a:lnTo>
                <a:lnTo>
                  <a:pt x="6877" y="1290"/>
                </a:lnTo>
                <a:lnTo>
                  <a:pt x="7161" y="1238"/>
                </a:lnTo>
                <a:lnTo>
                  <a:pt x="7445" y="1186"/>
                </a:lnTo>
                <a:lnTo>
                  <a:pt x="7730" y="1135"/>
                </a:lnTo>
                <a:lnTo>
                  <a:pt x="8014" y="1083"/>
                </a:lnTo>
                <a:lnTo>
                  <a:pt x="8299" y="1032"/>
                </a:lnTo>
                <a:lnTo>
                  <a:pt x="8583" y="980"/>
                </a:lnTo>
                <a:lnTo>
                  <a:pt x="8867" y="928"/>
                </a:lnTo>
                <a:lnTo>
                  <a:pt x="9178" y="877"/>
                </a:lnTo>
                <a:lnTo>
                  <a:pt x="9462" y="825"/>
                </a:lnTo>
                <a:lnTo>
                  <a:pt x="9746" y="774"/>
                </a:lnTo>
                <a:lnTo>
                  <a:pt x="10031" y="722"/>
                </a:lnTo>
                <a:lnTo>
                  <a:pt x="10315" y="670"/>
                </a:lnTo>
                <a:lnTo>
                  <a:pt x="10600" y="619"/>
                </a:lnTo>
                <a:lnTo>
                  <a:pt x="10884" y="567"/>
                </a:lnTo>
                <a:lnTo>
                  <a:pt x="11168" y="516"/>
                </a:lnTo>
                <a:lnTo>
                  <a:pt x="11453" y="464"/>
                </a:lnTo>
                <a:lnTo>
                  <a:pt x="11737" y="412"/>
                </a:lnTo>
                <a:lnTo>
                  <a:pt x="12022" y="361"/>
                </a:lnTo>
                <a:lnTo>
                  <a:pt x="12306" y="309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48"/>
          <p:cNvSpPr/>
          <p:nvPr/>
        </p:nvSpPr>
        <p:spPr>
          <a:xfrm>
            <a:off x="6557445" y="1019627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528"/>
                </a:moveTo>
                <a:lnTo>
                  <a:pt x="284" y="2477"/>
                </a:lnTo>
                <a:lnTo>
                  <a:pt x="568" y="2425"/>
                </a:lnTo>
                <a:lnTo>
                  <a:pt x="853" y="2373"/>
                </a:lnTo>
                <a:lnTo>
                  <a:pt x="1137" y="2322"/>
                </a:lnTo>
                <a:lnTo>
                  <a:pt x="1421" y="2270"/>
                </a:lnTo>
                <a:lnTo>
                  <a:pt x="1706" y="2219"/>
                </a:lnTo>
                <a:lnTo>
                  <a:pt x="2016" y="2167"/>
                </a:lnTo>
                <a:lnTo>
                  <a:pt x="2301" y="2115"/>
                </a:lnTo>
                <a:lnTo>
                  <a:pt x="2585" y="2064"/>
                </a:lnTo>
                <a:lnTo>
                  <a:pt x="2869" y="2012"/>
                </a:lnTo>
                <a:lnTo>
                  <a:pt x="3154" y="1961"/>
                </a:lnTo>
                <a:lnTo>
                  <a:pt x="3438" y="1909"/>
                </a:lnTo>
                <a:lnTo>
                  <a:pt x="3722" y="1857"/>
                </a:lnTo>
                <a:lnTo>
                  <a:pt x="4007" y="1806"/>
                </a:lnTo>
                <a:lnTo>
                  <a:pt x="4291" y="1754"/>
                </a:lnTo>
                <a:lnTo>
                  <a:pt x="4576" y="1703"/>
                </a:lnTo>
                <a:lnTo>
                  <a:pt x="4860" y="1651"/>
                </a:lnTo>
                <a:lnTo>
                  <a:pt x="5170" y="1599"/>
                </a:lnTo>
                <a:lnTo>
                  <a:pt x="5455" y="1548"/>
                </a:lnTo>
                <a:lnTo>
                  <a:pt x="5739" y="1496"/>
                </a:lnTo>
                <a:lnTo>
                  <a:pt x="6023" y="1444"/>
                </a:lnTo>
                <a:lnTo>
                  <a:pt x="6308" y="1393"/>
                </a:lnTo>
                <a:lnTo>
                  <a:pt x="6592" y="1341"/>
                </a:lnTo>
                <a:lnTo>
                  <a:pt x="6877" y="1290"/>
                </a:lnTo>
                <a:lnTo>
                  <a:pt x="7161" y="1238"/>
                </a:lnTo>
                <a:lnTo>
                  <a:pt x="7445" y="1186"/>
                </a:lnTo>
                <a:lnTo>
                  <a:pt x="7730" y="1135"/>
                </a:lnTo>
                <a:lnTo>
                  <a:pt x="8014" y="1083"/>
                </a:lnTo>
                <a:lnTo>
                  <a:pt x="8299" y="1032"/>
                </a:lnTo>
                <a:lnTo>
                  <a:pt x="8609" y="980"/>
                </a:lnTo>
                <a:lnTo>
                  <a:pt x="8893" y="928"/>
                </a:lnTo>
                <a:lnTo>
                  <a:pt x="9178" y="877"/>
                </a:lnTo>
                <a:lnTo>
                  <a:pt x="9462" y="825"/>
                </a:lnTo>
                <a:lnTo>
                  <a:pt x="9746" y="774"/>
                </a:lnTo>
                <a:lnTo>
                  <a:pt x="10031" y="722"/>
                </a:lnTo>
                <a:lnTo>
                  <a:pt x="10315" y="670"/>
                </a:lnTo>
                <a:lnTo>
                  <a:pt x="10600" y="619"/>
                </a:lnTo>
                <a:lnTo>
                  <a:pt x="10884" y="567"/>
                </a:lnTo>
                <a:lnTo>
                  <a:pt x="11168" y="516"/>
                </a:lnTo>
                <a:lnTo>
                  <a:pt x="11453" y="464"/>
                </a:lnTo>
                <a:lnTo>
                  <a:pt x="11763" y="412"/>
                </a:lnTo>
                <a:lnTo>
                  <a:pt x="12047" y="361"/>
                </a:lnTo>
                <a:lnTo>
                  <a:pt x="12332" y="309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49"/>
          <p:cNvSpPr/>
          <p:nvPr/>
        </p:nvSpPr>
        <p:spPr>
          <a:xfrm>
            <a:off x="6571484" y="1019376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502"/>
                </a:moveTo>
                <a:lnTo>
                  <a:pt x="284" y="2451"/>
                </a:lnTo>
                <a:lnTo>
                  <a:pt x="568" y="2399"/>
                </a:lnTo>
                <a:lnTo>
                  <a:pt x="853" y="2348"/>
                </a:lnTo>
                <a:lnTo>
                  <a:pt x="1163" y="2296"/>
                </a:lnTo>
                <a:lnTo>
                  <a:pt x="1447" y="2244"/>
                </a:lnTo>
                <a:lnTo>
                  <a:pt x="1732" y="2193"/>
                </a:lnTo>
                <a:lnTo>
                  <a:pt x="2016" y="2141"/>
                </a:lnTo>
                <a:lnTo>
                  <a:pt x="2301" y="2090"/>
                </a:lnTo>
                <a:lnTo>
                  <a:pt x="2585" y="2038"/>
                </a:lnTo>
                <a:lnTo>
                  <a:pt x="2869" y="1986"/>
                </a:lnTo>
                <a:lnTo>
                  <a:pt x="3154" y="1935"/>
                </a:lnTo>
                <a:lnTo>
                  <a:pt x="3438" y="1883"/>
                </a:lnTo>
                <a:lnTo>
                  <a:pt x="3722" y="1832"/>
                </a:lnTo>
                <a:lnTo>
                  <a:pt x="4007" y="1780"/>
                </a:lnTo>
                <a:lnTo>
                  <a:pt x="4317" y="1728"/>
                </a:lnTo>
                <a:lnTo>
                  <a:pt x="4602" y="1677"/>
                </a:lnTo>
                <a:lnTo>
                  <a:pt x="4886" y="1625"/>
                </a:lnTo>
                <a:lnTo>
                  <a:pt x="5170" y="1573"/>
                </a:lnTo>
                <a:lnTo>
                  <a:pt x="5455" y="1522"/>
                </a:lnTo>
                <a:lnTo>
                  <a:pt x="5739" y="1470"/>
                </a:lnTo>
                <a:lnTo>
                  <a:pt x="6023" y="1419"/>
                </a:lnTo>
                <a:lnTo>
                  <a:pt x="6308" y="1367"/>
                </a:lnTo>
                <a:lnTo>
                  <a:pt x="6592" y="1315"/>
                </a:lnTo>
                <a:lnTo>
                  <a:pt x="6877" y="1264"/>
                </a:lnTo>
                <a:lnTo>
                  <a:pt x="7161" y="1212"/>
                </a:lnTo>
                <a:lnTo>
                  <a:pt x="7445" y="1161"/>
                </a:lnTo>
                <a:lnTo>
                  <a:pt x="7756" y="1109"/>
                </a:lnTo>
                <a:lnTo>
                  <a:pt x="8040" y="1057"/>
                </a:lnTo>
                <a:lnTo>
                  <a:pt x="8325" y="1006"/>
                </a:lnTo>
                <a:lnTo>
                  <a:pt x="8609" y="954"/>
                </a:lnTo>
                <a:lnTo>
                  <a:pt x="8893" y="903"/>
                </a:lnTo>
                <a:lnTo>
                  <a:pt x="9178" y="851"/>
                </a:lnTo>
                <a:lnTo>
                  <a:pt x="9462" y="799"/>
                </a:lnTo>
                <a:lnTo>
                  <a:pt x="9746" y="748"/>
                </a:lnTo>
                <a:lnTo>
                  <a:pt x="10031" y="696"/>
                </a:lnTo>
                <a:lnTo>
                  <a:pt x="10315" y="645"/>
                </a:lnTo>
                <a:lnTo>
                  <a:pt x="10600" y="593"/>
                </a:lnTo>
                <a:lnTo>
                  <a:pt x="10910" y="541"/>
                </a:lnTo>
                <a:lnTo>
                  <a:pt x="11194" y="490"/>
                </a:lnTo>
                <a:lnTo>
                  <a:pt x="11479" y="438"/>
                </a:lnTo>
                <a:lnTo>
                  <a:pt x="11763" y="387"/>
                </a:lnTo>
                <a:lnTo>
                  <a:pt x="12047" y="335"/>
                </a:lnTo>
                <a:lnTo>
                  <a:pt x="12332" y="309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50"/>
          <p:cNvSpPr/>
          <p:nvPr/>
        </p:nvSpPr>
        <p:spPr>
          <a:xfrm>
            <a:off x="6585523" y="1019125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502"/>
                </a:moveTo>
                <a:lnTo>
                  <a:pt x="310" y="2451"/>
                </a:lnTo>
                <a:lnTo>
                  <a:pt x="594" y="2399"/>
                </a:lnTo>
                <a:lnTo>
                  <a:pt x="879" y="2348"/>
                </a:lnTo>
                <a:lnTo>
                  <a:pt x="1163" y="2296"/>
                </a:lnTo>
                <a:lnTo>
                  <a:pt x="1447" y="2244"/>
                </a:lnTo>
                <a:lnTo>
                  <a:pt x="1732" y="2193"/>
                </a:lnTo>
                <a:lnTo>
                  <a:pt x="2016" y="2141"/>
                </a:lnTo>
                <a:lnTo>
                  <a:pt x="2301" y="2090"/>
                </a:lnTo>
                <a:lnTo>
                  <a:pt x="2585" y="2038"/>
                </a:lnTo>
                <a:lnTo>
                  <a:pt x="2869" y="1986"/>
                </a:lnTo>
                <a:lnTo>
                  <a:pt x="3154" y="1935"/>
                </a:lnTo>
                <a:lnTo>
                  <a:pt x="3464" y="1883"/>
                </a:lnTo>
                <a:lnTo>
                  <a:pt x="3748" y="1832"/>
                </a:lnTo>
                <a:lnTo>
                  <a:pt x="4033" y="1780"/>
                </a:lnTo>
                <a:lnTo>
                  <a:pt x="4317" y="1728"/>
                </a:lnTo>
                <a:lnTo>
                  <a:pt x="4602" y="1677"/>
                </a:lnTo>
                <a:lnTo>
                  <a:pt x="4886" y="1625"/>
                </a:lnTo>
                <a:lnTo>
                  <a:pt x="5170" y="1573"/>
                </a:lnTo>
                <a:lnTo>
                  <a:pt x="5455" y="1522"/>
                </a:lnTo>
                <a:lnTo>
                  <a:pt x="5739" y="1470"/>
                </a:lnTo>
                <a:lnTo>
                  <a:pt x="6023" y="1419"/>
                </a:lnTo>
                <a:lnTo>
                  <a:pt x="6308" y="1393"/>
                </a:lnTo>
                <a:lnTo>
                  <a:pt x="6592" y="1341"/>
                </a:lnTo>
                <a:lnTo>
                  <a:pt x="6903" y="1290"/>
                </a:lnTo>
                <a:lnTo>
                  <a:pt x="7187" y="1238"/>
                </a:lnTo>
                <a:lnTo>
                  <a:pt x="7471" y="1186"/>
                </a:lnTo>
                <a:lnTo>
                  <a:pt x="7756" y="1135"/>
                </a:lnTo>
                <a:lnTo>
                  <a:pt x="8040" y="1083"/>
                </a:lnTo>
                <a:lnTo>
                  <a:pt x="8325" y="1032"/>
                </a:lnTo>
                <a:lnTo>
                  <a:pt x="8609" y="980"/>
                </a:lnTo>
                <a:lnTo>
                  <a:pt x="8893" y="928"/>
                </a:lnTo>
                <a:lnTo>
                  <a:pt x="9178" y="877"/>
                </a:lnTo>
                <a:lnTo>
                  <a:pt x="9462" y="825"/>
                </a:lnTo>
                <a:lnTo>
                  <a:pt x="9746" y="774"/>
                </a:lnTo>
                <a:lnTo>
                  <a:pt x="10031" y="722"/>
                </a:lnTo>
                <a:lnTo>
                  <a:pt x="10341" y="670"/>
                </a:lnTo>
                <a:lnTo>
                  <a:pt x="10626" y="619"/>
                </a:lnTo>
                <a:lnTo>
                  <a:pt x="10910" y="567"/>
                </a:lnTo>
                <a:lnTo>
                  <a:pt x="11194" y="516"/>
                </a:lnTo>
                <a:lnTo>
                  <a:pt x="11479" y="464"/>
                </a:lnTo>
                <a:lnTo>
                  <a:pt x="11763" y="412"/>
                </a:lnTo>
                <a:lnTo>
                  <a:pt x="12047" y="361"/>
                </a:lnTo>
                <a:lnTo>
                  <a:pt x="12332" y="309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95" y="103"/>
                </a:lnTo>
                <a:lnTo>
                  <a:pt x="13780" y="51"/>
                </a:lnTo>
                <a:lnTo>
                  <a:pt x="14064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51"/>
          <p:cNvSpPr/>
          <p:nvPr/>
        </p:nvSpPr>
        <p:spPr>
          <a:xfrm>
            <a:off x="6599587" y="1018878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477"/>
                </a:moveTo>
                <a:lnTo>
                  <a:pt x="284" y="2425"/>
                </a:lnTo>
                <a:lnTo>
                  <a:pt x="568" y="2373"/>
                </a:lnTo>
                <a:lnTo>
                  <a:pt x="853" y="2322"/>
                </a:lnTo>
                <a:lnTo>
                  <a:pt x="1137" y="2270"/>
                </a:lnTo>
                <a:lnTo>
                  <a:pt x="1421" y="2219"/>
                </a:lnTo>
                <a:lnTo>
                  <a:pt x="1706" y="2167"/>
                </a:lnTo>
                <a:lnTo>
                  <a:pt x="1990" y="2115"/>
                </a:lnTo>
                <a:lnTo>
                  <a:pt x="2275" y="2064"/>
                </a:lnTo>
                <a:lnTo>
                  <a:pt x="2559" y="2012"/>
                </a:lnTo>
                <a:lnTo>
                  <a:pt x="2869" y="1961"/>
                </a:lnTo>
                <a:lnTo>
                  <a:pt x="3154" y="1909"/>
                </a:lnTo>
                <a:lnTo>
                  <a:pt x="3438" y="1883"/>
                </a:lnTo>
                <a:lnTo>
                  <a:pt x="3722" y="1806"/>
                </a:lnTo>
                <a:lnTo>
                  <a:pt x="4007" y="1780"/>
                </a:lnTo>
                <a:lnTo>
                  <a:pt x="4291" y="1728"/>
                </a:lnTo>
                <a:lnTo>
                  <a:pt x="4576" y="1677"/>
                </a:lnTo>
                <a:lnTo>
                  <a:pt x="4860" y="1625"/>
                </a:lnTo>
                <a:lnTo>
                  <a:pt x="5144" y="1573"/>
                </a:lnTo>
                <a:lnTo>
                  <a:pt x="5429" y="1522"/>
                </a:lnTo>
                <a:lnTo>
                  <a:pt x="5713" y="1470"/>
                </a:lnTo>
                <a:lnTo>
                  <a:pt x="6023" y="1419"/>
                </a:lnTo>
                <a:lnTo>
                  <a:pt x="6308" y="1367"/>
                </a:lnTo>
                <a:lnTo>
                  <a:pt x="6592" y="1315"/>
                </a:lnTo>
                <a:lnTo>
                  <a:pt x="6877" y="1264"/>
                </a:lnTo>
                <a:lnTo>
                  <a:pt x="7161" y="1212"/>
                </a:lnTo>
                <a:lnTo>
                  <a:pt x="7445" y="1161"/>
                </a:lnTo>
                <a:lnTo>
                  <a:pt x="7730" y="1109"/>
                </a:lnTo>
                <a:lnTo>
                  <a:pt x="8014" y="1057"/>
                </a:lnTo>
                <a:lnTo>
                  <a:pt x="8299" y="1006"/>
                </a:lnTo>
                <a:lnTo>
                  <a:pt x="8583" y="954"/>
                </a:lnTo>
                <a:lnTo>
                  <a:pt x="8867" y="903"/>
                </a:lnTo>
                <a:lnTo>
                  <a:pt x="9152" y="851"/>
                </a:lnTo>
                <a:lnTo>
                  <a:pt x="9462" y="825"/>
                </a:lnTo>
                <a:lnTo>
                  <a:pt x="9746" y="774"/>
                </a:lnTo>
                <a:lnTo>
                  <a:pt x="10031" y="722"/>
                </a:lnTo>
                <a:lnTo>
                  <a:pt x="10315" y="670"/>
                </a:lnTo>
                <a:lnTo>
                  <a:pt x="10600" y="619"/>
                </a:lnTo>
                <a:lnTo>
                  <a:pt x="10884" y="567"/>
                </a:lnTo>
                <a:lnTo>
                  <a:pt x="11168" y="516"/>
                </a:lnTo>
                <a:lnTo>
                  <a:pt x="11453" y="464"/>
                </a:lnTo>
                <a:lnTo>
                  <a:pt x="11737" y="412"/>
                </a:lnTo>
                <a:lnTo>
                  <a:pt x="12022" y="361"/>
                </a:lnTo>
                <a:lnTo>
                  <a:pt x="12306" y="309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52"/>
          <p:cNvSpPr/>
          <p:nvPr/>
        </p:nvSpPr>
        <p:spPr>
          <a:xfrm>
            <a:off x="6613626" y="1018634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451"/>
                </a:moveTo>
                <a:lnTo>
                  <a:pt x="284" y="2399"/>
                </a:lnTo>
                <a:lnTo>
                  <a:pt x="568" y="2348"/>
                </a:lnTo>
                <a:lnTo>
                  <a:pt x="853" y="2296"/>
                </a:lnTo>
                <a:lnTo>
                  <a:pt x="1137" y="2244"/>
                </a:lnTo>
                <a:lnTo>
                  <a:pt x="1421" y="2193"/>
                </a:lnTo>
                <a:lnTo>
                  <a:pt x="1706" y="2141"/>
                </a:lnTo>
                <a:lnTo>
                  <a:pt x="2016" y="2090"/>
                </a:lnTo>
                <a:lnTo>
                  <a:pt x="2301" y="2064"/>
                </a:lnTo>
                <a:lnTo>
                  <a:pt x="2585" y="1986"/>
                </a:lnTo>
                <a:lnTo>
                  <a:pt x="2869" y="1961"/>
                </a:lnTo>
                <a:lnTo>
                  <a:pt x="3154" y="1909"/>
                </a:lnTo>
                <a:lnTo>
                  <a:pt x="3438" y="1857"/>
                </a:lnTo>
                <a:lnTo>
                  <a:pt x="3722" y="1806"/>
                </a:lnTo>
                <a:lnTo>
                  <a:pt x="4007" y="1754"/>
                </a:lnTo>
                <a:lnTo>
                  <a:pt x="4291" y="1703"/>
                </a:lnTo>
                <a:lnTo>
                  <a:pt x="4576" y="1651"/>
                </a:lnTo>
                <a:lnTo>
                  <a:pt x="4860" y="1599"/>
                </a:lnTo>
                <a:lnTo>
                  <a:pt x="5170" y="1548"/>
                </a:lnTo>
                <a:lnTo>
                  <a:pt x="5455" y="1496"/>
                </a:lnTo>
                <a:lnTo>
                  <a:pt x="5739" y="1444"/>
                </a:lnTo>
                <a:lnTo>
                  <a:pt x="6023" y="1393"/>
                </a:lnTo>
                <a:lnTo>
                  <a:pt x="6308" y="1341"/>
                </a:lnTo>
                <a:lnTo>
                  <a:pt x="6592" y="1290"/>
                </a:lnTo>
                <a:lnTo>
                  <a:pt x="6877" y="1238"/>
                </a:lnTo>
                <a:lnTo>
                  <a:pt x="7161" y="1186"/>
                </a:lnTo>
                <a:lnTo>
                  <a:pt x="7445" y="1161"/>
                </a:lnTo>
                <a:lnTo>
                  <a:pt x="7730" y="1109"/>
                </a:lnTo>
                <a:lnTo>
                  <a:pt x="8014" y="1057"/>
                </a:lnTo>
                <a:lnTo>
                  <a:pt x="8299" y="1006"/>
                </a:lnTo>
                <a:lnTo>
                  <a:pt x="8609" y="954"/>
                </a:lnTo>
                <a:lnTo>
                  <a:pt x="8893" y="903"/>
                </a:lnTo>
                <a:lnTo>
                  <a:pt x="9178" y="851"/>
                </a:lnTo>
                <a:lnTo>
                  <a:pt x="9462" y="799"/>
                </a:lnTo>
                <a:lnTo>
                  <a:pt x="9746" y="748"/>
                </a:lnTo>
                <a:lnTo>
                  <a:pt x="10031" y="696"/>
                </a:lnTo>
                <a:lnTo>
                  <a:pt x="10315" y="645"/>
                </a:lnTo>
                <a:lnTo>
                  <a:pt x="10600" y="593"/>
                </a:lnTo>
                <a:lnTo>
                  <a:pt x="10884" y="541"/>
                </a:lnTo>
                <a:lnTo>
                  <a:pt x="11168" y="490"/>
                </a:lnTo>
                <a:lnTo>
                  <a:pt x="11453" y="464"/>
                </a:lnTo>
                <a:lnTo>
                  <a:pt x="11763" y="412"/>
                </a:lnTo>
                <a:lnTo>
                  <a:pt x="12047" y="361"/>
                </a:lnTo>
                <a:lnTo>
                  <a:pt x="12332" y="309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53"/>
          <p:cNvSpPr/>
          <p:nvPr/>
        </p:nvSpPr>
        <p:spPr>
          <a:xfrm>
            <a:off x="6627665" y="1018392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425"/>
                </a:moveTo>
                <a:lnTo>
                  <a:pt x="284" y="2373"/>
                </a:lnTo>
                <a:lnTo>
                  <a:pt x="568" y="2322"/>
                </a:lnTo>
                <a:lnTo>
                  <a:pt x="853" y="2270"/>
                </a:lnTo>
                <a:lnTo>
                  <a:pt x="1163" y="2219"/>
                </a:lnTo>
                <a:lnTo>
                  <a:pt x="1447" y="2167"/>
                </a:lnTo>
                <a:lnTo>
                  <a:pt x="1732" y="2115"/>
                </a:lnTo>
                <a:lnTo>
                  <a:pt x="2016" y="2064"/>
                </a:lnTo>
                <a:lnTo>
                  <a:pt x="2301" y="2038"/>
                </a:lnTo>
                <a:lnTo>
                  <a:pt x="2585" y="1986"/>
                </a:lnTo>
                <a:lnTo>
                  <a:pt x="2869" y="1935"/>
                </a:lnTo>
                <a:lnTo>
                  <a:pt x="3154" y="1883"/>
                </a:lnTo>
                <a:lnTo>
                  <a:pt x="3438" y="1832"/>
                </a:lnTo>
                <a:lnTo>
                  <a:pt x="3722" y="1780"/>
                </a:lnTo>
                <a:lnTo>
                  <a:pt x="4007" y="1728"/>
                </a:lnTo>
                <a:lnTo>
                  <a:pt x="4291" y="1677"/>
                </a:lnTo>
                <a:lnTo>
                  <a:pt x="4602" y="1625"/>
                </a:lnTo>
                <a:lnTo>
                  <a:pt x="4886" y="1573"/>
                </a:lnTo>
                <a:lnTo>
                  <a:pt x="5170" y="1522"/>
                </a:lnTo>
                <a:lnTo>
                  <a:pt x="5455" y="1470"/>
                </a:lnTo>
                <a:lnTo>
                  <a:pt x="5739" y="1444"/>
                </a:lnTo>
                <a:lnTo>
                  <a:pt x="6023" y="1393"/>
                </a:lnTo>
                <a:lnTo>
                  <a:pt x="6308" y="1341"/>
                </a:lnTo>
                <a:lnTo>
                  <a:pt x="6592" y="1290"/>
                </a:lnTo>
                <a:lnTo>
                  <a:pt x="6877" y="1238"/>
                </a:lnTo>
                <a:lnTo>
                  <a:pt x="7161" y="1186"/>
                </a:lnTo>
                <a:lnTo>
                  <a:pt x="7445" y="1135"/>
                </a:lnTo>
                <a:lnTo>
                  <a:pt x="7756" y="1083"/>
                </a:lnTo>
                <a:lnTo>
                  <a:pt x="8040" y="1032"/>
                </a:lnTo>
                <a:lnTo>
                  <a:pt x="8325" y="980"/>
                </a:lnTo>
                <a:lnTo>
                  <a:pt x="8609" y="928"/>
                </a:lnTo>
                <a:lnTo>
                  <a:pt x="8893" y="877"/>
                </a:lnTo>
                <a:lnTo>
                  <a:pt x="9178" y="851"/>
                </a:lnTo>
                <a:lnTo>
                  <a:pt x="9462" y="799"/>
                </a:lnTo>
                <a:lnTo>
                  <a:pt x="9746" y="748"/>
                </a:lnTo>
                <a:lnTo>
                  <a:pt x="10031" y="696"/>
                </a:lnTo>
                <a:lnTo>
                  <a:pt x="10315" y="645"/>
                </a:lnTo>
                <a:lnTo>
                  <a:pt x="10600" y="593"/>
                </a:lnTo>
                <a:lnTo>
                  <a:pt x="10884" y="541"/>
                </a:lnTo>
                <a:lnTo>
                  <a:pt x="11194" y="490"/>
                </a:lnTo>
                <a:lnTo>
                  <a:pt x="11479" y="438"/>
                </a:lnTo>
                <a:lnTo>
                  <a:pt x="11763" y="387"/>
                </a:lnTo>
                <a:lnTo>
                  <a:pt x="12047" y="335"/>
                </a:lnTo>
                <a:lnTo>
                  <a:pt x="12332" y="283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54"/>
          <p:cNvSpPr/>
          <p:nvPr/>
        </p:nvSpPr>
        <p:spPr>
          <a:xfrm>
            <a:off x="6641704" y="10181523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99"/>
                </a:moveTo>
                <a:lnTo>
                  <a:pt x="310" y="2348"/>
                </a:lnTo>
                <a:lnTo>
                  <a:pt x="594" y="2296"/>
                </a:lnTo>
                <a:lnTo>
                  <a:pt x="879" y="2244"/>
                </a:lnTo>
                <a:lnTo>
                  <a:pt x="1163" y="2193"/>
                </a:lnTo>
                <a:lnTo>
                  <a:pt x="1447" y="2141"/>
                </a:lnTo>
                <a:lnTo>
                  <a:pt x="1732" y="2115"/>
                </a:lnTo>
                <a:lnTo>
                  <a:pt x="2016" y="2064"/>
                </a:lnTo>
                <a:lnTo>
                  <a:pt x="2301" y="2012"/>
                </a:lnTo>
                <a:lnTo>
                  <a:pt x="2585" y="1961"/>
                </a:lnTo>
                <a:lnTo>
                  <a:pt x="2869" y="1909"/>
                </a:lnTo>
                <a:lnTo>
                  <a:pt x="3154" y="1857"/>
                </a:lnTo>
                <a:lnTo>
                  <a:pt x="3438" y="1806"/>
                </a:lnTo>
                <a:lnTo>
                  <a:pt x="3748" y="1754"/>
                </a:lnTo>
                <a:lnTo>
                  <a:pt x="4033" y="1703"/>
                </a:lnTo>
                <a:lnTo>
                  <a:pt x="4317" y="1651"/>
                </a:lnTo>
                <a:lnTo>
                  <a:pt x="4602" y="1625"/>
                </a:lnTo>
                <a:lnTo>
                  <a:pt x="4886" y="1573"/>
                </a:lnTo>
                <a:lnTo>
                  <a:pt x="5170" y="1522"/>
                </a:lnTo>
                <a:lnTo>
                  <a:pt x="5455" y="1470"/>
                </a:lnTo>
                <a:lnTo>
                  <a:pt x="5739" y="1419"/>
                </a:lnTo>
                <a:lnTo>
                  <a:pt x="6023" y="1367"/>
                </a:lnTo>
                <a:lnTo>
                  <a:pt x="6308" y="1315"/>
                </a:lnTo>
                <a:lnTo>
                  <a:pt x="6592" y="1264"/>
                </a:lnTo>
                <a:lnTo>
                  <a:pt x="6903" y="1212"/>
                </a:lnTo>
                <a:lnTo>
                  <a:pt x="7187" y="1161"/>
                </a:lnTo>
                <a:lnTo>
                  <a:pt x="7471" y="1135"/>
                </a:lnTo>
                <a:lnTo>
                  <a:pt x="7756" y="1083"/>
                </a:lnTo>
                <a:lnTo>
                  <a:pt x="8040" y="1032"/>
                </a:lnTo>
                <a:lnTo>
                  <a:pt x="8325" y="980"/>
                </a:lnTo>
                <a:lnTo>
                  <a:pt x="8609" y="928"/>
                </a:lnTo>
                <a:lnTo>
                  <a:pt x="8893" y="877"/>
                </a:lnTo>
                <a:lnTo>
                  <a:pt x="9178" y="825"/>
                </a:lnTo>
                <a:lnTo>
                  <a:pt x="9462" y="774"/>
                </a:lnTo>
                <a:lnTo>
                  <a:pt x="9746" y="722"/>
                </a:lnTo>
                <a:lnTo>
                  <a:pt x="10031" y="670"/>
                </a:lnTo>
                <a:lnTo>
                  <a:pt x="10341" y="645"/>
                </a:lnTo>
                <a:lnTo>
                  <a:pt x="10626" y="593"/>
                </a:lnTo>
                <a:lnTo>
                  <a:pt x="10910" y="541"/>
                </a:lnTo>
                <a:lnTo>
                  <a:pt x="11194" y="490"/>
                </a:lnTo>
                <a:lnTo>
                  <a:pt x="11479" y="438"/>
                </a:lnTo>
                <a:lnTo>
                  <a:pt x="11763" y="387"/>
                </a:lnTo>
                <a:lnTo>
                  <a:pt x="12047" y="335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206"/>
                </a:lnTo>
                <a:lnTo>
                  <a:pt x="13185" y="154"/>
                </a:lnTo>
                <a:lnTo>
                  <a:pt x="13495" y="103"/>
                </a:lnTo>
                <a:lnTo>
                  <a:pt x="13780" y="51"/>
                </a:lnTo>
                <a:lnTo>
                  <a:pt x="14064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55"/>
          <p:cNvSpPr/>
          <p:nvPr/>
        </p:nvSpPr>
        <p:spPr>
          <a:xfrm>
            <a:off x="6655768" y="1017914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73"/>
                </a:moveTo>
                <a:lnTo>
                  <a:pt x="284" y="2322"/>
                </a:lnTo>
                <a:lnTo>
                  <a:pt x="568" y="2270"/>
                </a:lnTo>
                <a:lnTo>
                  <a:pt x="853" y="2219"/>
                </a:lnTo>
                <a:lnTo>
                  <a:pt x="1137" y="2193"/>
                </a:lnTo>
                <a:lnTo>
                  <a:pt x="1421" y="2141"/>
                </a:lnTo>
                <a:lnTo>
                  <a:pt x="1706" y="2090"/>
                </a:lnTo>
                <a:lnTo>
                  <a:pt x="1990" y="2038"/>
                </a:lnTo>
                <a:lnTo>
                  <a:pt x="2275" y="1986"/>
                </a:lnTo>
                <a:lnTo>
                  <a:pt x="2559" y="1935"/>
                </a:lnTo>
                <a:lnTo>
                  <a:pt x="2869" y="1883"/>
                </a:lnTo>
                <a:lnTo>
                  <a:pt x="3154" y="1832"/>
                </a:lnTo>
                <a:lnTo>
                  <a:pt x="3438" y="1780"/>
                </a:lnTo>
                <a:lnTo>
                  <a:pt x="3722" y="1728"/>
                </a:lnTo>
                <a:lnTo>
                  <a:pt x="4007" y="1703"/>
                </a:lnTo>
                <a:lnTo>
                  <a:pt x="4291" y="1651"/>
                </a:lnTo>
                <a:lnTo>
                  <a:pt x="4576" y="1599"/>
                </a:lnTo>
                <a:lnTo>
                  <a:pt x="4860" y="1548"/>
                </a:lnTo>
                <a:lnTo>
                  <a:pt x="5144" y="1496"/>
                </a:lnTo>
                <a:lnTo>
                  <a:pt x="5429" y="1444"/>
                </a:lnTo>
                <a:lnTo>
                  <a:pt x="5713" y="1393"/>
                </a:lnTo>
                <a:lnTo>
                  <a:pt x="5998" y="1341"/>
                </a:lnTo>
                <a:lnTo>
                  <a:pt x="6308" y="1290"/>
                </a:lnTo>
                <a:lnTo>
                  <a:pt x="6592" y="1264"/>
                </a:lnTo>
                <a:lnTo>
                  <a:pt x="6877" y="1212"/>
                </a:lnTo>
                <a:lnTo>
                  <a:pt x="7161" y="1161"/>
                </a:lnTo>
                <a:lnTo>
                  <a:pt x="7445" y="1109"/>
                </a:lnTo>
                <a:lnTo>
                  <a:pt x="7730" y="1057"/>
                </a:lnTo>
                <a:lnTo>
                  <a:pt x="8014" y="1006"/>
                </a:lnTo>
                <a:lnTo>
                  <a:pt x="8299" y="954"/>
                </a:lnTo>
                <a:lnTo>
                  <a:pt x="8583" y="928"/>
                </a:lnTo>
                <a:lnTo>
                  <a:pt x="8867" y="877"/>
                </a:lnTo>
                <a:lnTo>
                  <a:pt x="9152" y="825"/>
                </a:lnTo>
                <a:lnTo>
                  <a:pt x="9462" y="774"/>
                </a:lnTo>
                <a:lnTo>
                  <a:pt x="9746" y="722"/>
                </a:lnTo>
                <a:lnTo>
                  <a:pt x="10031" y="670"/>
                </a:lnTo>
                <a:lnTo>
                  <a:pt x="10315" y="619"/>
                </a:lnTo>
                <a:lnTo>
                  <a:pt x="10600" y="567"/>
                </a:lnTo>
                <a:lnTo>
                  <a:pt x="10884" y="541"/>
                </a:lnTo>
                <a:lnTo>
                  <a:pt x="11168" y="490"/>
                </a:lnTo>
                <a:lnTo>
                  <a:pt x="11453" y="438"/>
                </a:lnTo>
                <a:lnTo>
                  <a:pt x="11737" y="387"/>
                </a:lnTo>
                <a:lnTo>
                  <a:pt x="12022" y="335"/>
                </a:lnTo>
                <a:lnTo>
                  <a:pt x="12306" y="283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56"/>
          <p:cNvSpPr/>
          <p:nvPr/>
        </p:nvSpPr>
        <p:spPr>
          <a:xfrm>
            <a:off x="6669807" y="1017679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48"/>
                </a:moveTo>
                <a:lnTo>
                  <a:pt x="284" y="2296"/>
                </a:lnTo>
                <a:lnTo>
                  <a:pt x="568" y="2244"/>
                </a:lnTo>
                <a:lnTo>
                  <a:pt x="853" y="2193"/>
                </a:lnTo>
                <a:lnTo>
                  <a:pt x="1137" y="2167"/>
                </a:lnTo>
                <a:lnTo>
                  <a:pt x="1421" y="2115"/>
                </a:lnTo>
                <a:lnTo>
                  <a:pt x="1706" y="2064"/>
                </a:lnTo>
                <a:lnTo>
                  <a:pt x="2016" y="2012"/>
                </a:lnTo>
                <a:lnTo>
                  <a:pt x="2301" y="1961"/>
                </a:lnTo>
                <a:lnTo>
                  <a:pt x="2585" y="1909"/>
                </a:lnTo>
                <a:lnTo>
                  <a:pt x="2869" y="1857"/>
                </a:lnTo>
                <a:lnTo>
                  <a:pt x="3154" y="1806"/>
                </a:lnTo>
                <a:lnTo>
                  <a:pt x="3438" y="1780"/>
                </a:lnTo>
                <a:lnTo>
                  <a:pt x="3722" y="1728"/>
                </a:lnTo>
                <a:lnTo>
                  <a:pt x="4007" y="1677"/>
                </a:lnTo>
                <a:lnTo>
                  <a:pt x="4291" y="1625"/>
                </a:lnTo>
                <a:lnTo>
                  <a:pt x="4576" y="1573"/>
                </a:lnTo>
                <a:lnTo>
                  <a:pt x="4860" y="1522"/>
                </a:lnTo>
                <a:lnTo>
                  <a:pt x="5144" y="1470"/>
                </a:lnTo>
                <a:lnTo>
                  <a:pt x="5455" y="1444"/>
                </a:lnTo>
                <a:lnTo>
                  <a:pt x="5739" y="1393"/>
                </a:lnTo>
                <a:lnTo>
                  <a:pt x="6023" y="1341"/>
                </a:lnTo>
                <a:lnTo>
                  <a:pt x="6308" y="1290"/>
                </a:lnTo>
                <a:lnTo>
                  <a:pt x="6592" y="1238"/>
                </a:lnTo>
                <a:lnTo>
                  <a:pt x="6877" y="1186"/>
                </a:lnTo>
                <a:lnTo>
                  <a:pt x="7161" y="1135"/>
                </a:lnTo>
                <a:lnTo>
                  <a:pt x="7445" y="1083"/>
                </a:lnTo>
                <a:lnTo>
                  <a:pt x="7730" y="1057"/>
                </a:lnTo>
                <a:lnTo>
                  <a:pt x="8014" y="1006"/>
                </a:lnTo>
                <a:lnTo>
                  <a:pt x="8299" y="954"/>
                </a:lnTo>
                <a:lnTo>
                  <a:pt x="8609" y="903"/>
                </a:lnTo>
                <a:lnTo>
                  <a:pt x="8893" y="851"/>
                </a:lnTo>
                <a:lnTo>
                  <a:pt x="9178" y="799"/>
                </a:lnTo>
                <a:lnTo>
                  <a:pt x="9462" y="748"/>
                </a:lnTo>
                <a:lnTo>
                  <a:pt x="9746" y="722"/>
                </a:lnTo>
                <a:lnTo>
                  <a:pt x="10031" y="670"/>
                </a:lnTo>
                <a:lnTo>
                  <a:pt x="10315" y="619"/>
                </a:lnTo>
                <a:lnTo>
                  <a:pt x="10600" y="567"/>
                </a:lnTo>
                <a:lnTo>
                  <a:pt x="10884" y="516"/>
                </a:lnTo>
                <a:lnTo>
                  <a:pt x="11168" y="464"/>
                </a:lnTo>
                <a:lnTo>
                  <a:pt x="11453" y="412"/>
                </a:lnTo>
                <a:lnTo>
                  <a:pt x="11737" y="387"/>
                </a:lnTo>
                <a:lnTo>
                  <a:pt x="12047" y="335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57"/>
          <p:cNvSpPr/>
          <p:nvPr/>
        </p:nvSpPr>
        <p:spPr>
          <a:xfrm>
            <a:off x="6683845" y="1017446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22"/>
                </a:moveTo>
                <a:lnTo>
                  <a:pt x="284" y="2270"/>
                </a:lnTo>
                <a:lnTo>
                  <a:pt x="568" y="2219"/>
                </a:lnTo>
                <a:lnTo>
                  <a:pt x="853" y="2167"/>
                </a:lnTo>
                <a:lnTo>
                  <a:pt x="1163" y="2141"/>
                </a:lnTo>
                <a:lnTo>
                  <a:pt x="1447" y="2090"/>
                </a:lnTo>
                <a:lnTo>
                  <a:pt x="1732" y="2038"/>
                </a:lnTo>
                <a:lnTo>
                  <a:pt x="2016" y="1986"/>
                </a:lnTo>
                <a:lnTo>
                  <a:pt x="2301" y="1935"/>
                </a:lnTo>
                <a:lnTo>
                  <a:pt x="2585" y="1883"/>
                </a:lnTo>
                <a:lnTo>
                  <a:pt x="2869" y="1832"/>
                </a:lnTo>
                <a:lnTo>
                  <a:pt x="3154" y="1806"/>
                </a:lnTo>
                <a:lnTo>
                  <a:pt x="3438" y="1754"/>
                </a:lnTo>
                <a:lnTo>
                  <a:pt x="3722" y="1703"/>
                </a:lnTo>
                <a:lnTo>
                  <a:pt x="4007" y="1651"/>
                </a:lnTo>
                <a:lnTo>
                  <a:pt x="4291" y="1599"/>
                </a:lnTo>
                <a:lnTo>
                  <a:pt x="4602" y="1548"/>
                </a:lnTo>
                <a:lnTo>
                  <a:pt x="4886" y="1496"/>
                </a:lnTo>
                <a:lnTo>
                  <a:pt x="5170" y="1470"/>
                </a:lnTo>
                <a:lnTo>
                  <a:pt x="5455" y="1419"/>
                </a:lnTo>
                <a:lnTo>
                  <a:pt x="5739" y="1367"/>
                </a:lnTo>
                <a:lnTo>
                  <a:pt x="6023" y="1315"/>
                </a:lnTo>
                <a:lnTo>
                  <a:pt x="6308" y="1264"/>
                </a:lnTo>
                <a:lnTo>
                  <a:pt x="6592" y="1212"/>
                </a:lnTo>
                <a:lnTo>
                  <a:pt x="6877" y="1186"/>
                </a:lnTo>
                <a:lnTo>
                  <a:pt x="7161" y="1135"/>
                </a:lnTo>
                <a:lnTo>
                  <a:pt x="7445" y="1083"/>
                </a:lnTo>
                <a:lnTo>
                  <a:pt x="7756" y="1032"/>
                </a:lnTo>
                <a:lnTo>
                  <a:pt x="8040" y="980"/>
                </a:lnTo>
                <a:lnTo>
                  <a:pt x="8325" y="928"/>
                </a:lnTo>
                <a:lnTo>
                  <a:pt x="8609" y="877"/>
                </a:lnTo>
                <a:lnTo>
                  <a:pt x="8893" y="851"/>
                </a:lnTo>
                <a:lnTo>
                  <a:pt x="9178" y="799"/>
                </a:lnTo>
                <a:lnTo>
                  <a:pt x="9462" y="748"/>
                </a:lnTo>
                <a:lnTo>
                  <a:pt x="9746" y="696"/>
                </a:lnTo>
                <a:lnTo>
                  <a:pt x="10031" y="645"/>
                </a:lnTo>
                <a:lnTo>
                  <a:pt x="10315" y="593"/>
                </a:lnTo>
                <a:lnTo>
                  <a:pt x="10600" y="567"/>
                </a:lnTo>
                <a:lnTo>
                  <a:pt x="10884" y="516"/>
                </a:lnTo>
                <a:lnTo>
                  <a:pt x="11194" y="464"/>
                </a:lnTo>
                <a:lnTo>
                  <a:pt x="11479" y="412"/>
                </a:lnTo>
                <a:lnTo>
                  <a:pt x="11763" y="361"/>
                </a:lnTo>
                <a:lnTo>
                  <a:pt x="12047" y="309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58"/>
          <p:cNvSpPr/>
          <p:nvPr/>
        </p:nvSpPr>
        <p:spPr>
          <a:xfrm>
            <a:off x="6697884" y="10172134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22"/>
                </a:moveTo>
                <a:lnTo>
                  <a:pt x="310" y="2270"/>
                </a:lnTo>
                <a:lnTo>
                  <a:pt x="594" y="2219"/>
                </a:lnTo>
                <a:lnTo>
                  <a:pt x="879" y="2167"/>
                </a:lnTo>
                <a:lnTo>
                  <a:pt x="1163" y="2141"/>
                </a:lnTo>
                <a:lnTo>
                  <a:pt x="1447" y="2090"/>
                </a:lnTo>
                <a:lnTo>
                  <a:pt x="1732" y="2038"/>
                </a:lnTo>
                <a:lnTo>
                  <a:pt x="2016" y="1986"/>
                </a:lnTo>
                <a:lnTo>
                  <a:pt x="2301" y="1935"/>
                </a:lnTo>
                <a:lnTo>
                  <a:pt x="2585" y="1883"/>
                </a:lnTo>
                <a:lnTo>
                  <a:pt x="2869" y="1857"/>
                </a:lnTo>
                <a:lnTo>
                  <a:pt x="3154" y="1806"/>
                </a:lnTo>
                <a:lnTo>
                  <a:pt x="3438" y="1754"/>
                </a:lnTo>
                <a:lnTo>
                  <a:pt x="3748" y="1703"/>
                </a:lnTo>
                <a:lnTo>
                  <a:pt x="4033" y="1651"/>
                </a:lnTo>
                <a:lnTo>
                  <a:pt x="4317" y="1599"/>
                </a:lnTo>
                <a:lnTo>
                  <a:pt x="4602" y="1573"/>
                </a:lnTo>
                <a:lnTo>
                  <a:pt x="4886" y="1522"/>
                </a:lnTo>
                <a:lnTo>
                  <a:pt x="5170" y="1470"/>
                </a:lnTo>
                <a:lnTo>
                  <a:pt x="5455" y="1419"/>
                </a:lnTo>
                <a:lnTo>
                  <a:pt x="5739" y="1367"/>
                </a:lnTo>
                <a:lnTo>
                  <a:pt x="6023" y="1315"/>
                </a:lnTo>
                <a:lnTo>
                  <a:pt x="6308" y="1290"/>
                </a:lnTo>
                <a:lnTo>
                  <a:pt x="6592" y="1238"/>
                </a:lnTo>
                <a:lnTo>
                  <a:pt x="6877" y="1186"/>
                </a:lnTo>
                <a:lnTo>
                  <a:pt x="7187" y="1135"/>
                </a:lnTo>
                <a:lnTo>
                  <a:pt x="7471" y="1083"/>
                </a:lnTo>
                <a:lnTo>
                  <a:pt x="8893" y="851"/>
                </a:lnTo>
                <a:lnTo>
                  <a:pt x="9178" y="799"/>
                </a:lnTo>
                <a:lnTo>
                  <a:pt x="9462" y="774"/>
                </a:lnTo>
                <a:lnTo>
                  <a:pt x="9746" y="722"/>
                </a:lnTo>
                <a:lnTo>
                  <a:pt x="10031" y="670"/>
                </a:lnTo>
                <a:lnTo>
                  <a:pt x="10341" y="619"/>
                </a:lnTo>
                <a:lnTo>
                  <a:pt x="10626" y="567"/>
                </a:lnTo>
                <a:lnTo>
                  <a:pt x="10910" y="541"/>
                </a:lnTo>
                <a:lnTo>
                  <a:pt x="11194" y="490"/>
                </a:lnTo>
                <a:lnTo>
                  <a:pt x="11479" y="438"/>
                </a:lnTo>
                <a:lnTo>
                  <a:pt x="11763" y="387"/>
                </a:lnTo>
                <a:lnTo>
                  <a:pt x="12047" y="335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80" y="51"/>
                </a:lnTo>
                <a:lnTo>
                  <a:pt x="14064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59"/>
          <p:cNvSpPr/>
          <p:nvPr/>
        </p:nvSpPr>
        <p:spPr>
          <a:xfrm>
            <a:off x="6711949" y="1016984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296"/>
                </a:moveTo>
                <a:lnTo>
                  <a:pt x="284" y="2244"/>
                </a:lnTo>
                <a:lnTo>
                  <a:pt x="568" y="2193"/>
                </a:lnTo>
                <a:lnTo>
                  <a:pt x="853" y="2167"/>
                </a:lnTo>
                <a:lnTo>
                  <a:pt x="1137" y="2115"/>
                </a:lnTo>
                <a:lnTo>
                  <a:pt x="1421" y="2064"/>
                </a:lnTo>
                <a:lnTo>
                  <a:pt x="1706" y="2012"/>
                </a:lnTo>
                <a:lnTo>
                  <a:pt x="1990" y="1961"/>
                </a:lnTo>
                <a:lnTo>
                  <a:pt x="2275" y="1935"/>
                </a:lnTo>
                <a:lnTo>
                  <a:pt x="2559" y="1883"/>
                </a:lnTo>
                <a:lnTo>
                  <a:pt x="2869" y="1832"/>
                </a:lnTo>
                <a:lnTo>
                  <a:pt x="3154" y="1780"/>
                </a:lnTo>
                <a:lnTo>
                  <a:pt x="3438" y="1728"/>
                </a:lnTo>
                <a:lnTo>
                  <a:pt x="3722" y="1677"/>
                </a:lnTo>
                <a:lnTo>
                  <a:pt x="4007" y="1651"/>
                </a:lnTo>
                <a:lnTo>
                  <a:pt x="4291" y="1599"/>
                </a:lnTo>
                <a:lnTo>
                  <a:pt x="4576" y="1548"/>
                </a:lnTo>
                <a:lnTo>
                  <a:pt x="4860" y="1496"/>
                </a:lnTo>
                <a:lnTo>
                  <a:pt x="5144" y="1444"/>
                </a:lnTo>
                <a:lnTo>
                  <a:pt x="5429" y="1419"/>
                </a:lnTo>
                <a:lnTo>
                  <a:pt x="5713" y="1367"/>
                </a:lnTo>
                <a:lnTo>
                  <a:pt x="5998" y="1315"/>
                </a:lnTo>
                <a:lnTo>
                  <a:pt x="6308" y="1264"/>
                </a:lnTo>
                <a:lnTo>
                  <a:pt x="6592" y="1212"/>
                </a:lnTo>
                <a:lnTo>
                  <a:pt x="6877" y="1161"/>
                </a:lnTo>
                <a:lnTo>
                  <a:pt x="7161" y="1135"/>
                </a:lnTo>
                <a:lnTo>
                  <a:pt x="7445" y="1083"/>
                </a:lnTo>
                <a:lnTo>
                  <a:pt x="7730" y="1032"/>
                </a:lnTo>
                <a:lnTo>
                  <a:pt x="8014" y="980"/>
                </a:lnTo>
                <a:lnTo>
                  <a:pt x="8299" y="928"/>
                </a:lnTo>
                <a:lnTo>
                  <a:pt x="8583" y="903"/>
                </a:lnTo>
                <a:lnTo>
                  <a:pt x="8867" y="851"/>
                </a:lnTo>
                <a:lnTo>
                  <a:pt x="9152" y="799"/>
                </a:lnTo>
                <a:lnTo>
                  <a:pt x="9462" y="748"/>
                </a:lnTo>
                <a:lnTo>
                  <a:pt x="9746" y="696"/>
                </a:lnTo>
                <a:lnTo>
                  <a:pt x="10031" y="670"/>
                </a:lnTo>
                <a:lnTo>
                  <a:pt x="10315" y="619"/>
                </a:lnTo>
                <a:lnTo>
                  <a:pt x="10600" y="567"/>
                </a:lnTo>
                <a:lnTo>
                  <a:pt x="10884" y="516"/>
                </a:lnTo>
                <a:lnTo>
                  <a:pt x="11168" y="464"/>
                </a:lnTo>
                <a:lnTo>
                  <a:pt x="11453" y="438"/>
                </a:lnTo>
                <a:lnTo>
                  <a:pt x="11737" y="387"/>
                </a:lnTo>
                <a:lnTo>
                  <a:pt x="12022" y="335"/>
                </a:lnTo>
                <a:lnTo>
                  <a:pt x="12306" y="283"/>
                </a:lnTo>
                <a:lnTo>
                  <a:pt x="12590" y="232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60"/>
          <p:cNvSpPr/>
          <p:nvPr/>
        </p:nvSpPr>
        <p:spPr>
          <a:xfrm>
            <a:off x="6725988" y="1016758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270"/>
                </a:moveTo>
                <a:lnTo>
                  <a:pt x="284" y="2219"/>
                </a:lnTo>
                <a:lnTo>
                  <a:pt x="568" y="2167"/>
                </a:lnTo>
                <a:lnTo>
                  <a:pt x="853" y="2141"/>
                </a:lnTo>
                <a:lnTo>
                  <a:pt x="1137" y="2090"/>
                </a:lnTo>
                <a:lnTo>
                  <a:pt x="1421" y="2038"/>
                </a:lnTo>
                <a:lnTo>
                  <a:pt x="1706" y="1986"/>
                </a:lnTo>
                <a:lnTo>
                  <a:pt x="2016" y="1935"/>
                </a:lnTo>
                <a:lnTo>
                  <a:pt x="2301" y="1909"/>
                </a:lnTo>
                <a:lnTo>
                  <a:pt x="2585" y="1857"/>
                </a:lnTo>
                <a:lnTo>
                  <a:pt x="2869" y="1806"/>
                </a:lnTo>
                <a:lnTo>
                  <a:pt x="3154" y="1754"/>
                </a:lnTo>
                <a:lnTo>
                  <a:pt x="3438" y="1703"/>
                </a:lnTo>
                <a:lnTo>
                  <a:pt x="3722" y="1677"/>
                </a:lnTo>
                <a:lnTo>
                  <a:pt x="4007" y="1625"/>
                </a:lnTo>
                <a:lnTo>
                  <a:pt x="4291" y="1573"/>
                </a:lnTo>
                <a:lnTo>
                  <a:pt x="4576" y="1522"/>
                </a:lnTo>
                <a:lnTo>
                  <a:pt x="4860" y="1470"/>
                </a:lnTo>
                <a:lnTo>
                  <a:pt x="6308" y="1238"/>
                </a:lnTo>
                <a:lnTo>
                  <a:pt x="6592" y="1212"/>
                </a:lnTo>
                <a:lnTo>
                  <a:pt x="6877" y="1161"/>
                </a:lnTo>
                <a:lnTo>
                  <a:pt x="7161" y="1109"/>
                </a:lnTo>
                <a:lnTo>
                  <a:pt x="7445" y="1057"/>
                </a:lnTo>
                <a:lnTo>
                  <a:pt x="7730" y="1006"/>
                </a:lnTo>
                <a:lnTo>
                  <a:pt x="8014" y="980"/>
                </a:lnTo>
                <a:lnTo>
                  <a:pt x="8299" y="928"/>
                </a:lnTo>
                <a:lnTo>
                  <a:pt x="8609" y="877"/>
                </a:lnTo>
                <a:lnTo>
                  <a:pt x="8893" y="825"/>
                </a:lnTo>
                <a:lnTo>
                  <a:pt x="9178" y="799"/>
                </a:lnTo>
                <a:lnTo>
                  <a:pt x="9462" y="748"/>
                </a:lnTo>
                <a:lnTo>
                  <a:pt x="9746" y="696"/>
                </a:lnTo>
                <a:lnTo>
                  <a:pt x="10031" y="645"/>
                </a:lnTo>
                <a:lnTo>
                  <a:pt x="10315" y="593"/>
                </a:lnTo>
                <a:lnTo>
                  <a:pt x="10600" y="567"/>
                </a:lnTo>
                <a:lnTo>
                  <a:pt x="10884" y="516"/>
                </a:lnTo>
                <a:lnTo>
                  <a:pt x="11168" y="464"/>
                </a:lnTo>
                <a:lnTo>
                  <a:pt x="11453" y="412"/>
                </a:lnTo>
                <a:lnTo>
                  <a:pt x="11737" y="361"/>
                </a:lnTo>
                <a:lnTo>
                  <a:pt x="12047" y="335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61"/>
          <p:cNvSpPr/>
          <p:nvPr/>
        </p:nvSpPr>
        <p:spPr>
          <a:xfrm>
            <a:off x="6740026" y="1016534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244"/>
                </a:moveTo>
                <a:lnTo>
                  <a:pt x="284" y="2193"/>
                </a:lnTo>
                <a:lnTo>
                  <a:pt x="568" y="2167"/>
                </a:lnTo>
                <a:lnTo>
                  <a:pt x="853" y="2115"/>
                </a:lnTo>
                <a:lnTo>
                  <a:pt x="1137" y="2064"/>
                </a:lnTo>
                <a:lnTo>
                  <a:pt x="1447" y="2012"/>
                </a:lnTo>
                <a:lnTo>
                  <a:pt x="1732" y="1961"/>
                </a:lnTo>
                <a:lnTo>
                  <a:pt x="2016" y="1935"/>
                </a:lnTo>
                <a:lnTo>
                  <a:pt x="2301" y="1883"/>
                </a:lnTo>
                <a:lnTo>
                  <a:pt x="2585" y="1832"/>
                </a:lnTo>
                <a:lnTo>
                  <a:pt x="2869" y="1780"/>
                </a:lnTo>
                <a:lnTo>
                  <a:pt x="3154" y="1728"/>
                </a:lnTo>
                <a:lnTo>
                  <a:pt x="3438" y="1703"/>
                </a:lnTo>
                <a:lnTo>
                  <a:pt x="3722" y="1651"/>
                </a:lnTo>
                <a:lnTo>
                  <a:pt x="4007" y="1599"/>
                </a:lnTo>
                <a:lnTo>
                  <a:pt x="4291" y="1548"/>
                </a:lnTo>
                <a:lnTo>
                  <a:pt x="4602" y="1522"/>
                </a:lnTo>
                <a:lnTo>
                  <a:pt x="4886" y="1470"/>
                </a:lnTo>
                <a:lnTo>
                  <a:pt x="5170" y="1419"/>
                </a:lnTo>
                <a:lnTo>
                  <a:pt x="5455" y="1367"/>
                </a:lnTo>
                <a:lnTo>
                  <a:pt x="5739" y="1341"/>
                </a:lnTo>
                <a:lnTo>
                  <a:pt x="6023" y="1290"/>
                </a:lnTo>
                <a:lnTo>
                  <a:pt x="6308" y="1238"/>
                </a:lnTo>
                <a:lnTo>
                  <a:pt x="6592" y="1186"/>
                </a:lnTo>
                <a:lnTo>
                  <a:pt x="6877" y="1135"/>
                </a:lnTo>
                <a:lnTo>
                  <a:pt x="7161" y="1109"/>
                </a:lnTo>
                <a:lnTo>
                  <a:pt x="7445" y="1057"/>
                </a:lnTo>
                <a:lnTo>
                  <a:pt x="7730" y="1006"/>
                </a:lnTo>
                <a:lnTo>
                  <a:pt x="8040" y="954"/>
                </a:lnTo>
                <a:lnTo>
                  <a:pt x="8325" y="928"/>
                </a:lnTo>
                <a:lnTo>
                  <a:pt x="8609" y="877"/>
                </a:lnTo>
                <a:lnTo>
                  <a:pt x="8893" y="825"/>
                </a:lnTo>
                <a:lnTo>
                  <a:pt x="9178" y="774"/>
                </a:lnTo>
                <a:lnTo>
                  <a:pt x="9462" y="722"/>
                </a:lnTo>
                <a:lnTo>
                  <a:pt x="9746" y="696"/>
                </a:lnTo>
                <a:lnTo>
                  <a:pt x="10031" y="645"/>
                </a:lnTo>
                <a:lnTo>
                  <a:pt x="10315" y="593"/>
                </a:lnTo>
                <a:lnTo>
                  <a:pt x="10600" y="541"/>
                </a:lnTo>
                <a:lnTo>
                  <a:pt x="10884" y="516"/>
                </a:lnTo>
                <a:lnTo>
                  <a:pt x="11194" y="464"/>
                </a:lnTo>
                <a:lnTo>
                  <a:pt x="11479" y="412"/>
                </a:lnTo>
                <a:lnTo>
                  <a:pt x="11763" y="361"/>
                </a:lnTo>
                <a:lnTo>
                  <a:pt x="12047" y="335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62"/>
          <p:cNvSpPr/>
          <p:nvPr/>
        </p:nvSpPr>
        <p:spPr>
          <a:xfrm>
            <a:off x="6754065" y="1016313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219"/>
                </a:moveTo>
                <a:lnTo>
                  <a:pt x="284" y="2167"/>
                </a:lnTo>
                <a:lnTo>
                  <a:pt x="594" y="2141"/>
                </a:lnTo>
                <a:lnTo>
                  <a:pt x="879" y="2090"/>
                </a:lnTo>
                <a:lnTo>
                  <a:pt x="1163" y="2038"/>
                </a:lnTo>
                <a:lnTo>
                  <a:pt x="1447" y="1986"/>
                </a:lnTo>
                <a:lnTo>
                  <a:pt x="1732" y="1961"/>
                </a:lnTo>
                <a:lnTo>
                  <a:pt x="2016" y="1909"/>
                </a:lnTo>
                <a:lnTo>
                  <a:pt x="2301" y="1857"/>
                </a:lnTo>
                <a:lnTo>
                  <a:pt x="2585" y="1806"/>
                </a:lnTo>
                <a:lnTo>
                  <a:pt x="2869" y="1754"/>
                </a:lnTo>
                <a:lnTo>
                  <a:pt x="3154" y="1728"/>
                </a:lnTo>
                <a:lnTo>
                  <a:pt x="3438" y="1677"/>
                </a:lnTo>
                <a:lnTo>
                  <a:pt x="3748" y="1625"/>
                </a:lnTo>
                <a:lnTo>
                  <a:pt x="4033" y="1573"/>
                </a:lnTo>
                <a:lnTo>
                  <a:pt x="4317" y="1548"/>
                </a:lnTo>
                <a:lnTo>
                  <a:pt x="4602" y="1496"/>
                </a:lnTo>
                <a:lnTo>
                  <a:pt x="4886" y="1444"/>
                </a:lnTo>
                <a:lnTo>
                  <a:pt x="5170" y="1393"/>
                </a:lnTo>
                <a:lnTo>
                  <a:pt x="5455" y="1367"/>
                </a:lnTo>
                <a:lnTo>
                  <a:pt x="5739" y="1315"/>
                </a:lnTo>
                <a:lnTo>
                  <a:pt x="6023" y="1264"/>
                </a:lnTo>
                <a:lnTo>
                  <a:pt x="6308" y="1212"/>
                </a:lnTo>
                <a:lnTo>
                  <a:pt x="6592" y="1186"/>
                </a:lnTo>
                <a:lnTo>
                  <a:pt x="6877" y="1135"/>
                </a:lnTo>
                <a:lnTo>
                  <a:pt x="7187" y="1083"/>
                </a:lnTo>
                <a:lnTo>
                  <a:pt x="7471" y="1032"/>
                </a:lnTo>
                <a:lnTo>
                  <a:pt x="7756" y="980"/>
                </a:lnTo>
                <a:lnTo>
                  <a:pt x="8040" y="954"/>
                </a:lnTo>
                <a:lnTo>
                  <a:pt x="8325" y="903"/>
                </a:lnTo>
                <a:lnTo>
                  <a:pt x="8609" y="851"/>
                </a:lnTo>
                <a:lnTo>
                  <a:pt x="8893" y="799"/>
                </a:lnTo>
                <a:lnTo>
                  <a:pt x="9178" y="774"/>
                </a:lnTo>
                <a:lnTo>
                  <a:pt x="9462" y="722"/>
                </a:lnTo>
                <a:lnTo>
                  <a:pt x="9746" y="670"/>
                </a:lnTo>
                <a:lnTo>
                  <a:pt x="10031" y="619"/>
                </a:lnTo>
                <a:lnTo>
                  <a:pt x="10341" y="593"/>
                </a:lnTo>
                <a:lnTo>
                  <a:pt x="10626" y="541"/>
                </a:lnTo>
                <a:lnTo>
                  <a:pt x="10910" y="490"/>
                </a:lnTo>
                <a:lnTo>
                  <a:pt x="11194" y="438"/>
                </a:lnTo>
                <a:lnTo>
                  <a:pt x="11479" y="412"/>
                </a:lnTo>
                <a:lnTo>
                  <a:pt x="11763" y="361"/>
                </a:lnTo>
                <a:lnTo>
                  <a:pt x="12047" y="309"/>
                </a:lnTo>
                <a:lnTo>
                  <a:pt x="12332" y="258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80" y="51"/>
                </a:lnTo>
                <a:lnTo>
                  <a:pt x="14064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63"/>
          <p:cNvSpPr/>
          <p:nvPr/>
        </p:nvSpPr>
        <p:spPr>
          <a:xfrm>
            <a:off x="6768130" y="1016093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193"/>
                </a:moveTo>
                <a:lnTo>
                  <a:pt x="284" y="2141"/>
                </a:lnTo>
                <a:lnTo>
                  <a:pt x="568" y="2090"/>
                </a:lnTo>
                <a:lnTo>
                  <a:pt x="853" y="2064"/>
                </a:lnTo>
                <a:lnTo>
                  <a:pt x="1137" y="2012"/>
                </a:lnTo>
                <a:lnTo>
                  <a:pt x="1421" y="1961"/>
                </a:lnTo>
                <a:lnTo>
                  <a:pt x="1706" y="1935"/>
                </a:lnTo>
                <a:lnTo>
                  <a:pt x="1990" y="1883"/>
                </a:lnTo>
                <a:lnTo>
                  <a:pt x="2275" y="1832"/>
                </a:lnTo>
                <a:lnTo>
                  <a:pt x="2559" y="1780"/>
                </a:lnTo>
                <a:lnTo>
                  <a:pt x="2843" y="1754"/>
                </a:lnTo>
                <a:lnTo>
                  <a:pt x="3154" y="1703"/>
                </a:lnTo>
                <a:lnTo>
                  <a:pt x="3438" y="1651"/>
                </a:lnTo>
                <a:lnTo>
                  <a:pt x="3722" y="1599"/>
                </a:lnTo>
                <a:lnTo>
                  <a:pt x="4007" y="1573"/>
                </a:lnTo>
                <a:lnTo>
                  <a:pt x="4291" y="1522"/>
                </a:lnTo>
                <a:lnTo>
                  <a:pt x="4576" y="1470"/>
                </a:lnTo>
                <a:lnTo>
                  <a:pt x="4860" y="1419"/>
                </a:lnTo>
                <a:lnTo>
                  <a:pt x="5144" y="1393"/>
                </a:lnTo>
                <a:lnTo>
                  <a:pt x="5429" y="1341"/>
                </a:lnTo>
                <a:lnTo>
                  <a:pt x="5713" y="1290"/>
                </a:lnTo>
                <a:lnTo>
                  <a:pt x="5998" y="1238"/>
                </a:lnTo>
                <a:lnTo>
                  <a:pt x="6308" y="1212"/>
                </a:lnTo>
                <a:lnTo>
                  <a:pt x="6592" y="1161"/>
                </a:lnTo>
                <a:lnTo>
                  <a:pt x="6877" y="1109"/>
                </a:lnTo>
                <a:lnTo>
                  <a:pt x="7161" y="1083"/>
                </a:lnTo>
                <a:lnTo>
                  <a:pt x="7445" y="1032"/>
                </a:lnTo>
                <a:lnTo>
                  <a:pt x="7730" y="980"/>
                </a:lnTo>
                <a:lnTo>
                  <a:pt x="8014" y="928"/>
                </a:lnTo>
                <a:lnTo>
                  <a:pt x="8299" y="877"/>
                </a:lnTo>
                <a:lnTo>
                  <a:pt x="8583" y="851"/>
                </a:lnTo>
                <a:lnTo>
                  <a:pt x="8867" y="799"/>
                </a:lnTo>
                <a:lnTo>
                  <a:pt x="9152" y="748"/>
                </a:lnTo>
                <a:lnTo>
                  <a:pt x="9462" y="722"/>
                </a:lnTo>
                <a:lnTo>
                  <a:pt x="9746" y="670"/>
                </a:lnTo>
                <a:lnTo>
                  <a:pt x="10031" y="619"/>
                </a:lnTo>
                <a:lnTo>
                  <a:pt x="10315" y="567"/>
                </a:lnTo>
                <a:lnTo>
                  <a:pt x="10600" y="541"/>
                </a:lnTo>
                <a:lnTo>
                  <a:pt x="10884" y="490"/>
                </a:lnTo>
                <a:lnTo>
                  <a:pt x="11168" y="438"/>
                </a:lnTo>
                <a:lnTo>
                  <a:pt x="11453" y="412"/>
                </a:lnTo>
                <a:lnTo>
                  <a:pt x="11737" y="361"/>
                </a:lnTo>
                <a:lnTo>
                  <a:pt x="12022" y="309"/>
                </a:lnTo>
                <a:lnTo>
                  <a:pt x="12306" y="258"/>
                </a:lnTo>
                <a:lnTo>
                  <a:pt x="12590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64"/>
          <p:cNvSpPr/>
          <p:nvPr/>
        </p:nvSpPr>
        <p:spPr>
          <a:xfrm>
            <a:off x="6782169" y="1015876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167"/>
                </a:moveTo>
                <a:lnTo>
                  <a:pt x="284" y="2115"/>
                </a:lnTo>
                <a:lnTo>
                  <a:pt x="568" y="2090"/>
                </a:lnTo>
                <a:lnTo>
                  <a:pt x="853" y="2038"/>
                </a:lnTo>
                <a:lnTo>
                  <a:pt x="1137" y="1986"/>
                </a:lnTo>
                <a:lnTo>
                  <a:pt x="1421" y="1935"/>
                </a:lnTo>
                <a:lnTo>
                  <a:pt x="1706" y="1909"/>
                </a:lnTo>
                <a:lnTo>
                  <a:pt x="1990" y="1857"/>
                </a:lnTo>
                <a:lnTo>
                  <a:pt x="2301" y="1806"/>
                </a:lnTo>
                <a:lnTo>
                  <a:pt x="2585" y="1780"/>
                </a:lnTo>
                <a:lnTo>
                  <a:pt x="2869" y="1728"/>
                </a:lnTo>
                <a:lnTo>
                  <a:pt x="3154" y="1677"/>
                </a:lnTo>
                <a:lnTo>
                  <a:pt x="3438" y="1625"/>
                </a:lnTo>
                <a:lnTo>
                  <a:pt x="3722" y="1599"/>
                </a:lnTo>
                <a:lnTo>
                  <a:pt x="4007" y="1548"/>
                </a:lnTo>
                <a:lnTo>
                  <a:pt x="4291" y="1496"/>
                </a:lnTo>
                <a:lnTo>
                  <a:pt x="4576" y="1444"/>
                </a:lnTo>
                <a:lnTo>
                  <a:pt x="4860" y="1419"/>
                </a:lnTo>
                <a:lnTo>
                  <a:pt x="5144" y="1367"/>
                </a:lnTo>
                <a:lnTo>
                  <a:pt x="5455" y="1315"/>
                </a:lnTo>
                <a:lnTo>
                  <a:pt x="5739" y="1264"/>
                </a:lnTo>
                <a:lnTo>
                  <a:pt x="6023" y="1238"/>
                </a:lnTo>
                <a:lnTo>
                  <a:pt x="6308" y="1186"/>
                </a:lnTo>
                <a:lnTo>
                  <a:pt x="6592" y="1135"/>
                </a:lnTo>
                <a:lnTo>
                  <a:pt x="6877" y="1109"/>
                </a:lnTo>
                <a:lnTo>
                  <a:pt x="7161" y="1057"/>
                </a:lnTo>
                <a:lnTo>
                  <a:pt x="7445" y="1006"/>
                </a:lnTo>
                <a:lnTo>
                  <a:pt x="7730" y="980"/>
                </a:lnTo>
                <a:lnTo>
                  <a:pt x="8014" y="928"/>
                </a:lnTo>
                <a:lnTo>
                  <a:pt x="8299" y="877"/>
                </a:lnTo>
                <a:lnTo>
                  <a:pt x="8583" y="825"/>
                </a:lnTo>
                <a:lnTo>
                  <a:pt x="8893" y="799"/>
                </a:lnTo>
                <a:lnTo>
                  <a:pt x="9178" y="748"/>
                </a:lnTo>
                <a:lnTo>
                  <a:pt x="9462" y="696"/>
                </a:lnTo>
                <a:lnTo>
                  <a:pt x="9746" y="670"/>
                </a:lnTo>
                <a:lnTo>
                  <a:pt x="10031" y="619"/>
                </a:lnTo>
                <a:lnTo>
                  <a:pt x="10315" y="567"/>
                </a:lnTo>
                <a:lnTo>
                  <a:pt x="10600" y="516"/>
                </a:lnTo>
                <a:lnTo>
                  <a:pt x="10884" y="490"/>
                </a:lnTo>
                <a:lnTo>
                  <a:pt x="11168" y="438"/>
                </a:lnTo>
                <a:lnTo>
                  <a:pt x="11453" y="387"/>
                </a:lnTo>
                <a:lnTo>
                  <a:pt x="11737" y="361"/>
                </a:lnTo>
                <a:lnTo>
                  <a:pt x="12047" y="309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65"/>
          <p:cNvSpPr/>
          <p:nvPr/>
        </p:nvSpPr>
        <p:spPr>
          <a:xfrm>
            <a:off x="6796208" y="1015662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141"/>
                </a:moveTo>
                <a:lnTo>
                  <a:pt x="284" y="2090"/>
                </a:lnTo>
                <a:lnTo>
                  <a:pt x="568" y="2038"/>
                </a:lnTo>
                <a:lnTo>
                  <a:pt x="853" y="2012"/>
                </a:lnTo>
                <a:lnTo>
                  <a:pt x="1137" y="1961"/>
                </a:lnTo>
                <a:lnTo>
                  <a:pt x="1447" y="1909"/>
                </a:lnTo>
                <a:lnTo>
                  <a:pt x="1732" y="1883"/>
                </a:lnTo>
                <a:lnTo>
                  <a:pt x="2016" y="1832"/>
                </a:lnTo>
                <a:lnTo>
                  <a:pt x="2301" y="1780"/>
                </a:lnTo>
                <a:lnTo>
                  <a:pt x="2585" y="1754"/>
                </a:lnTo>
                <a:lnTo>
                  <a:pt x="2869" y="1703"/>
                </a:lnTo>
                <a:lnTo>
                  <a:pt x="3154" y="1651"/>
                </a:lnTo>
                <a:lnTo>
                  <a:pt x="3438" y="1599"/>
                </a:lnTo>
                <a:lnTo>
                  <a:pt x="3722" y="1573"/>
                </a:lnTo>
                <a:lnTo>
                  <a:pt x="4007" y="1522"/>
                </a:lnTo>
                <a:lnTo>
                  <a:pt x="4291" y="1470"/>
                </a:lnTo>
                <a:lnTo>
                  <a:pt x="4602" y="1444"/>
                </a:lnTo>
                <a:lnTo>
                  <a:pt x="4886" y="1393"/>
                </a:lnTo>
                <a:lnTo>
                  <a:pt x="5170" y="1341"/>
                </a:lnTo>
                <a:lnTo>
                  <a:pt x="5455" y="1290"/>
                </a:lnTo>
                <a:lnTo>
                  <a:pt x="5739" y="1264"/>
                </a:lnTo>
                <a:lnTo>
                  <a:pt x="6023" y="1212"/>
                </a:lnTo>
                <a:lnTo>
                  <a:pt x="6308" y="1161"/>
                </a:lnTo>
                <a:lnTo>
                  <a:pt x="6592" y="1135"/>
                </a:lnTo>
                <a:lnTo>
                  <a:pt x="6877" y="1083"/>
                </a:lnTo>
                <a:lnTo>
                  <a:pt x="7161" y="1032"/>
                </a:lnTo>
                <a:lnTo>
                  <a:pt x="7445" y="1006"/>
                </a:lnTo>
                <a:lnTo>
                  <a:pt x="7730" y="954"/>
                </a:lnTo>
                <a:lnTo>
                  <a:pt x="8040" y="903"/>
                </a:lnTo>
                <a:lnTo>
                  <a:pt x="8325" y="877"/>
                </a:lnTo>
                <a:lnTo>
                  <a:pt x="8609" y="825"/>
                </a:lnTo>
                <a:lnTo>
                  <a:pt x="8893" y="774"/>
                </a:lnTo>
                <a:lnTo>
                  <a:pt x="9178" y="722"/>
                </a:lnTo>
                <a:lnTo>
                  <a:pt x="9462" y="696"/>
                </a:lnTo>
                <a:lnTo>
                  <a:pt x="9746" y="645"/>
                </a:lnTo>
                <a:lnTo>
                  <a:pt x="10031" y="593"/>
                </a:lnTo>
                <a:lnTo>
                  <a:pt x="10315" y="567"/>
                </a:lnTo>
                <a:lnTo>
                  <a:pt x="10600" y="516"/>
                </a:lnTo>
                <a:lnTo>
                  <a:pt x="10884" y="464"/>
                </a:lnTo>
                <a:lnTo>
                  <a:pt x="11194" y="412"/>
                </a:lnTo>
                <a:lnTo>
                  <a:pt x="11479" y="387"/>
                </a:lnTo>
                <a:lnTo>
                  <a:pt x="11763" y="335"/>
                </a:lnTo>
                <a:lnTo>
                  <a:pt x="12047" y="283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66"/>
          <p:cNvSpPr/>
          <p:nvPr/>
        </p:nvSpPr>
        <p:spPr>
          <a:xfrm>
            <a:off x="6810246" y="10154469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141"/>
                </a:moveTo>
                <a:lnTo>
                  <a:pt x="284" y="2090"/>
                </a:lnTo>
                <a:lnTo>
                  <a:pt x="594" y="2064"/>
                </a:lnTo>
                <a:lnTo>
                  <a:pt x="879" y="2012"/>
                </a:lnTo>
                <a:lnTo>
                  <a:pt x="1163" y="1961"/>
                </a:lnTo>
                <a:lnTo>
                  <a:pt x="1447" y="1935"/>
                </a:lnTo>
                <a:lnTo>
                  <a:pt x="1732" y="1883"/>
                </a:lnTo>
                <a:lnTo>
                  <a:pt x="2016" y="1832"/>
                </a:lnTo>
                <a:lnTo>
                  <a:pt x="2301" y="1780"/>
                </a:lnTo>
                <a:lnTo>
                  <a:pt x="2585" y="1754"/>
                </a:lnTo>
                <a:lnTo>
                  <a:pt x="2869" y="1703"/>
                </a:lnTo>
                <a:lnTo>
                  <a:pt x="3154" y="1651"/>
                </a:lnTo>
                <a:lnTo>
                  <a:pt x="3438" y="1625"/>
                </a:lnTo>
                <a:lnTo>
                  <a:pt x="3722" y="1573"/>
                </a:lnTo>
                <a:lnTo>
                  <a:pt x="4033" y="1522"/>
                </a:lnTo>
                <a:lnTo>
                  <a:pt x="4317" y="1496"/>
                </a:lnTo>
                <a:lnTo>
                  <a:pt x="4602" y="1444"/>
                </a:lnTo>
                <a:lnTo>
                  <a:pt x="4886" y="1393"/>
                </a:lnTo>
                <a:lnTo>
                  <a:pt x="5170" y="1367"/>
                </a:lnTo>
                <a:lnTo>
                  <a:pt x="5455" y="1315"/>
                </a:lnTo>
                <a:lnTo>
                  <a:pt x="5739" y="1264"/>
                </a:lnTo>
                <a:lnTo>
                  <a:pt x="6023" y="1238"/>
                </a:lnTo>
                <a:lnTo>
                  <a:pt x="6308" y="1186"/>
                </a:lnTo>
                <a:lnTo>
                  <a:pt x="6592" y="1135"/>
                </a:lnTo>
                <a:lnTo>
                  <a:pt x="6877" y="1083"/>
                </a:lnTo>
                <a:lnTo>
                  <a:pt x="7187" y="1057"/>
                </a:lnTo>
                <a:lnTo>
                  <a:pt x="7471" y="1006"/>
                </a:lnTo>
                <a:lnTo>
                  <a:pt x="7756" y="954"/>
                </a:lnTo>
                <a:lnTo>
                  <a:pt x="8040" y="928"/>
                </a:lnTo>
                <a:lnTo>
                  <a:pt x="8325" y="877"/>
                </a:lnTo>
                <a:lnTo>
                  <a:pt x="8609" y="825"/>
                </a:lnTo>
                <a:lnTo>
                  <a:pt x="8893" y="799"/>
                </a:lnTo>
                <a:lnTo>
                  <a:pt x="9178" y="748"/>
                </a:lnTo>
                <a:lnTo>
                  <a:pt x="9462" y="696"/>
                </a:lnTo>
                <a:lnTo>
                  <a:pt x="9746" y="670"/>
                </a:lnTo>
                <a:lnTo>
                  <a:pt x="10031" y="619"/>
                </a:lnTo>
                <a:lnTo>
                  <a:pt x="10315" y="567"/>
                </a:lnTo>
                <a:lnTo>
                  <a:pt x="10626" y="541"/>
                </a:lnTo>
                <a:lnTo>
                  <a:pt x="10910" y="490"/>
                </a:lnTo>
                <a:lnTo>
                  <a:pt x="11194" y="438"/>
                </a:lnTo>
                <a:lnTo>
                  <a:pt x="11479" y="412"/>
                </a:lnTo>
                <a:lnTo>
                  <a:pt x="11763" y="361"/>
                </a:lnTo>
                <a:lnTo>
                  <a:pt x="12047" y="309"/>
                </a:lnTo>
                <a:lnTo>
                  <a:pt x="12332" y="283"/>
                </a:lnTo>
                <a:lnTo>
                  <a:pt x="12616" y="232"/>
                </a:lnTo>
                <a:lnTo>
                  <a:pt x="12901" y="180"/>
                </a:lnTo>
                <a:lnTo>
                  <a:pt x="13185" y="154"/>
                </a:lnTo>
                <a:lnTo>
                  <a:pt x="13469" y="103"/>
                </a:lnTo>
                <a:lnTo>
                  <a:pt x="13780" y="51"/>
                </a:lnTo>
                <a:lnTo>
                  <a:pt x="14064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67"/>
          <p:cNvSpPr/>
          <p:nvPr/>
        </p:nvSpPr>
        <p:spPr>
          <a:xfrm>
            <a:off x="6824310" y="1015236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115"/>
                </a:moveTo>
                <a:lnTo>
                  <a:pt x="284" y="2064"/>
                </a:lnTo>
                <a:lnTo>
                  <a:pt x="568" y="2038"/>
                </a:lnTo>
                <a:lnTo>
                  <a:pt x="853" y="1986"/>
                </a:lnTo>
                <a:lnTo>
                  <a:pt x="1137" y="1935"/>
                </a:lnTo>
                <a:lnTo>
                  <a:pt x="1421" y="1909"/>
                </a:lnTo>
                <a:lnTo>
                  <a:pt x="1706" y="1857"/>
                </a:lnTo>
                <a:lnTo>
                  <a:pt x="1990" y="1806"/>
                </a:lnTo>
                <a:lnTo>
                  <a:pt x="2275" y="1780"/>
                </a:lnTo>
                <a:lnTo>
                  <a:pt x="2559" y="1728"/>
                </a:lnTo>
                <a:lnTo>
                  <a:pt x="2843" y="1677"/>
                </a:lnTo>
                <a:lnTo>
                  <a:pt x="3154" y="1651"/>
                </a:lnTo>
                <a:lnTo>
                  <a:pt x="3438" y="1599"/>
                </a:lnTo>
                <a:lnTo>
                  <a:pt x="3722" y="1548"/>
                </a:lnTo>
                <a:lnTo>
                  <a:pt x="4007" y="1522"/>
                </a:lnTo>
                <a:lnTo>
                  <a:pt x="4291" y="1470"/>
                </a:lnTo>
                <a:lnTo>
                  <a:pt x="4576" y="1419"/>
                </a:lnTo>
                <a:lnTo>
                  <a:pt x="4860" y="1393"/>
                </a:lnTo>
                <a:lnTo>
                  <a:pt x="5144" y="1341"/>
                </a:lnTo>
                <a:lnTo>
                  <a:pt x="5429" y="1290"/>
                </a:lnTo>
                <a:lnTo>
                  <a:pt x="5713" y="1264"/>
                </a:lnTo>
                <a:lnTo>
                  <a:pt x="5998" y="1212"/>
                </a:lnTo>
                <a:lnTo>
                  <a:pt x="6308" y="1161"/>
                </a:lnTo>
                <a:lnTo>
                  <a:pt x="6592" y="1135"/>
                </a:lnTo>
                <a:lnTo>
                  <a:pt x="6877" y="1083"/>
                </a:lnTo>
                <a:lnTo>
                  <a:pt x="7161" y="1032"/>
                </a:lnTo>
                <a:lnTo>
                  <a:pt x="7445" y="1006"/>
                </a:lnTo>
                <a:lnTo>
                  <a:pt x="7730" y="954"/>
                </a:lnTo>
                <a:lnTo>
                  <a:pt x="8014" y="903"/>
                </a:lnTo>
                <a:lnTo>
                  <a:pt x="8299" y="877"/>
                </a:lnTo>
                <a:lnTo>
                  <a:pt x="8583" y="825"/>
                </a:lnTo>
                <a:lnTo>
                  <a:pt x="8867" y="774"/>
                </a:lnTo>
                <a:lnTo>
                  <a:pt x="9152" y="748"/>
                </a:lnTo>
                <a:lnTo>
                  <a:pt x="9436" y="696"/>
                </a:lnTo>
                <a:lnTo>
                  <a:pt x="9746" y="645"/>
                </a:lnTo>
                <a:lnTo>
                  <a:pt x="10031" y="619"/>
                </a:lnTo>
                <a:lnTo>
                  <a:pt x="10315" y="567"/>
                </a:lnTo>
                <a:lnTo>
                  <a:pt x="10600" y="516"/>
                </a:lnTo>
                <a:lnTo>
                  <a:pt x="10884" y="490"/>
                </a:lnTo>
                <a:lnTo>
                  <a:pt x="11168" y="438"/>
                </a:lnTo>
                <a:lnTo>
                  <a:pt x="11453" y="387"/>
                </a:lnTo>
                <a:lnTo>
                  <a:pt x="11737" y="361"/>
                </a:lnTo>
                <a:lnTo>
                  <a:pt x="12022" y="309"/>
                </a:lnTo>
                <a:lnTo>
                  <a:pt x="12306" y="258"/>
                </a:lnTo>
                <a:lnTo>
                  <a:pt x="12590" y="232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68"/>
          <p:cNvSpPr/>
          <p:nvPr/>
        </p:nvSpPr>
        <p:spPr>
          <a:xfrm>
            <a:off x="6838349" y="1015028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090"/>
                </a:moveTo>
                <a:lnTo>
                  <a:pt x="284" y="2038"/>
                </a:lnTo>
                <a:lnTo>
                  <a:pt x="568" y="2012"/>
                </a:lnTo>
                <a:lnTo>
                  <a:pt x="853" y="1961"/>
                </a:lnTo>
                <a:lnTo>
                  <a:pt x="1137" y="1909"/>
                </a:lnTo>
                <a:lnTo>
                  <a:pt x="1421" y="1883"/>
                </a:lnTo>
                <a:lnTo>
                  <a:pt x="1706" y="1832"/>
                </a:lnTo>
                <a:lnTo>
                  <a:pt x="1990" y="1780"/>
                </a:lnTo>
                <a:lnTo>
                  <a:pt x="2301" y="1754"/>
                </a:lnTo>
                <a:lnTo>
                  <a:pt x="2585" y="1703"/>
                </a:lnTo>
                <a:lnTo>
                  <a:pt x="2869" y="1651"/>
                </a:lnTo>
                <a:lnTo>
                  <a:pt x="3154" y="1625"/>
                </a:lnTo>
                <a:lnTo>
                  <a:pt x="3438" y="1573"/>
                </a:lnTo>
                <a:lnTo>
                  <a:pt x="3722" y="1548"/>
                </a:lnTo>
                <a:lnTo>
                  <a:pt x="4007" y="1496"/>
                </a:lnTo>
                <a:lnTo>
                  <a:pt x="4291" y="1444"/>
                </a:lnTo>
                <a:lnTo>
                  <a:pt x="4576" y="1393"/>
                </a:lnTo>
                <a:lnTo>
                  <a:pt x="4860" y="1367"/>
                </a:lnTo>
                <a:lnTo>
                  <a:pt x="5144" y="1315"/>
                </a:lnTo>
                <a:lnTo>
                  <a:pt x="5455" y="1290"/>
                </a:lnTo>
                <a:lnTo>
                  <a:pt x="5739" y="1238"/>
                </a:lnTo>
                <a:lnTo>
                  <a:pt x="6023" y="1186"/>
                </a:lnTo>
                <a:lnTo>
                  <a:pt x="6308" y="1161"/>
                </a:lnTo>
                <a:lnTo>
                  <a:pt x="6592" y="1109"/>
                </a:lnTo>
                <a:lnTo>
                  <a:pt x="6877" y="1057"/>
                </a:lnTo>
                <a:lnTo>
                  <a:pt x="7161" y="1032"/>
                </a:lnTo>
                <a:lnTo>
                  <a:pt x="7445" y="980"/>
                </a:lnTo>
                <a:lnTo>
                  <a:pt x="7730" y="928"/>
                </a:lnTo>
                <a:lnTo>
                  <a:pt x="8014" y="903"/>
                </a:lnTo>
                <a:lnTo>
                  <a:pt x="8299" y="851"/>
                </a:lnTo>
                <a:lnTo>
                  <a:pt x="8583" y="799"/>
                </a:lnTo>
                <a:lnTo>
                  <a:pt x="8893" y="774"/>
                </a:lnTo>
                <a:lnTo>
                  <a:pt x="9178" y="722"/>
                </a:lnTo>
                <a:lnTo>
                  <a:pt x="9462" y="670"/>
                </a:lnTo>
                <a:lnTo>
                  <a:pt x="9746" y="645"/>
                </a:lnTo>
                <a:lnTo>
                  <a:pt x="10031" y="593"/>
                </a:lnTo>
                <a:lnTo>
                  <a:pt x="10315" y="567"/>
                </a:lnTo>
                <a:lnTo>
                  <a:pt x="10600" y="516"/>
                </a:lnTo>
                <a:lnTo>
                  <a:pt x="10884" y="464"/>
                </a:lnTo>
                <a:lnTo>
                  <a:pt x="11168" y="438"/>
                </a:lnTo>
                <a:lnTo>
                  <a:pt x="11453" y="387"/>
                </a:lnTo>
                <a:lnTo>
                  <a:pt x="11737" y="335"/>
                </a:lnTo>
                <a:lnTo>
                  <a:pt x="12022" y="309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69"/>
          <p:cNvSpPr/>
          <p:nvPr/>
        </p:nvSpPr>
        <p:spPr>
          <a:xfrm>
            <a:off x="6852388" y="1014822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064"/>
                </a:moveTo>
                <a:lnTo>
                  <a:pt x="284" y="2012"/>
                </a:lnTo>
                <a:lnTo>
                  <a:pt x="568" y="1986"/>
                </a:lnTo>
                <a:lnTo>
                  <a:pt x="853" y="1935"/>
                </a:lnTo>
                <a:lnTo>
                  <a:pt x="1137" y="1883"/>
                </a:lnTo>
                <a:lnTo>
                  <a:pt x="1447" y="1857"/>
                </a:lnTo>
                <a:lnTo>
                  <a:pt x="1732" y="1806"/>
                </a:lnTo>
                <a:lnTo>
                  <a:pt x="2016" y="1780"/>
                </a:lnTo>
                <a:lnTo>
                  <a:pt x="2301" y="1728"/>
                </a:lnTo>
                <a:lnTo>
                  <a:pt x="2585" y="1677"/>
                </a:lnTo>
                <a:lnTo>
                  <a:pt x="2869" y="1651"/>
                </a:lnTo>
                <a:lnTo>
                  <a:pt x="3154" y="1599"/>
                </a:lnTo>
                <a:lnTo>
                  <a:pt x="3438" y="1548"/>
                </a:lnTo>
                <a:lnTo>
                  <a:pt x="3722" y="1522"/>
                </a:lnTo>
                <a:lnTo>
                  <a:pt x="4007" y="1470"/>
                </a:lnTo>
                <a:lnTo>
                  <a:pt x="4291" y="1419"/>
                </a:lnTo>
                <a:lnTo>
                  <a:pt x="4576" y="1393"/>
                </a:lnTo>
                <a:lnTo>
                  <a:pt x="4886" y="1341"/>
                </a:lnTo>
                <a:lnTo>
                  <a:pt x="5170" y="1315"/>
                </a:lnTo>
                <a:lnTo>
                  <a:pt x="5455" y="1264"/>
                </a:lnTo>
                <a:lnTo>
                  <a:pt x="5739" y="1212"/>
                </a:lnTo>
                <a:lnTo>
                  <a:pt x="6023" y="1186"/>
                </a:lnTo>
                <a:lnTo>
                  <a:pt x="6308" y="1135"/>
                </a:lnTo>
                <a:lnTo>
                  <a:pt x="6592" y="1083"/>
                </a:lnTo>
                <a:lnTo>
                  <a:pt x="6877" y="1057"/>
                </a:lnTo>
                <a:lnTo>
                  <a:pt x="7161" y="1006"/>
                </a:lnTo>
                <a:lnTo>
                  <a:pt x="7445" y="980"/>
                </a:lnTo>
                <a:lnTo>
                  <a:pt x="7730" y="928"/>
                </a:lnTo>
                <a:lnTo>
                  <a:pt x="8040" y="877"/>
                </a:lnTo>
                <a:lnTo>
                  <a:pt x="8325" y="851"/>
                </a:lnTo>
                <a:lnTo>
                  <a:pt x="8609" y="799"/>
                </a:lnTo>
                <a:lnTo>
                  <a:pt x="8893" y="748"/>
                </a:lnTo>
                <a:lnTo>
                  <a:pt x="9178" y="722"/>
                </a:lnTo>
                <a:lnTo>
                  <a:pt x="9462" y="670"/>
                </a:lnTo>
                <a:lnTo>
                  <a:pt x="9746" y="619"/>
                </a:lnTo>
                <a:lnTo>
                  <a:pt x="10031" y="593"/>
                </a:lnTo>
                <a:lnTo>
                  <a:pt x="10315" y="541"/>
                </a:lnTo>
                <a:lnTo>
                  <a:pt x="10600" y="516"/>
                </a:lnTo>
                <a:lnTo>
                  <a:pt x="10884" y="464"/>
                </a:lnTo>
                <a:lnTo>
                  <a:pt x="11168" y="412"/>
                </a:lnTo>
                <a:lnTo>
                  <a:pt x="11479" y="387"/>
                </a:lnTo>
                <a:lnTo>
                  <a:pt x="11763" y="335"/>
                </a:lnTo>
                <a:lnTo>
                  <a:pt x="12047" y="283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70"/>
          <p:cNvSpPr/>
          <p:nvPr/>
        </p:nvSpPr>
        <p:spPr>
          <a:xfrm>
            <a:off x="6866427" y="1014619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038"/>
                </a:moveTo>
                <a:lnTo>
                  <a:pt x="284" y="1986"/>
                </a:lnTo>
                <a:lnTo>
                  <a:pt x="594" y="1961"/>
                </a:lnTo>
                <a:lnTo>
                  <a:pt x="879" y="1909"/>
                </a:lnTo>
                <a:lnTo>
                  <a:pt x="1163" y="1883"/>
                </a:lnTo>
                <a:lnTo>
                  <a:pt x="1447" y="1832"/>
                </a:lnTo>
                <a:lnTo>
                  <a:pt x="1732" y="1780"/>
                </a:lnTo>
                <a:lnTo>
                  <a:pt x="2016" y="1754"/>
                </a:lnTo>
                <a:lnTo>
                  <a:pt x="2301" y="1703"/>
                </a:lnTo>
                <a:lnTo>
                  <a:pt x="2585" y="1677"/>
                </a:lnTo>
                <a:lnTo>
                  <a:pt x="2869" y="1625"/>
                </a:lnTo>
                <a:lnTo>
                  <a:pt x="3154" y="1573"/>
                </a:lnTo>
                <a:lnTo>
                  <a:pt x="3438" y="1548"/>
                </a:lnTo>
                <a:lnTo>
                  <a:pt x="3722" y="1496"/>
                </a:lnTo>
                <a:lnTo>
                  <a:pt x="4033" y="1444"/>
                </a:lnTo>
                <a:lnTo>
                  <a:pt x="4317" y="1419"/>
                </a:lnTo>
                <a:lnTo>
                  <a:pt x="4602" y="1367"/>
                </a:lnTo>
                <a:lnTo>
                  <a:pt x="4886" y="1315"/>
                </a:lnTo>
                <a:lnTo>
                  <a:pt x="5170" y="1290"/>
                </a:lnTo>
                <a:lnTo>
                  <a:pt x="5455" y="1238"/>
                </a:lnTo>
                <a:lnTo>
                  <a:pt x="5739" y="1212"/>
                </a:lnTo>
                <a:lnTo>
                  <a:pt x="6023" y="1161"/>
                </a:lnTo>
                <a:lnTo>
                  <a:pt x="6308" y="1109"/>
                </a:lnTo>
                <a:lnTo>
                  <a:pt x="6592" y="1083"/>
                </a:lnTo>
                <a:lnTo>
                  <a:pt x="6877" y="1032"/>
                </a:lnTo>
                <a:lnTo>
                  <a:pt x="7187" y="1006"/>
                </a:lnTo>
                <a:lnTo>
                  <a:pt x="7471" y="954"/>
                </a:lnTo>
                <a:lnTo>
                  <a:pt x="7756" y="903"/>
                </a:lnTo>
                <a:lnTo>
                  <a:pt x="8040" y="877"/>
                </a:lnTo>
                <a:lnTo>
                  <a:pt x="8325" y="825"/>
                </a:lnTo>
                <a:lnTo>
                  <a:pt x="8609" y="799"/>
                </a:lnTo>
                <a:lnTo>
                  <a:pt x="8893" y="748"/>
                </a:lnTo>
                <a:lnTo>
                  <a:pt x="9178" y="696"/>
                </a:lnTo>
                <a:lnTo>
                  <a:pt x="9462" y="670"/>
                </a:lnTo>
                <a:lnTo>
                  <a:pt x="9746" y="619"/>
                </a:lnTo>
                <a:lnTo>
                  <a:pt x="10031" y="567"/>
                </a:lnTo>
                <a:lnTo>
                  <a:pt x="10315" y="541"/>
                </a:lnTo>
                <a:lnTo>
                  <a:pt x="10626" y="490"/>
                </a:lnTo>
                <a:lnTo>
                  <a:pt x="10910" y="464"/>
                </a:lnTo>
                <a:lnTo>
                  <a:pt x="11194" y="412"/>
                </a:lnTo>
                <a:lnTo>
                  <a:pt x="11479" y="361"/>
                </a:lnTo>
                <a:lnTo>
                  <a:pt x="11763" y="335"/>
                </a:lnTo>
                <a:lnTo>
                  <a:pt x="12047" y="283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80" y="51"/>
                </a:lnTo>
                <a:lnTo>
                  <a:pt x="14064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71"/>
          <p:cNvSpPr/>
          <p:nvPr/>
        </p:nvSpPr>
        <p:spPr>
          <a:xfrm>
            <a:off x="6880492" y="1014417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012"/>
                </a:moveTo>
                <a:lnTo>
                  <a:pt x="284" y="1961"/>
                </a:lnTo>
                <a:lnTo>
                  <a:pt x="568" y="1935"/>
                </a:lnTo>
                <a:lnTo>
                  <a:pt x="853" y="1883"/>
                </a:lnTo>
                <a:lnTo>
                  <a:pt x="1137" y="1857"/>
                </a:lnTo>
                <a:lnTo>
                  <a:pt x="1421" y="1806"/>
                </a:lnTo>
                <a:lnTo>
                  <a:pt x="1706" y="1754"/>
                </a:lnTo>
                <a:lnTo>
                  <a:pt x="1990" y="1728"/>
                </a:lnTo>
                <a:lnTo>
                  <a:pt x="2275" y="1677"/>
                </a:lnTo>
                <a:lnTo>
                  <a:pt x="2559" y="1651"/>
                </a:lnTo>
                <a:lnTo>
                  <a:pt x="2843" y="1599"/>
                </a:lnTo>
                <a:lnTo>
                  <a:pt x="3154" y="1548"/>
                </a:lnTo>
                <a:lnTo>
                  <a:pt x="3438" y="1522"/>
                </a:lnTo>
                <a:lnTo>
                  <a:pt x="3722" y="1470"/>
                </a:lnTo>
                <a:lnTo>
                  <a:pt x="4007" y="1444"/>
                </a:lnTo>
                <a:lnTo>
                  <a:pt x="4291" y="1393"/>
                </a:lnTo>
                <a:lnTo>
                  <a:pt x="4576" y="1341"/>
                </a:lnTo>
                <a:lnTo>
                  <a:pt x="4860" y="1315"/>
                </a:lnTo>
                <a:lnTo>
                  <a:pt x="5144" y="1264"/>
                </a:lnTo>
                <a:lnTo>
                  <a:pt x="5429" y="1238"/>
                </a:lnTo>
                <a:lnTo>
                  <a:pt x="5713" y="1186"/>
                </a:lnTo>
                <a:lnTo>
                  <a:pt x="5998" y="1135"/>
                </a:lnTo>
                <a:lnTo>
                  <a:pt x="6308" y="1109"/>
                </a:lnTo>
                <a:lnTo>
                  <a:pt x="6592" y="1057"/>
                </a:lnTo>
                <a:lnTo>
                  <a:pt x="6877" y="1032"/>
                </a:lnTo>
                <a:lnTo>
                  <a:pt x="7161" y="980"/>
                </a:lnTo>
                <a:lnTo>
                  <a:pt x="7445" y="928"/>
                </a:lnTo>
                <a:lnTo>
                  <a:pt x="7730" y="903"/>
                </a:lnTo>
                <a:lnTo>
                  <a:pt x="8014" y="851"/>
                </a:lnTo>
                <a:lnTo>
                  <a:pt x="8299" y="825"/>
                </a:lnTo>
                <a:lnTo>
                  <a:pt x="8583" y="774"/>
                </a:lnTo>
                <a:lnTo>
                  <a:pt x="8867" y="722"/>
                </a:lnTo>
                <a:lnTo>
                  <a:pt x="9152" y="696"/>
                </a:lnTo>
                <a:lnTo>
                  <a:pt x="9436" y="645"/>
                </a:lnTo>
                <a:lnTo>
                  <a:pt x="9746" y="619"/>
                </a:lnTo>
                <a:lnTo>
                  <a:pt x="10031" y="567"/>
                </a:lnTo>
                <a:lnTo>
                  <a:pt x="10315" y="541"/>
                </a:lnTo>
                <a:lnTo>
                  <a:pt x="10600" y="490"/>
                </a:lnTo>
                <a:lnTo>
                  <a:pt x="10884" y="438"/>
                </a:lnTo>
                <a:lnTo>
                  <a:pt x="11168" y="412"/>
                </a:lnTo>
                <a:lnTo>
                  <a:pt x="11453" y="361"/>
                </a:lnTo>
                <a:lnTo>
                  <a:pt x="11737" y="335"/>
                </a:lnTo>
                <a:lnTo>
                  <a:pt x="12022" y="283"/>
                </a:lnTo>
                <a:lnTo>
                  <a:pt x="12306" y="232"/>
                </a:lnTo>
                <a:lnTo>
                  <a:pt x="12590" y="206"/>
                </a:lnTo>
                <a:lnTo>
                  <a:pt x="12875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72"/>
          <p:cNvSpPr/>
          <p:nvPr/>
        </p:nvSpPr>
        <p:spPr>
          <a:xfrm>
            <a:off x="6894530" y="1014218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86"/>
                </a:moveTo>
                <a:lnTo>
                  <a:pt x="284" y="1935"/>
                </a:lnTo>
                <a:lnTo>
                  <a:pt x="568" y="1909"/>
                </a:lnTo>
                <a:lnTo>
                  <a:pt x="853" y="1857"/>
                </a:lnTo>
                <a:lnTo>
                  <a:pt x="1137" y="1832"/>
                </a:lnTo>
                <a:lnTo>
                  <a:pt x="1421" y="1780"/>
                </a:lnTo>
                <a:lnTo>
                  <a:pt x="1706" y="1728"/>
                </a:lnTo>
                <a:lnTo>
                  <a:pt x="1990" y="1703"/>
                </a:lnTo>
                <a:lnTo>
                  <a:pt x="2301" y="1651"/>
                </a:lnTo>
                <a:lnTo>
                  <a:pt x="2585" y="1625"/>
                </a:lnTo>
                <a:lnTo>
                  <a:pt x="2869" y="1573"/>
                </a:lnTo>
                <a:lnTo>
                  <a:pt x="3154" y="1548"/>
                </a:lnTo>
                <a:lnTo>
                  <a:pt x="3438" y="1496"/>
                </a:lnTo>
                <a:lnTo>
                  <a:pt x="3722" y="1444"/>
                </a:lnTo>
                <a:lnTo>
                  <a:pt x="4007" y="1419"/>
                </a:lnTo>
                <a:lnTo>
                  <a:pt x="4291" y="1367"/>
                </a:lnTo>
                <a:lnTo>
                  <a:pt x="4576" y="1341"/>
                </a:lnTo>
                <a:lnTo>
                  <a:pt x="4860" y="1290"/>
                </a:lnTo>
                <a:lnTo>
                  <a:pt x="5144" y="1238"/>
                </a:lnTo>
                <a:lnTo>
                  <a:pt x="5429" y="1212"/>
                </a:lnTo>
                <a:lnTo>
                  <a:pt x="5739" y="1161"/>
                </a:lnTo>
                <a:lnTo>
                  <a:pt x="6023" y="1135"/>
                </a:lnTo>
                <a:lnTo>
                  <a:pt x="6308" y="1083"/>
                </a:lnTo>
                <a:lnTo>
                  <a:pt x="6592" y="1057"/>
                </a:lnTo>
                <a:lnTo>
                  <a:pt x="6877" y="1006"/>
                </a:lnTo>
                <a:lnTo>
                  <a:pt x="7161" y="954"/>
                </a:lnTo>
                <a:lnTo>
                  <a:pt x="7445" y="928"/>
                </a:lnTo>
                <a:lnTo>
                  <a:pt x="7730" y="877"/>
                </a:lnTo>
                <a:lnTo>
                  <a:pt x="8014" y="851"/>
                </a:lnTo>
                <a:lnTo>
                  <a:pt x="8299" y="799"/>
                </a:lnTo>
                <a:lnTo>
                  <a:pt x="8583" y="748"/>
                </a:lnTo>
                <a:lnTo>
                  <a:pt x="8893" y="722"/>
                </a:lnTo>
                <a:lnTo>
                  <a:pt x="9178" y="670"/>
                </a:lnTo>
                <a:lnTo>
                  <a:pt x="9462" y="645"/>
                </a:lnTo>
                <a:lnTo>
                  <a:pt x="9746" y="593"/>
                </a:lnTo>
                <a:lnTo>
                  <a:pt x="10031" y="567"/>
                </a:lnTo>
                <a:lnTo>
                  <a:pt x="10315" y="516"/>
                </a:lnTo>
                <a:lnTo>
                  <a:pt x="10600" y="464"/>
                </a:lnTo>
                <a:lnTo>
                  <a:pt x="10884" y="438"/>
                </a:lnTo>
                <a:lnTo>
                  <a:pt x="11168" y="387"/>
                </a:lnTo>
                <a:lnTo>
                  <a:pt x="11453" y="361"/>
                </a:lnTo>
                <a:lnTo>
                  <a:pt x="11737" y="309"/>
                </a:lnTo>
                <a:lnTo>
                  <a:pt x="12022" y="283"/>
                </a:lnTo>
                <a:lnTo>
                  <a:pt x="12332" y="232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03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73"/>
          <p:cNvSpPr/>
          <p:nvPr/>
        </p:nvSpPr>
        <p:spPr>
          <a:xfrm>
            <a:off x="6908569" y="10140189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86"/>
                </a:moveTo>
                <a:lnTo>
                  <a:pt x="284" y="1935"/>
                </a:lnTo>
                <a:lnTo>
                  <a:pt x="568" y="1909"/>
                </a:lnTo>
                <a:lnTo>
                  <a:pt x="853" y="1857"/>
                </a:lnTo>
                <a:lnTo>
                  <a:pt x="1137" y="1832"/>
                </a:lnTo>
                <a:lnTo>
                  <a:pt x="1447" y="1780"/>
                </a:lnTo>
                <a:lnTo>
                  <a:pt x="1732" y="1754"/>
                </a:lnTo>
                <a:lnTo>
                  <a:pt x="2016" y="1703"/>
                </a:lnTo>
                <a:lnTo>
                  <a:pt x="2301" y="1651"/>
                </a:lnTo>
                <a:lnTo>
                  <a:pt x="2585" y="1625"/>
                </a:lnTo>
                <a:lnTo>
                  <a:pt x="2869" y="1573"/>
                </a:lnTo>
                <a:lnTo>
                  <a:pt x="3154" y="1548"/>
                </a:lnTo>
                <a:lnTo>
                  <a:pt x="3438" y="1496"/>
                </a:lnTo>
                <a:lnTo>
                  <a:pt x="3722" y="1470"/>
                </a:lnTo>
                <a:lnTo>
                  <a:pt x="4007" y="1419"/>
                </a:lnTo>
                <a:lnTo>
                  <a:pt x="4291" y="1367"/>
                </a:lnTo>
                <a:lnTo>
                  <a:pt x="4576" y="1341"/>
                </a:lnTo>
                <a:lnTo>
                  <a:pt x="4886" y="1290"/>
                </a:lnTo>
                <a:lnTo>
                  <a:pt x="5170" y="1264"/>
                </a:lnTo>
                <a:lnTo>
                  <a:pt x="5455" y="1212"/>
                </a:lnTo>
                <a:lnTo>
                  <a:pt x="5739" y="1186"/>
                </a:lnTo>
                <a:lnTo>
                  <a:pt x="6023" y="1135"/>
                </a:lnTo>
                <a:lnTo>
                  <a:pt x="6308" y="1083"/>
                </a:lnTo>
                <a:lnTo>
                  <a:pt x="6592" y="1057"/>
                </a:lnTo>
                <a:lnTo>
                  <a:pt x="6877" y="1006"/>
                </a:lnTo>
                <a:lnTo>
                  <a:pt x="7161" y="980"/>
                </a:lnTo>
                <a:lnTo>
                  <a:pt x="7445" y="928"/>
                </a:lnTo>
                <a:lnTo>
                  <a:pt x="7730" y="903"/>
                </a:lnTo>
                <a:lnTo>
                  <a:pt x="8040" y="851"/>
                </a:lnTo>
                <a:lnTo>
                  <a:pt x="8325" y="825"/>
                </a:lnTo>
                <a:lnTo>
                  <a:pt x="8609" y="774"/>
                </a:lnTo>
                <a:lnTo>
                  <a:pt x="8893" y="722"/>
                </a:lnTo>
                <a:lnTo>
                  <a:pt x="9178" y="696"/>
                </a:lnTo>
                <a:lnTo>
                  <a:pt x="9462" y="645"/>
                </a:lnTo>
                <a:lnTo>
                  <a:pt x="9746" y="619"/>
                </a:lnTo>
                <a:lnTo>
                  <a:pt x="10031" y="567"/>
                </a:lnTo>
                <a:lnTo>
                  <a:pt x="10315" y="541"/>
                </a:lnTo>
                <a:lnTo>
                  <a:pt x="10600" y="490"/>
                </a:lnTo>
                <a:lnTo>
                  <a:pt x="10884" y="438"/>
                </a:lnTo>
                <a:lnTo>
                  <a:pt x="11168" y="412"/>
                </a:lnTo>
                <a:lnTo>
                  <a:pt x="11479" y="361"/>
                </a:lnTo>
                <a:lnTo>
                  <a:pt x="11763" y="335"/>
                </a:lnTo>
                <a:lnTo>
                  <a:pt x="12047" y="283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74"/>
          <p:cNvSpPr/>
          <p:nvPr/>
        </p:nvSpPr>
        <p:spPr>
          <a:xfrm>
            <a:off x="6922608" y="1013823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61"/>
                </a:moveTo>
                <a:lnTo>
                  <a:pt x="284" y="1909"/>
                </a:lnTo>
                <a:lnTo>
                  <a:pt x="568" y="1883"/>
                </a:lnTo>
                <a:lnTo>
                  <a:pt x="879" y="1832"/>
                </a:lnTo>
                <a:lnTo>
                  <a:pt x="1163" y="1806"/>
                </a:lnTo>
                <a:lnTo>
                  <a:pt x="1447" y="1754"/>
                </a:lnTo>
                <a:lnTo>
                  <a:pt x="1732" y="1728"/>
                </a:lnTo>
                <a:lnTo>
                  <a:pt x="2016" y="1677"/>
                </a:lnTo>
                <a:lnTo>
                  <a:pt x="2301" y="1651"/>
                </a:lnTo>
                <a:lnTo>
                  <a:pt x="2585" y="1599"/>
                </a:lnTo>
                <a:lnTo>
                  <a:pt x="2869" y="1573"/>
                </a:lnTo>
                <a:lnTo>
                  <a:pt x="3154" y="1522"/>
                </a:lnTo>
                <a:lnTo>
                  <a:pt x="3438" y="1470"/>
                </a:lnTo>
                <a:lnTo>
                  <a:pt x="3722" y="1444"/>
                </a:lnTo>
                <a:lnTo>
                  <a:pt x="4033" y="1393"/>
                </a:lnTo>
                <a:lnTo>
                  <a:pt x="4317" y="1367"/>
                </a:lnTo>
                <a:lnTo>
                  <a:pt x="4602" y="1315"/>
                </a:lnTo>
                <a:lnTo>
                  <a:pt x="4886" y="1290"/>
                </a:lnTo>
                <a:lnTo>
                  <a:pt x="5170" y="1238"/>
                </a:lnTo>
                <a:lnTo>
                  <a:pt x="5455" y="1212"/>
                </a:lnTo>
                <a:lnTo>
                  <a:pt x="5739" y="1161"/>
                </a:lnTo>
                <a:lnTo>
                  <a:pt x="6023" y="1109"/>
                </a:lnTo>
                <a:lnTo>
                  <a:pt x="6308" y="1083"/>
                </a:lnTo>
                <a:lnTo>
                  <a:pt x="6592" y="1032"/>
                </a:lnTo>
                <a:lnTo>
                  <a:pt x="6877" y="1006"/>
                </a:lnTo>
                <a:lnTo>
                  <a:pt x="7161" y="954"/>
                </a:lnTo>
                <a:lnTo>
                  <a:pt x="7471" y="928"/>
                </a:lnTo>
                <a:lnTo>
                  <a:pt x="7756" y="877"/>
                </a:lnTo>
                <a:lnTo>
                  <a:pt x="8040" y="851"/>
                </a:lnTo>
                <a:lnTo>
                  <a:pt x="8325" y="799"/>
                </a:lnTo>
                <a:lnTo>
                  <a:pt x="8609" y="748"/>
                </a:lnTo>
                <a:lnTo>
                  <a:pt x="8893" y="722"/>
                </a:lnTo>
                <a:lnTo>
                  <a:pt x="9178" y="670"/>
                </a:lnTo>
                <a:lnTo>
                  <a:pt x="9462" y="645"/>
                </a:lnTo>
                <a:lnTo>
                  <a:pt x="9746" y="593"/>
                </a:lnTo>
                <a:lnTo>
                  <a:pt x="10031" y="567"/>
                </a:lnTo>
                <a:lnTo>
                  <a:pt x="10315" y="516"/>
                </a:lnTo>
                <a:lnTo>
                  <a:pt x="10626" y="490"/>
                </a:lnTo>
                <a:lnTo>
                  <a:pt x="10910" y="438"/>
                </a:lnTo>
                <a:lnTo>
                  <a:pt x="11194" y="412"/>
                </a:lnTo>
                <a:lnTo>
                  <a:pt x="11479" y="361"/>
                </a:lnTo>
                <a:lnTo>
                  <a:pt x="11763" y="309"/>
                </a:lnTo>
                <a:lnTo>
                  <a:pt x="12047" y="283"/>
                </a:lnTo>
                <a:lnTo>
                  <a:pt x="12332" y="232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64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75"/>
          <p:cNvSpPr/>
          <p:nvPr/>
        </p:nvSpPr>
        <p:spPr>
          <a:xfrm>
            <a:off x="6936673" y="1013630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35"/>
                </a:moveTo>
                <a:lnTo>
                  <a:pt x="284" y="1883"/>
                </a:lnTo>
                <a:lnTo>
                  <a:pt x="568" y="1857"/>
                </a:lnTo>
                <a:lnTo>
                  <a:pt x="853" y="1806"/>
                </a:lnTo>
                <a:lnTo>
                  <a:pt x="1137" y="1780"/>
                </a:lnTo>
                <a:lnTo>
                  <a:pt x="1421" y="1728"/>
                </a:lnTo>
                <a:lnTo>
                  <a:pt x="1706" y="1703"/>
                </a:lnTo>
                <a:lnTo>
                  <a:pt x="1990" y="1651"/>
                </a:lnTo>
                <a:lnTo>
                  <a:pt x="2275" y="1625"/>
                </a:lnTo>
                <a:lnTo>
                  <a:pt x="2559" y="1573"/>
                </a:lnTo>
                <a:lnTo>
                  <a:pt x="2843" y="1548"/>
                </a:lnTo>
                <a:lnTo>
                  <a:pt x="3154" y="1496"/>
                </a:lnTo>
                <a:lnTo>
                  <a:pt x="3438" y="1444"/>
                </a:lnTo>
                <a:lnTo>
                  <a:pt x="3722" y="1419"/>
                </a:lnTo>
                <a:lnTo>
                  <a:pt x="4007" y="1367"/>
                </a:lnTo>
                <a:lnTo>
                  <a:pt x="4291" y="1341"/>
                </a:lnTo>
                <a:lnTo>
                  <a:pt x="4576" y="1290"/>
                </a:lnTo>
                <a:lnTo>
                  <a:pt x="4860" y="1264"/>
                </a:lnTo>
                <a:lnTo>
                  <a:pt x="5144" y="1212"/>
                </a:lnTo>
                <a:lnTo>
                  <a:pt x="5429" y="1186"/>
                </a:lnTo>
                <a:lnTo>
                  <a:pt x="5713" y="1135"/>
                </a:lnTo>
                <a:lnTo>
                  <a:pt x="5998" y="1109"/>
                </a:lnTo>
                <a:lnTo>
                  <a:pt x="6282" y="1057"/>
                </a:lnTo>
                <a:lnTo>
                  <a:pt x="6592" y="1032"/>
                </a:lnTo>
                <a:lnTo>
                  <a:pt x="6877" y="980"/>
                </a:lnTo>
                <a:lnTo>
                  <a:pt x="7161" y="928"/>
                </a:lnTo>
                <a:lnTo>
                  <a:pt x="7445" y="903"/>
                </a:lnTo>
                <a:lnTo>
                  <a:pt x="7730" y="851"/>
                </a:lnTo>
                <a:lnTo>
                  <a:pt x="8014" y="825"/>
                </a:lnTo>
                <a:lnTo>
                  <a:pt x="8299" y="774"/>
                </a:lnTo>
                <a:lnTo>
                  <a:pt x="8583" y="748"/>
                </a:lnTo>
                <a:lnTo>
                  <a:pt x="8867" y="696"/>
                </a:lnTo>
                <a:lnTo>
                  <a:pt x="9152" y="670"/>
                </a:lnTo>
                <a:lnTo>
                  <a:pt x="9436" y="619"/>
                </a:lnTo>
                <a:lnTo>
                  <a:pt x="9746" y="593"/>
                </a:lnTo>
                <a:lnTo>
                  <a:pt x="10031" y="541"/>
                </a:lnTo>
                <a:lnTo>
                  <a:pt x="10315" y="516"/>
                </a:lnTo>
                <a:lnTo>
                  <a:pt x="10600" y="464"/>
                </a:lnTo>
                <a:lnTo>
                  <a:pt x="10884" y="412"/>
                </a:lnTo>
                <a:lnTo>
                  <a:pt x="11168" y="387"/>
                </a:lnTo>
                <a:lnTo>
                  <a:pt x="11453" y="335"/>
                </a:lnTo>
                <a:lnTo>
                  <a:pt x="11737" y="309"/>
                </a:lnTo>
                <a:lnTo>
                  <a:pt x="12022" y="258"/>
                </a:lnTo>
                <a:lnTo>
                  <a:pt x="12306" y="232"/>
                </a:lnTo>
                <a:lnTo>
                  <a:pt x="12590" y="180"/>
                </a:lnTo>
                <a:lnTo>
                  <a:pt x="12875" y="154"/>
                </a:lnTo>
                <a:lnTo>
                  <a:pt x="13185" y="103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76"/>
          <p:cNvSpPr/>
          <p:nvPr/>
        </p:nvSpPr>
        <p:spPr>
          <a:xfrm>
            <a:off x="6950711" y="10134363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35"/>
                </a:moveTo>
                <a:lnTo>
                  <a:pt x="284" y="1883"/>
                </a:lnTo>
                <a:lnTo>
                  <a:pt x="568" y="1857"/>
                </a:lnTo>
                <a:lnTo>
                  <a:pt x="853" y="1806"/>
                </a:lnTo>
                <a:lnTo>
                  <a:pt x="1137" y="1780"/>
                </a:lnTo>
                <a:lnTo>
                  <a:pt x="1421" y="1728"/>
                </a:lnTo>
                <a:lnTo>
                  <a:pt x="1706" y="1703"/>
                </a:lnTo>
                <a:lnTo>
                  <a:pt x="1990" y="1651"/>
                </a:lnTo>
                <a:lnTo>
                  <a:pt x="2301" y="1625"/>
                </a:lnTo>
                <a:lnTo>
                  <a:pt x="2585" y="1573"/>
                </a:lnTo>
                <a:lnTo>
                  <a:pt x="2869" y="1548"/>
                </a:lnTo>
                <a:lnTo>
                  <a:pt x="3154" y="1496"/>
                </a:lnTo>
                <a:lnTo>
                  <a:pt x="3438" y="1470"/>
                </a:lnTo>
                <a:lnTo>
                  <a:pt x="3722" y="1419"/>
                </a:lnTo>
                <a:lnTo>
                  <a:pt x="4007" y="1393"/>
                </a:lnTo>
                <a:lnTo>
                  <a:pt x="4291" y="1341"/>
                </a:lnTo>
                <a:lnTo>
                  <a:pt x="4576" y="1315"/>
                </a:lnTo>
                <a:lnTo>
                  <a:pt x="4860" y="1264"/>
                </a:lnTo>
                <a:lnTo>
                  <a:pt x="5144" y="1212"/>
                </a:lnTo>
                <a:lnTo>
                  <a:pt x="5429" y="1186"/>
                </a:lnTo>
                <a:lnTo>
                  <a:pt x="5739" y="1135"/>
                </a:lnTo>
                <a:lnTo>
                  <a:pt x="6023" y="1109"/>
                </a:lnTo>
                <a:lnTo>
                  <a:pt x="6308" y="1057"/>
                </a:lnTo>
                <a:lnTo>
                  <a:pt x="6592" y="1032"/>
                </a:lnTo>
                <a:lnTo>
                  <a:pt x="6877" y="980"/>
                </a:lnTo>
                <a:lnTo>
                  <a:pt x="7161" y="954"/>
                </a:lnTo>
                <a:lnTo>
                  <a:pt x="7445" y="903"/>
                </a:lnTo>
                <a:lnTo>
                  <a:pt x="7730" y="877"/>
                </a:lnTo>
                <a:lnTo>
                  <a:pt x="8014" y="825"/>
                </a:lnTo>
                <a:lnTo>
                  <a:pt x="8299" y="799"/>
                </a:lnTo>
                <a:lnTo>
                  <a:pt x="8583" y="748"/>
                </a:lnTo>
                <a:lnTo>
                  <a:pt x="8867" y="722"/>
                </a:lnTo>
                <a:lnTo>
                  <a:pt x="9178" y="670"/>
                </a:lnTo>
                <a:lnTo>
                  <a:pt x="9462" y="645"/>
                </a:lnTo>
                <a:lnTo>
                  <a:pt x="9746" y="593"/>
                </a:lnTo>
                <a:lnTo>
                  <a:pt x="10031" y="541"/>
                </a:lnTo>
                <a:lnTo>
                  <a:pt x="10315" y="516"/>
                </a:lnTo>
                <a:lnTo>
                  <a:pt x="10600" y="464"/>
                </a:lnTo>
                <a:lnTo>
                  <a:pt x="10884" y="438"/>
                </a:lnTo>
                <a:lnTo>
                  <a:pt x="11168" y="387"/>
                </a:lnTo>
                <a:lnTo>
                  <a:pt x="11453" y="361"/>
                </a:lnTo>
                <a:lnTo>
                  <a:pt x="11737" y="309"/>
                </a:lnTo>
                <a:lnTo>
                  <a:pt x="12022" y="283"/>
                </a:lnTo>
                <a:lnTo>
                  <a:pt x="12332" y="232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77"/>
          <p:cNvSpPr/>
          <p:nvPr/>
        </p:nvSpPr>
        <p:spPr>
          <a:xfrm>
            <a:off x="6964750" y="10132430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35"/>
                </a:moveTo>
                <a:lnTo>
                  <a:pt x="284" y="1883"/>
                </a:lnTo>
                <a:lnTo>
                  <a:pt x="568" y="1857"/>
                </a:lnTo>
                <a:lnTo>
                  <a:pt x="853" y="1806"/>
                </a:lnTo>
                <a:lnTo>
                  <a:pt x="1137" y="1780"/>
                </a:lnTo>
                <a:lnTo>
                  <a:pt x="1421" y="1728"/>
                </a:lnTo>
                <a:lnTo>
                  <a:pt x="1732" y="1703"/>
                </a:lnTo>
                <a:lnTo>
                  <a:pt x="2016" y="1651"/>
                </a:lnTo>
                <a:lnTo>
                  <a:pt x="2301" y="1625"/>
                </a:lnTo>
                <a:lnTo>
                  <a:pt x="2585" y="1573"/>
                </a:lnTo>
                <a:lnTo>
                  <a:pt x="2869" y="1548"/>
                </a:lnTo>
                <a:lnTo>
                  <a:pt x="3154" y="1496"/>
                </a:lnTo>
                <a:lnTo>
                  <a:pt x="3438" y="1470"/>
                </a:lnTo>
                <a:lnTo>
                  <a:pt x="3722" y="1419"/>
                </a:lnTo>
                <a:lnTo>
                  <a:pt x="4007" y="1393"/>
                </a:lnTo>
                <a:lnTo>
                  <a:pt x="4291" y="1341"/>
                </a:lnTo>
                <a:lnTo>
                  <a:pt x="4576" y="1315"/>
                </a:lnTo>
                <a:lnTo>
                  <a:pt x="4886" y="1264"/>
                </a:lnTo>
                <a:lnTo>
                  <a:pt x="5170" y="1238"/>
                </a:lnTo>
                <a:lnTo>
                  <a:pt x="5455" y="1186"/>
                </a:lnTo>
                <a:lnTo>
                  <a:pt x="5739" y="1135"/>
                </a:lnTo>
                <a:lnTo>
                  <a:pt x="6023" y="1109"/>
                </a:lnTo>
                <a:lnTo>
                  <a:pt x="6308" y="1057"/>
                </a:lnTo>
                <a:lnTo>
                  <a:pt x="6592" y="1032"/>
                </a:lnTo>
                <a:lnTo>
                  <a:pt x="6877" y="980"/>
                </a:lnTo>
                <a:lnTo>
                  <a:pt x="7161" y="954"/>
                </a:lnTo>
                <a:lnTo>
                  <a:pt x="7445" y="903"/>
                </a:lnTo>
                <a:lnTo>
                  <a:pt x="7730" y="877"/>
                </a:lnTo>
                <a:lnTo>
                  <a:pt x="8014" y="825"/>
                </a:lnTo>
                <a:lnTo>
                  <a:pt x="8325" y="799"/>
                </a:lnTo>
                <a:lnTo>
                  <a:pt x="8609" y="748"/>
                </a:lnTo>
                <a:lnTo>
                  <a:pt x="8893" y="722"/>
                </a:lnTo>
                <a:lnTo>
                  <a:pt x="9178" y="670"/>
                </a:lnTo>
                <a:lnTo>
                  <a:pt x="9462" y="645"/>
                </a:lnTo>
                <a:lnTo>
                  <a:pt x="9746" y="593"/>
                </a:lnTo>
                <a:lnTo>
                  <a:pt x="10031" y="567"/>
                </a:lnTo>
                <a:lnTo>
                  <a:pt x="10315" y="516"/>
                </a:lnTo>
                <a:lnTo>
                  <a:pt x="10600" y="490"/>
                </a:lnTo>
                <a:lnTo>
                  <a:pt x="10884" y="438"/>
                </a:lnTo>
                <a:lnTo>
                  <a:pt x="11168" y="412"/>
                </a:lnTo>
                <a:lnTo>
                  <a:pt x="11479" y="361"/>
                </a:lnTo>
                <a:lnTo>
                  <a:pt x="11763" y="335"/>
                </a:lnTo>
                <a:lnTo>
                  <a:pt x="12047" y="283"/>
                </a:lnTo>
                <a:lnTo>
                  <a:pt x="12332" y="232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78"/>
          <p:cNvSpPr/>
          <p:nvPr/>
        </p:nvSpPr>
        <p:spPr>
          <a:xfrm>
            <a:off x="6978789" y="1013050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35"/>
                </a:moveTo>
                <a:lnTo>
                  <a:pt x="284" y="1883"/>
                </a:lnTo>
                <a:lnTo>
                  <a:pt x="568" y="1857"/>
                </a:lnTo>
                <a:lnTo>
                  <a:pt x="879" y="1806"/>
                </a:lnTo>
                <a:lnTo>
                  <a:pt x="1163" y="1780"/>
                </a:lnTo>
                <a:lnTo>
                  <a:pt x="1447" y="1728"/>
                </a:lnTo>
                <a:lnTo>
                  <a:pt x="1732" y="1703"/>
                </a:lnTo>
                <a:lnTo>
                  <a:pt x="2016" y="1651"/>
                </a:lnTo>
                <a:lnTo>
                  <a:pt x="2301" y="1625"/>
                </a:lnTo>
                <a:lnTo>
                  <a:pt x="2585" y="1573"/>
                </a:lnTo>
                <a:lnTo>
                  <a:pt x="2869" y="1548"/>
                </a:lnTo>
                <a:lnTo>
                  <a:pt x="3154" y="1496"/>
                </a:lnTo>
                <a:lnTo>
                  <a:pt x="3438" y="1470"/>
                </a:lnTo>
                <a:lnTo>
                  <a:pt x="3722" y="1419"/>
                </a:lnTo>
                <a:lnTo>
                  <a:pt x="4033" y="1393"/>
                </a:lnTo>
                <a:lnTo>
                  <a:pt x="4317" y="1341"/>
                </a:lnTo>
                <a:lnTo>
                  <a:pt x="4602" y="1315"/>
                </a:lnTo>
                <a:lnTo>
                  <a:pt x="4886" y="1264"/>
                </a:lnTo>
                <a:lnTo>
                  <a:pt x="5170" y="1212"/>
                </a:lnTo>
                <a:lnTo>
                  <a:pt x="5455" y="1186"/>
                </a:lnTo>
                <a:lnTo>
                  <a:pt x="5739" y="1135"/>
                </a:lnTo>
                <a:lnTo>
                  <a:pt x="6023" y="1109"/>
                </a:lnTo>
                <a:lnTo>
                  <a:pt x="6308" y="1057"/>
                </a:lnTo>
                <a:lnTo>
                  <a:pt x="6592" y="1032"/>
                </a:lnTo>
                <a:lnTo>
                  <a:pt x="6877" y="980"/>
                </a:lnTo>
                <a:lnTo>
                  <a:pt x="7161" y="954"/>
                </a:lnTo>
                <a:lnTo>
                  <a:pt x="7471" y="903"/>
                </a:lnTo>
                <a:lnTo>
                  <a:pt x="7756" y="877"/>
                </a:lnTo>
                <a:lnTo>
                  <a:pt x="8040" y="825"/>
                </a:lnTo>
                <a:lnTo>
                  <a:pt x="8325" y="799"/>
                </a:lnTo>
                <a:lnTo>
                  <a:pt x="8609" y="748"/>
                </a:lnTo>
                <a:lnTo>
                  <a:pt x="8893" y="722"/>
                </a:lnTo>
                <a:lnTo>
                  <a:pt x="9178" y="670"/>
                </a:lnTo>
                <a:lnTo>
                  <a:pt x="9462" y="645"/>
                </a:lnTo>
                <a:lnTo>
                  <a:pt x="9746" y="593"/>
                </a:lnTo>
                <a:lnTo>
                  <a:pt x="10031" y="567"/>
                </a:lnTo>
                <a:lnTo>
                  <a:pt x="10315" y="516"/>
                </a:lnTo>
                <a:lnTo>
                  <a:pt x="10626" y="490"/>
                </a:lnTo>
                <a:lnTo>
                  <a:pt x="10910" y="438"/>
                </a:lnTo>
                <a:lnTo>
                  <a:pt x="11194" y="387"/>
                </a:lnTo>
                <a:lnTo>
                  <a:pt x="11479" y="361"/>
                </a:lnTo>
                <a:lnTo>
                  <a:pt x="11763" y="335"/>
                </a:lnTo>
                <a:lnTo>
                  <a:pt x="12047" y="283"/>
                </a:lnTo>
                <a:lnTo>
                  <a:pt x="12332" y="232"/>
                </a:lnTo>
                <a:lnTo>
                  <a:pt x="12616" y="206"/>
                </a:lnTo>
                <a:lnTo>
                  <a:pt x="12901" y="154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64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579"/>
          <p:cNvSpPr/>
          <p:nvPr/>
        </p:nvSpPr>
        <p:spPr>
          <a:xfrm>
            <a:off x="6992853" y="1012857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35"/>
                </a:moveTo>
                <a:lnTo>
                  <a:pt x="284" y="1909"/>
                </a:lnTo>
                <a:lnTo>
                  <a:pt x="568" y="1857"/>
                </a:lnTo>
                <a:lnTo>
                  <a:pt x="853" y="1806"/>
                </a:lnTo>
                <a:lnTo>
                  <a:pt x="1137" y="1780"/>
                </a:lnTo>
                <a:lnTo>
                  <a:pt x="1421" y="1728"/>
                </a:lnTo>
                <a:lnTo>
                  <a:pt x="1706" y="1703"/>
                </a:lnTo>
                <a:lnTo>
                  <a:pt x="1990" y="1651"/>
                </a:lnTo>
                <a:lnTo>
                  <a:pt x="2275" y="1625"/>
                </a:lnTo>
                <a:lnTo>
                  <a:pt x="2559" y="1573"/>
                </a:lnTo>
                <a:lnTo>
                  <a:pt x="2843" y="1548"/>
                </a:lnTo>
                <a:lnTo>
                  <a:pt x="3154" y="1496"/>
                </a:lnTo>
                <a:lnTo>
                  <a:pt x="3438" y="1470"/>
                </a:lnTo>
                <a:lnTo>
                  <a:pt x="3722" y="1419"/>
                </a:lnTo>
                <a:lnTo>
                  <a:pt x="4007" y="1393"/>
                </a:lnTo>
                <a:lnTo>
                  <a:pt x="4291" y="1341"/>
                </a:lnTo>
                <a:lnTo>
                  <a:pt x="4576" y="1315"/>
                </a:lnTo>
                <a:lnTo>
                  <a:pt x="4860" y="1264"/>
                </a:lnTo>
                <a:lnTo>
                  <a:pt x="5144" y="1212"/>
                </a:lnTo>
                <a:lnTo>
                  <a:pt x="5429" y="1186"/>
                </a:lnTo>
                <a:lnTo>
                  <a:pt x="5713" y="1135"/>
                </a:lnTo>
                <a:lnTo>
                  <a:pt x="5998" y="1109"/>
                </a:lnTo>
                <a:lnTo>
                  <a:pt x="6282" y="1057"/>
                </a:lnTo>
                <a:lnTo>
                  <a:pt x="6592" y="1032"/>
                </a:lnTo>
                <a:lnTo>
                  <a:pt x="6877" y="980"/>
                </a:lnTo>
                <a:lnTo>
                  <a:pt x="7161" y="954"/>
                </a:lnTo>
                <a:lnTo>
                  <a:pt x="7445" y="903"/>
                </a:lnTo>
                <a:lnTo>
                  <a:pt x="7730" y="877"/>
                </a:lnTo>
                <a:lnTo>
                  <a:pt x="8014" y="825"/>
                </a:lnTo>
                <a:lnTo>
                  <a:pt x="8299" y="799"/>
                </a:lnTo>
                <a:lnTo>
                  <a:pt x="8583" y="748"/>
                </a:lnTo>
                <a:lnTo>
                  <a:pt x="8867" y="696"/>
                </a:lnTo>
                <a:lnTo>
                  <a:pt x="9152" y="670"/>
                </a:lnTo>
                <a:lnTo>
                  <a:pt x="9436" y="619"/>
                </a:lnTo>
                <a:lnTo>
                  <a:pt x="9721" y="593"/>
                </a:lnTo>
                <a:lnTo>
                  <a:pt x="10031" y="541"/>
                </a:lnTo>
                <a:lnTo>
                  <a:pt x="10315" y="516"/>
                </a:lnTo>
                <a:lnTo>
                  <a:pt x="10600" y="464"/>
                </a:lnTo>
                <a:lnTo>
                  <a:pt x="10884" y="438"/>
                </a:lnTo>
                <a:lnTo>
                  <a:pt x="11168" y="387"/>
                </a:lnTo>
                <a:lnTo>
                  <a:pt x="11453" y="361"/>
                </a:lnTo>
                <a:lnTo>
                  <a:pt x="11737" y="309"/>
                </a:lnTo>
                <a:lnTo>
                  <a:pt x="12022" y="283"/>
                </a:lnTo>
                <a:lnTo>
                  <a:pt x="12306" y="232"/>
                </a:lnTo>
                <a:lnTo>
                  <a:pt x="12590" y="206"/>
                </a:lnTo>
                <a:lnTo>
                  <a:pt x="12875" y="154"/>
                </a:lnTo>
                <a:lnTo>
                  <a:pt x="13185" y="103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580"/>
          <p:cNvSpPr/>
          <p:nvPr/>
        </p:nvSpPr>
        <p:spPr>
          <a:xfrm>
            <a:off x="7006892" y="1012660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1961"/>
                </a:moveTo>
                <a:lnTo>
                  <a:pt x="284" y="1935"/>
                </a:lnTo>
                <a:lnTo>
                  <a:pt x="568" y="1883"/>
                </a:lnTo>
                <a:lnTo>
                  <a:pt x="853" y="1832"/>
                </a:lnTo>
                <a:lnTo>
                  <a:pt x="1137" y="1806"/>
                </a:lnTo>
                <a:lnTo>
                  <a:pt x="1421" y="1754"/>
                </a:lnTo>
                <a:lnTo>
                  <a:pt x="1706" y="1728"/>
                </a:lnTo>
                <a:lnTo>
                  <a:pt x="1990" y="1677"/>
                </a:lnTo>
                <a:lnTo>
                  <a:pt x="2275" y="1651"/>
                </a:lnTo>
                <a:lnTo>
                  <a:pt x="2585" y="1599"/>
                </a:lnTo>
                <a:lnTo>
                  <a:pt x="2869" y="1573"/>
                </a:lnTo>
                <a:lnTo>
                  <a:pt x="3154" y="1522"/>
                </a:lnTo>
                <a:lnTo>
                  <a:pt x="3438" y="1470"/>
                </a:lnTo>
                <a:lnTo>
                  <a:pt x="3722" y="1444"/>
                </a:lnTo>
                <a:lnTo>
                  <a:pt x="4007" y="1393"/>
                </a:lnTo>
                <a:lnTo>
                  <a:pt x="4291" y="1367"/>
                </a:lnTo>
                <a:lnTo>
                  <a:pt x="4576" y="1315"/>
                </a:lnTo>
                <a:lnTo>
                  <a:pt x="4860" y="1290"/>
                </a:lnTo>
                <a:lnTo>
                  <a:pt x="5144" y="1238"/>
                </a:lnTo>
                <a:lnTo>
                  <a:pt x="5429" y="1212"/>
                </a:lnTo>
                <a:lnTo>
                  <a:pt x="5739" y="1161"/>
                </a:lnTo>
                <a:lnTo>
                  <a:pt x="6023" y="1109"/>
                </a:lnTo>
                <a:lnTo>
                  <a:pt x="6308" y="1083"/>
                </a:lnTo>
                <a:lnTo>
                  <a:pt x="6592" y="1032"/>
                </a:lnTo>
                <a:lnTo>
                  <a:pt x="6877" y="1006"/>
                </a:lnTo>
                <a:lnTo>
                  <a:pt x="7161" y="954"/>
                </a:lnTo>
                <a:lnTo>
                  <a:pt x="7445" y="928"/>
                </a:lnTo>
                <a:lnTo>
                  <a:pt x="7730" y="877"/>
                </a:lnTo>
                <a:lnTo>
                  <a:pt x="8014" y="851"/>
                </a:lnTo>
                <a:lnTo>
                  <a:pt x="8299" y="799"/>
                </a:lnTo>
                <a:lnTo>
                  <a:pt x="8583" y="748"/>
                </a:lnTo>
                <a:lnTo>
                  <a:pt x="8867" y="722"/>
                </a:lnTo>
                <a:lnTo>
                  <a:pt x="9178" y="670"/>
                </a:lnTo>
                <a:lnTo>
                  <a:pt x="9462" y="645"/>
                </a:lnTo>
                <a:lnTo>
                  <a:pt x="9746" y="593"/>
                </a:lnTo>
                <a:lnTo>
                  <a:pt x="10031" y="541"/>
                </a:lnTo>
                <a:lnTo>
                  <a:pt x="10315" y="516"/>
                </a:lnTo>
                <a:lnTo>
                  <a:pt x="10600" y="464"/>
                </a:lnTo>
                <a:lnTo>
                  <a:pt x="10884" y="438"/>
                </a:lnTo>
                <a:lnTo>
                  <a:pt x="11168" y="387"/>
                </a:lnTo>
                <a:lnTo>
                  <a:pt x="11453" y="361"/>
                </a:lnTo>
                <a:lnTo>
                  <a:pt x="11737" y="309"/>
                </a:lnTo>
                <a:lnTo>
                  <a:pt x="12022" y="258"/>
                </a:lnTo>
                <a:lnTo>
                  <a:pt x="12332" y="232"/>
                </a:lnTo>
                <a:lnTo>
                  <a:pt x="12616" y="180"/>
                </a:lnTo>
                <a:lnTo>
                  <a:pt x="12901" y="154"/>
                </a:lnTo>
                <a:lnTo>
                  <a:pt x="13185" y="103"/>
                </a:lnTo>
                <a:lnTo>
                  <a:pt x="13469" y="77"/>
                </a:lnTo>
                <a:lnTo>
                  <a:pt x="13754" y="25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581"/>
          <p:cNvSpPr/>
          <p:nvPr/>
        </p:nvSpPr>
        <p:spPr>
          <a:xfrm>
            <a:off x="7020930" y="1012455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038"/>
                </a:moveTo>
                <a:lnTo>
                  <a:pt x="284" y="1986"/>
                </a:lnTo>
                <a:lnTo>
                  <a:pt x="568" y="1961"/>
                </a:lnTo>
                <a:lnTo>
                  <a:pt x="853" y="1909"/>
                </a:lnTo>
                <a:lnTo>
                  <a:pt x="1137" y="1883"/>
                </a:lnTo>
                <a:lnTo>
                  <a:pt x="1421" y="1832"/>
                </a:lnTo>
                <a:lnTo>
                  <a:pt x="1732" y="1780"/>
                </a:lnTo>
                <a:lnTo>
                  <a:pt x="2016" y="1754"/>
                </a:lnTo>
                <a:lnTo>
                  <a:pt x="2301" y="1703"/>
                </a:lnTo>
                <a:lnTo>
                  <a:pt x="2585" y="1677"/>
                </a:lnTo>
                <a:lnTo>
                  <a:pt x="2869" y="1625"/>
                </a:lnTo>
                <a:lnTo>
                  <a:pt x="3154" y="1573"/>
                </a:lnTo>
                <a:lnTo>
                  <a:pt x="3438" y="1548"/>
                </a:lnTo>
                <a:lnTo>
                  <a:pt x="3722" y="1496"/>
                </a:lnTo>
                <a:lnTo>
                  <a:pt x="4007" y="1470"/>
                </a:lnTo>
                <a:lnTo>
                  <a:pt x="4291" y="1419"/>
                </a:lnTo>
                <a:lnTo>
                  <a:pt x="4576" y="1393"/>
                </a:lnTo>
                <a:lnTo>
                  <a:pt x="4886" y="1341"/>
                </a:lnTo>
                <a:lnTo>
                  <a:pt x="5170" y="1290"/>
                </a:lnTo>
                <a:lnTo>
                  <a:pt x="5455" y="1264"/>
                </a:lnTo>
                <a:lnTo>
                  <a:pt x="5739" y="1212"/>
                </a:lnTo>
                <a:lnTo>
                  <a:pt x="6023" y="1186"/>
                </a:lnTo>
                <a:lnTo>
                  <a:pt x="6308" y="1135"/>
                </a:lnTo>
                <a:lnTo>
                  <a:pt x="6592" y="1083"/>
                </a:lnTo>
                <a:lnTo>
                  <a:pt x="6877" y="1057"/>
                </a:lnTo>
                <a:lnTo>
                  <a:pt x="7161" y="1006"/>
                </a:lnTo>
                <a:lnTo>
                  <a:pt x="7445" y="980"/>
                </a:lnTo>
                <a:lnTo>
                  <a:pt x="7730" y="928"/>
                </a:lnTo>
                <a:lnTo>
                  <a:pt x="8014" y="877"/>
                </a:lnTo>
                <a:lnTo>
                  <a:pt x="8325" y="851"/>
                </a:lnTo>
                <a:lnTo>
                  <a:pt x="8609" y="799"/>
                </a:lnTo>
                <a:lnTo>
                  <a:pt x="8893" y="774"/>
                </a:lnTo>
                <a:lnTo>
                  <a:pt x="9178" y="722"/>
                </a:lnTo>
                <a:lnTo>
                  <a:pt x="9462" y="670"/>
                </a:lnTo>
                <a:lnTo>
                  <a:pt x="9746" y="645"/>
                </a:lnTo>
                <a:lnTo>
                  <a:pt x="10031" y="593"/>
                </a:lnTo>
                <a:lnTo>
                  <a:pt x="10315" y="541"/>
                </a:lnTo>
                <a:lnTo>
                  <a:pt x="10600" y="516"/>
                </a:lnTo>
                <a:lnTo>
                  <a:pt x="10884" y="464"/>
                </a:lnTo>
                <a:lnTo>
                  <a:pt x="11168" y="438"/>
                </a:lnTo>
                <a:lnTo>
                  <a:pt x="11479" y="387"/>
                </a:lnTo>
                <a:lnTo>
                  <a:pt x="11763" y="335"/>
                </a:lnTo>
                <a:lnTo>
                  <a:pt x="12047" y="309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582"/>
          <p:cNvSpPr/>
          <p:nvPr/>
        </p:nvSpPr>
        <p:spPr>
          <a:xfrm>
            <a:off x="7034970" y="1012244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115"/>
                </a:moveTo>
                <a:lnTo>
                  <a:pt x="284" y="2064"/>
                </a:lnTo>
                <a:lnTo>
                  <a:pt x="568" y="2038"/>
                </a:lnTo>
                <a:lnTo>
                  <a:pt x="879" y="1986"/>
                </a:lnTo>
                <a:lnTo>
                  <a:pt x="1163" y="1935"/>
                </a:lnTo>
                <a:lnTo>
                  <a:pt x="1447" y="1909"/>
                </a:lnTo>
                <a:lnTo>
                  <a:pt x="1732" y="1857"/>
                </a:lnTo>
                <a:lnTo>
                  <a:pt x="2016" y="1806"/>
                </a:lnTo>
                <a:lnTo>
                  <a:pt x="2301" y="1780"/>
                </a:lnTo>
                <a:lnTo>
                  <a:pt x="2585" y="1728"/>
                </a:lnTo>
                <a:lnTo>
                  <a:pt x="2869" y="1703"/>
                </a:lnTo>
                <a:lnTo>
                  <a:pt x="3154" y="1651"/>
                </a:lnTo>
                <a:lnTo>
                  <a:pt x="3438" y="1599"/>
                </a:lnTo>
                <a:lnTo>
                  <a:pt x="3722" y="1573"/>
                </a:lnTo>
                <a:lnTo>
                  <a:pt x="4007" y="1522"/>
                </a:lnTo>
                <a:lnTo>
                  <a:pt x="4317" y="1470"/>
                </a:lnTo>
                <a:lnTo>
                  <a:pt x="4602" y="1444"/>
                </a:lnTo>
                <a:lnTo>
                  <a:pt x="4886" y="1393"/>
                </a:lnTo>
                <a:lnTo>
                  <a:pt x="5170" y="1341"/>
                </a:lnTo>
                <a:lnTo>
                  <a:pt x="5455" y="1315"/>
                </a:lnTo>
                <a:lnTo>
                  <a:pt x="5739" y="1264"/>
                </a:lnTo>
                <a:lnTo>
                  <a:pt x="6023" y="1212"/>
                </a:lnTo>
                <a:lnTo>
                  <a:pt x="6308" y="1186"/>
                </a:lnTo>
                <a:lnTo>
                  <a:pt x="6592" y="1135"/>
                </a:lnTo>
                <a:lnTo>
                  <a:pt x="6877" y="1083"/>
                </a:lnTo>
                <a:lnTo>
                  <a:pt x="7161" y="1057"/>
                </a:lnTo>
                <a:lnTo>
                  <a:pt x="7471" y="1006"/>
                </a:lnTo>
                <a:lnTo>
                  <a:pt x="7756" y="954"/>
                </a:lnTo>
                <a:lnTo>
                  <a:pt x="8040" y="903"/>
                </a:lnTo>
                <a:lnTo>
                  <a:pt x="8325" y="877"/>
                </a:lnTo>
                <a:lnTo>
                  <a:pt x="8609" y="825"/>
                </a:lnTo>
                <a:lnTo>
                  <a:pt x="8893" y="799"/>
                </a:lnTo>
                <a:lnTo>
                  <a:pt x="9178" y="748"/>
                </a:lnTo>
                <a:lnTo>
                  <a:pt x="9462" y="696"/>
                </a:lnTo>
                <a:lnTo>
                  <a:pt x="9746" y="645"/>
                </a:lnTo>
                <a:lnTo>
                  <a:pt x="10031" y="619"/>
                </a:lnTo>
                <a:lnTo>
                  <a:pt x="10315" y="567"/>
                </a:lnTo>
                <a:lnTo>
                  <a:pt x="10600" y="516"/>
                </a:lnTo>
                <a:lnTo>
                  <a:pt x="10910" y="490"/>
                </a:lnTo>
                <a:lnTo>
                  <a:pt x="11194" y="438"/>
                </a:lnTo>
                <a:lnTo>
                  <a:pt x="11479" y="387"/>
                </a:lnTo>
                <a:lnTo>
                  <a:pt x="11763" y="335"/>
                </a:lnTo>
                <a:lnTo>
                  <a:pt x="12047" y="309"/>
                </a:lnTo>
                <a:lnTo>
                  <a:pt x="12332" y="258"/>
                </a:lnTo>
                <a:lnTo>
                  <a:pt x="12616" y="206"/>
                </a:lnTo>
                <a:lnTo>
                  <a:pt x="12901" y="180"/>
                </a:lnTo>
                <a:lnTo>
                  <a:pt x="13185" y="129"/>
                </a:lnTo>
                <a:lnTo>
                  <a:pt x="13469" y="77"/>
                </a:lnTo>
                <a:lnTo>
                  <a:pt x="13754" y="51"/>
                </a:lnTo>
                <a:lnTo>
                  <a:pt x="14064" y="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583"/>
          <p:cNvSpPr/>
          <p:nvPr/>
        </p:nvSpPr>
        <p:spPr>
          <a:xfrm>
            <a:off x="7049034" y="1012016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270"/>
                </a:moveTo>
                <a:lnTo>
                  <a:pt x="284" y="2219"/>
                </a:lnTo>
                <a:lnTo>
                  <a:pt x="568" y="2193"/>
                </a:lnTo>
                <a:lnTo>
                  <a:pt x="853" y="2141"/>
                </a:lnTo>
                <a:lnTo>
                  <a:pt x="1137" y="2090"/>
                </a:lnTo>
                <a:lnTo>
                  <a:pt x="1421" y="2038"/>
                </a:lnTo>
                <a:lnTo>
                  <a:pt x="1706" y="2012"/>
                </a:lnTo>
                <a:lnTo>
                  <a:pt x="1990" y="1961"/>
                </a:lnTo>
                <a:lnTo>
                  <a:pt x="2275" y="1909"/>
                </a:lnTo>
                <a:lnTo>
                  <a:pt x="2559" y="1857"/>
                </a:lnTo>
                <a:lnTo>
                  <a:pt x="2843" y="1832"/>
                </a:lnTo>
                <a:lnTo>
                  <a:pt x="3128" y="1780"/>
                </a:lnTo>
                <a:lnTo>
                  <a:pt x="3438" y="1728"/>
                </a:lnTo>
                <a:lnTo>
                  <a:pt x="3722" y="1677"/>
                </a:lnTo>
                <a:lnTo>
                  <a:pt x="4007" y="1651"/>
                </a:lnTo>
                <a:lnTo>
                  <a:pt x="4291" y="1599"/>
                </a:lnTo>
                <a:lnTo>
                  <a:pt x="4576" y="1548"/>
                </a:lnTo>
                <a:lnTo>
                  <a:pt x="4860" y="1496"/>
                </a:lnTo>
                <a:lnTo>
                  <a:pt x="5144" y="1470"/>
                </a:lnTo>
                <a:lnTo>
                  <a:pt x="5429" y="1419"/>
                </a:lnTo>
                <a:lnTo>
                  <a:pt x="5713" y="1367"/>
                </a:lnTo>
                <a:lnTo>
                  <a:pt x="5998" y="1315"/>
                </a:lnTo>
                <a:lnTo>
                  <a:pt x="6282" y="1264"/>
                </a:lnTo>
                <a:lnTo>
                  <a:pt x="6592" y="1238"/>
                </a:lnTo>
                <a:lnTo>
                  <a:pt x="6877" y="1186"/>
                </a:lnTo>
                <a:lnTo>
                  <a:pt x="7161" y="1135"/>
                </a:lnTo>
                <a:lnTo>
                  <a:pt x="7445" y="1083"/>
                </a:lnTo>
                <a:lnTo>
                  <a:pt x="7730" y="1057"/>
                </a:lnTo>
                <a:lnTo>
                  <a:pt x="8014" y="1006"/>
                </a:lnTo>
                <a:lnTo>
                  <a:pt x="8299" y="954"/>
                </a:lnTo>
                <a:lnTo>
                  <a:pt x="8583" y="903"/>
                </a:lnTo>
                <a:lnTo>
                  <a:pt x="8867" y="851"/>
                </a:lnTo>
                <a:lnTo>
                  <a:pt x="9152" y="825"/>
                </a:lnTo>
                <a:lnTo>
                  <a:pt x="9436" y="774"/>
                </a:lnTo>
                <a:lnTo>
                  <a:pt x="9721" y="722"/>
                </a:lnTo>
                <a:lnTo>
                  <a:pt x="10031" y="670"/>
                </a:lnTo>
                <a:lnTo>
                  <a:pt x="10315" y="619"/>
                </a:lnTo>
                <a:lnTo>
                  <a:pt x="10600" y="567"/>
                </a:lnTo>
                <a:lnTo>
                  <a:pt x="10884" y="541"/>
                </a:lnTo>
                <a:lnTo>
                  <a:pt x="11168" y="490"/>
                </a:lnTo>
                <a:lnTo>
                  <a:pt x="11453" y="438"/>
                </a:lnTo>
                <a:lnTo>
                  <a:pt x="11737" y="387"/>
                </a:lnTo>
                <a:lnTo>
                  <a:pt x="12022" y="335"/>
                </a:lnTo>
                <a:lnTo>
                  <a:pt x="12306" y="309"/>
                </a:lnTo>
                <a:lnTo>
                  <a:pt x="12590" y="258"/>
                </a:lnTo>
                <a:lnTo>
                  <a:pt x="12875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584"/>
          <p:cNvSpPr/>
          <p:nvPr/>
        </p:nvSpPr>
        <p:spPr>
          <a:xfrm>
            <a:off x="7063073" y="10117730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451"/>
                </a:moveTo>
                <a:lnTo>
                  <a:pt x="284" y="2399"/>
                </a:lnTo>
                <a:lnTo>
                  <a:pt x="568" y="2348"/>
                </a:lnTo>
                <a:lnTo>
                  <a:pt x="853" y="2296"/>
                </a:lnTo>
                <a:lnTo>
                  <a:pt x="1137" y="2270"/>
                </a:lnTo>
                <a:lnTo>
                  <a:pt x="1421" y="2219"/>
                </a:lnTo>
                <a:lnTo>
                  <a:pt x="1706" y="2167"/>
                </a:lnTo>
                <a:lnTo>
                  <a:pt x="1990" y="2115"/>
                </a:lnTo>
                <a:lnTo>
                  <a:pt x="2275" y="2064"/>
                </a:lnTo>
                <a:lnTo>
                  <a:pt x="2585" y="2012"/>
                </a:lnTo>
                <a:lnTo>
                  <a:pt x="2869" y="1961"/>
                </a:lnTo>
                <a:lnTo>
                  <a:pt x="3154" y="1909"/>
                </a:lnTo>
                <a:lnTo>
                  <a:pt x="3438" y="1883"/>
                </a:lnTo>
                <a:lnTo>
                  <a:pt x="3722" y="1832"/>
                </a:lnTo>
                <a:lnTo>
                  <a:pt x="4007" y="1780"/>
                </a:lnTo>
                <a:lnTo>
                  <a:pt x="4291" y="1728"/>
                </a:lnTo>
                <a:lnTo>
                  <a:pt x="4576" y="1677"/>
                </a:lnTo>
                <a:lnTo>
                  <a:pt x="4860" y="1625"/>
                </a:lnTo>
                <a:lnTo>
                  <a:pt x="5144" y="1573"/>
                </a:lnTo>
                <a:lnTo>
                  <a:pt x="5429" y="1522"/>
                </a:lnTo>
                <a:lnTo>
                  <a:pt x="5713" y="1470"/>
                </a:lnTo>
                <a:lnTo>
                  <a:pt x="6023" y="1419"/>
                </a:lnTo>
                <a:lnTo>
                  <a:pt x="6308" y="1367"/>
                </a:lnTo>
                <a:lnTo>
                  <a:pt x="6592" y="1315"/>
                </a:lnTo>
                <a:lnTo>
                  <a:pt x="6877" y="1290"/>
                </a:lnTo>
                <a:lnTo>
                  <a:pt x="7161" y="1212"/>
                </a:lnTo>
                <a:lnTo>
                  <a:pt x="8583" y="980"/>
                </a:lnTo>
                <a:lnTo>
                  <a:pt x="8867" y="928"/>
                </a:lnTo>
                <a:lnTo>
                  <a:pt x="9178" y="877"/>
                </a:lnTo>
                <a:lnTo>
                  <a:pt x="9462" y="825"/>
                </a:lnTo>
                <a:lnTo>
                  <a:pt x="9746" y="774"/>
                </a:lnTo>
                <a:lnTo>
                  <a:pt x="10031" y="722"/>
                </a:lnTo>
                <a:lnTo>
                  <a:pt x="10315" y="670"/>
                </a:lnTo>
                <a:lnTo>
                  <a:pt x="10600" y="619"/>
                </a:lnTo>
                <a:lnTo>
                  <a:pt x="10884" y="567"/>
                </a:lnTo>
                <a:lnTo>
                  <a:pt x="11168" y="516"/>
                </a:lnTo>
                <a:lnTo>
                  <a:pt x="11453" y="464"/>
                </a:lnTo>
                <a:lnTo>
                  <a:pt x="11737" y="412"/>
                </a:lnTo>
                <a:lnTo>
                  <a:pt x="12022" y="361"/>
                </a:lnTo>
                <a:lnTo>
                  <a:pt x="12306" y="309"/>
                </a:lnTo>
                <a:lnTo>
                  <a:pt x="12616" y="258"/>
                </a:lnTo>
                <a:lnTo>
                  <a:pt x="12901" y="206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585"/>
          <p:cNvSpPr/>
          <p:nvPr/>
        </p:nvSpPr>
        <p:spPr>
          <a:xfrm>
            <a:off x="7077111" y="10114987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0" y="2735"/>
                </a:moveTo>
                <a:lnTo>
                  <a:pt x="284" y="2683"/>
                </a:lnTo>
                <a:lnTo>
                  <a:pt x="568" y="2631"/>
                </a:lnTo>
                <a:lnTo>
                  <a:pt x="853" y="2580"/>
                </a:lnTo>
                <a:lnTo>
                  <a:pt x="1137" y="2528"/>
                </a:lnTo>
                <a:lnTo>
                  <a:pt x="1421" y="2477"/>
                </a:lnTo>
                <a:lnTo>
                  <a:pt x="1732" y="2425"/>
                </a:lnTo>
                <a:lnTo>
                  <a:pt x="2016" y="2373"/>
                </a:lnTo>
                <a:lnTo>
                  <a:pt x="2301" y="2296"/>
                </a:lnTo>
                <a:lnTo>
                  <a:pt x="2585" y="2244"/>
                </a:lnTo>
                <a:lnTo>
                  <a:pt x="2869" y="2193"/>
                </a:lnTo>
                <a:lnTo>
                  <a:pt x="3154" y="2141"/>
                </a:lnTo>
                <a:lnTo>
                  <a:pt x="3438" y="2090"/>
                </a:lnTo>
                <a:lnTo>
                  <a:pt x="3722" y="2038"/>
                </a:lnTo>
                <a:lnTo>
                  <a:pt x="4007" y="1986"/>
                </a:lnTo>
                <a:lnTo>
                  <a:pt x="4291" y="1935"/>
                </a:lnTo>
                <a:lnTo>
                  <a:pt x="4576" y="1883"/>
                </a:lnTo>
                <a:lnTo>
                  <a:pt x="4860" y="1832"/>
                </a:lnTo>
                <a:lnTo>
                  <a:pt x="5170" y="1754"/>
                </a:lnTo>
                <a:lnTo>
                  <a:pt x="5455" y="1703"/>
                </a:lnTo>
                <a:lnTo>
                  <a:pt x="5739" y="1651"/>
                </a:lnTo>
                <a:lnTo>
                  <a:pt x="6023" y="1599"/>
                </a:lnTo>
                <a:lnTo>
                  <a:pt x="6308" y="1548"/>
                </a:lnTo>
                <a:lnTo>
                  <a:pt x="6592" y="1496"/>
                </a:lnTo>
                <a:lnTo>
                  <a:pt x="6877" y="1419"/>
                </a:lnTo>
                <a:lnTo>
                  <a:pt x="7161" y="1367"/>
                </a:lnTo>
                <a:lnTo>
                  <a:pt x="7445" y="1315"/>
                </a:lnTo>
                <a:lnTo>
                  <a:pt x="7730" y="1264"/>
                </a:lnTo>
                <a:lnTo>
                  <a:pt x="8014" y="1212"/>
                </a:lnTo>
                <a:lnTo>
                  <a:pt x="8325" y="1161"/>
                </a:lnTo>
                <a:lnTo>
                  <a:pt x="8609" y="1083"/>
                </a:lnTo>
                <a:lnTo>
                  <a:pt x="8893" y="1032"/>
                </a:lnTo>
                <a:lnTo>
                  <a:pt x="9178" y="980"/>
                </a:lnTo>
                <a:lnTo>
                  <a:pt x="9462" y="928"/>
                </a:lnTo>
                <a:lnTo>
                  <a:pt x="9746" y="877"/>
                </a:lnTo>
                <a:lnTo>
                  <a:pt x="10031" y="799"/>
                </a:lnTo>
                <a:lnTo>
                  <a:pt x="10315" y="748"/>
                </a:lnTo>
                <a:lnTo>
                  <a:pt x="10600" y="696"/>
                </a:lnTo>
                <a:lnTo>
                  <a:pt x="10884" y="645"/>
                </a:lnTo>
                <a:lnTo>
                  <a:pt x="11168" y="567"/>
                </a:lnTo>
                <a:lnTo>
                  <a:pt x="11453" y="516"/>
                </a:lnTo>
                <a:lnTo>
                  <a:pt x="11763" y="464"/>
                </a:lnTo>
                <a:lnTo>
                  <a:pt x="12047" y="412"/>
                </a:lnTo>
                <a:lnTo>
                  <a:pt x="12332" y="335"/>
                </a:lnTo>
                <a:lnTo>
                  <a:pt x="12616" y="283"/>
                </a:lnTo>
                <a:lnTo>
                  <a:pt x="12901" y="232"/>
                </a:lnTo>
                <a:lnTo>
                  <a:pt x="13185" y="154"/>
                </a:lnTo>
                <a:lnTo>
                  <a:pt x="13469" y="103"/>
                </a:lnTo>
                <a:lnTo>
                  <a:pt x="13754" y="51"/>
                </a:lnTo>
                <a:lnTo>
                  <a:pt x="14038" y="0"/>
                </a:lnTo>
              </a:path>
            </a:pathLst>
          </a:custGeom>
          <a:ln w="580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586"/>
          <p:cNvSpPr/>
          <p:nvPr/>
        </p:nvSpPr>
        <p:spPr>
          <a:xfrm>
            <a:off x="7091150" y="10111829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0" y="3147"/>
                </a:moveTo>
                <a:lnTo>
                  <a:pt x="284" y="3096"/>
                </a:lnTo>
                <a:lnTo>
                  <a:pt x="568" y="3018"/>
                </a:lnTo>
                <a:lnTo>
                  <a:pt x="879" y="2967"/>
                </a:lnTo>
                <a:lnTo>
                  <a:pt x="1163" y="2915"/>
                </a:lnTo>
                <a:lnTo>
                  <a:pt x="1447" y="2838"/>
                </a:lnTo>
                <a:lnTo>
                  <a:pt x="1732" y="2786"/>
                </a:lnTo>
                <a:lnTo>
                  <a:pt x="2016" y="2735"/>
                </a:lnTo>
                <a:lnTo>
                  <a:pt x="2301" y="2657"/>
                </a:lnTo>
                <a:lnTo>
                  <a:pt x="2585" y="2606"/>
                </a:lnTo>
                <a:lnTo>
                  <a:pt x="2869" y="2554"/>
                </a:lnTo>
                <a:lnTo>
                  <a:pt x="3154" y="2477"/>
                </a:lnTo>
                <a:lnTo>
                  <a:pt x="3438" y="2425"/>
                </a:lnTo>
                <a:lnTo>
                  <a:pt x="3722" y="2348"/>
                </a:lnTo>
                <a:lnTo>
                  <a:pt x="4007" y="2296"/>
                </a:lnTo>
                <a:lnTo>
                  <a:pt x="4317" y="2244"/>
                </a:lnTo>
                <a:lnTo>
                  <a:pt x="4602" y="2167"/>
                </a:lnTo>
                <a:lnTo>
                  <a:pt x="4886" y="2115"/>
                </a:lnTo>
                <a:lnTo>
                  <a:pt x="5170" y="2038"/>
                </a:lnTo>
                <a:lnTo>
                  <a:pt x="5455" y="1986"/>
                </a:lnTo>
                <a:lnTo>
                  <a:pt x="5739" y="1909"/>
                </a:lnTo>
                <a:lnTo>
                  <a:pt x="6023" y="1857"/>
                </a:lnTo>
                <a:lnTo>
                  <a:pt x="6308" y="1806"/>
                </a:lnTo>
                <a:lnTo>
                  <a:pt x="6592" y="1728"/>
                </a:lnTo>
                <a:lnTo>
                  <a:pt x="6877" y="1677"/>
                </a:lnTo>
                <a:lnTo>
                  <a:pt x="7161" y="1599"/>
                </a:lnTo>
                <a:lnTo>
                  <a:pt x="7471" y="1548"/>
                </a:lnTo>
                <a:lnTo>
                  <a:pt x="7756" y="1470"/>
                </a:lnTo>
                <a:lnTo>
                  <a:pt x="8040" y="1419"/>
                </a:lnTo>
                <a:lnTo>
                  <a:pt x="8325" y="1341"/>
                </a:lnTo>
                <a:lnTo>
                  <a:pt x="8609" y="1290"/>
                </a:lnTo>
                <a:lnTo>
                  <a:pt x="8893" y="1212"/>
                </a:lnTo>
                <a:lnTo>
                  <a:pt x="9178" y="1161"/>
                </a:lnTo>
                <a:lnTo>
                  <a:pt x="9462" y="1083"/>
                </a:lnTo>
                <a:lnTo>
                  <a:pt x="9746" y="1006"/>
                </a:lnTo>
                <a:lnTo>
                  <a:pt x="10031" y="954"/>
                </a:lnTo>
                <a:lnTo>
                  <a:pt x="10315" y="877"/>
                </a:lnTo>
                <a:lnTo>
                  <a:pt x="10600" y="825"/>
                </a:lnTo>
                <a:lnTo>
                  <a:pt x="10910" y="748"/>
                </a:lnTo>
                <a:lnTo>
                  <a:pt x="11194" y="696"/>
                </a:lnTo>
                <a:lnTo>
                  <a:pt x="11479" y="619"/>
                </a:lnTo>
                <a:lnTo>
                  <a:pt x="11763" y="541"/>
                </a:lnTo>
                <a:lnTo>
                  <a:pt x="12047" y="490"/>
                </a:lnTo>
                <a:lnTo>
                  <a:pt x="12332" y="412"/>
                </a:lnTo>
                <a:lnTo>
                  <a:pt x="12616" y="361"/>
                </a:lnTo>
                <a:lnTo>
                  <a:pt x="12901" y="283"/>
                </a:lnTo>
                <a:lnTo>
                  <a:pt x="13185" y="206"/>
                </a:lnTo>
                <a:lnTo>
                  <a:pt x="13469" y="154"/>
                </a:lnTo>
                <a:lnTo>
                  <a:pt x="13754" y="77"/>
                </a:lnTo>
                <a:lnTo>
                  <a:pt x="14064" y="0"/>
                </a:lnTo>
              </a:path>
            </a:pathLst>
          </a:custGeom>
          <a:ln w="580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587"/>
          <p:cNvSpPr/>
          <p:nvPr/>
        </p:nvSpPr>
        <p:spPr>
          <a:xfrm>
            <a:off x="7105215" y="10108146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0" y="3689"/>
                </a:moveTo>
                <a:lnTo>
                  <a:pt x="284" y="3612"/>
                </a:lnTo>
                <a:lnTo>
                  <a:pt x="568" y="3560"/>
                </a:lnTo>
                <a:lnTo>
                  <a:pt x="853" y="3483"/>
                </a:lnTo>
                <a:lnTo>
                  <a:pt x="1137" y="3406"/>
                </a:lnTo>
                <a:lnTo>
                  <a:pt x="1421" y="3328"/>
                </a:lnTo>
                <a:lnTo>
                  <a:pt x="1706" y="3277"/>
                </a:lnTo>
                <a:lnTo>
                  <a:pt x="1990" y="3199"/>
                </a:lnTo>
                <a:lnTo>
                  <a:pt x="2275" y="3122"/>
                </a:lnTo>
                <a:lnTo>
                  <a:pt x="2559" y="3070"/>
                </a:lnTo>
                <a:lnTo>
                  <a:pt x="2843" y="2993"/>
                </a:lnTo>
                <a:lnTo>
                  <a:pt x="3128" y="2915"/>
                </a:lnTo>
                <a:lnTo>
                  <a:pt x="3438" y="2838"/>
                </a:lnTo>
                <a:lnTo>
                  <a:pt x="3722" y="2786"/>
                </a:lnTo>
                <a:lnTo>
                  <a:pt x="4007" y="2709"/>
                </a:lnTo>
                <a:lnTo>
                  <a:pt x="4291" y="2631"/>
                </a:lnTo>
                <a:lnTo>
                  <a:pt x="4576" y="2554"/>
                </a:lnTo>
                <a:lnTo>
                  <a:pt x="4860" y="2477"/>
                </a:lnTo>
                <a:lnTo>
                  <a:pt x="5144" y="2399"/>
                </a:lnTo>
                <a:lnTo>
                  <a:pt x="5429" y="2322"/>
                </a:lnTo>
                <a:lnTo>
                  <a:pt x="5713" y="2270"/>
                </a:lnTo>
                <a:lnTo>
                  <a:pt x="5998" y="2193"/>
                </a:lnTo>
                <a:lnTo>
                  <a:pt x="6282" y="2115"/>
                </a:lnTo>
                <a:lnTo>
                  <a:pt x="6566" y="2038"/>
                </a:lnTo>
                <a:lnTo>
                  <a:pt x="6877" y="1961"/>
                </a:lnTo>
                <a:lnTo>
                  <a:pt x="7161" y="1883"/>
                </a:lnTo>
                <a:lnTo>
                  <a:pt x="7445" y="1806"/>
                </a:lnTo>
                <a:lnTo>
                  <a:pt x="7730" y="1728"/>
                </a:lnTo>
                <a:lnTo>
                  <a:pt x="8014" y="1651"/>
                </a:lnTo>
                <a:lnTo>
                  <a:pt x="8299" y="1573"/>
                </a:lnTo>
                <a:lnTo>
                  <a:pt x="8583" y="1522"/>
                </a:lnTo>
                <a:lnTo>
                  <a:pt x="8867" y="1444"/>
                </a:lnTo>
                <a:lnTo>
                  <a:pt x="9152" y="1367"/>
                </a:lnTo>
                <a:lnTo>
                  <a:pt x="9436" y="1290"/>
                </a:lnTo>
                <a:lnTo>
                  <a:pt x="9721" y="1212"/>
                </a:lnTo>
                <a:lnTo>
                  <a:pt x="10031" y="1135"/>
                </a:lnTo>
                <a:lnTo>
                  <a:pt x="10315" y="1057"/>
                </a:lnTo>
                <a:lnTo>
                  <a:pt x="10600" y="980"/>
                </a:lnTo>
                <a:lnTo>
                  <a:pt x="10884" y="903"/>
                </a:lnTo>
                <a:lnTo>
                  <a:pt x="11168" y="825"/>
                </a:lnTo>
                <a:lnTo>
                  <a:pt x="11453" y="722"/>
                </a:lnTo>
                <a:lnTo>
                  <a:pt x="11737" y="645"/>
                </a:lnTo>
                <a:lnTo>
                  <a:pt x="12022" y="567"/>
                </a:lnTo>
                <a:lnTo>
                  <a:pt x="12306" y="490"/>
                </a:lnTo>
                <a:lnTo>
                  <a:pt x="12590" y="412"/>
                </a:lnTo>
                <a:lnTo>
                  <a:pt x="12875" y="335"/>
                </a:lnTo>
                <a:lnTo>
                  <a:pt x="13159" y="258"/>
                </a:lnTo>
                <a:lnTo>
                  <a:pt x="13469" y="180"/>
                </a:lnTo>
                <a:lnTo>
                  <a:pt x="13754" y="103"/>
                </a:lnTo>
                <a:lnTo>
                  <a:pt x="14038" y="0"/>
                </a:lnTo>
              </a:path>
            </a:pathLst>
          </a:custGeom>
          <a:ln w="580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588"/>
          <p:cNvSpPr/>
          <p:nvPr/>
        </p:nvSpPr>
        <p:spPr>
          <a:xfrm>
            <a:off x="7119254" y="10103745"/>
            <a:ext cx="14604" cy="4445"/>
          </a:xfrm>
          <a:custGeom>
            <a:avLst/>
            <a:gdLst/>
            <a:ahLst/>
            <a:cxnLst/>
            <a:rect l="l" t="t" r="r" b="b"/>
            <a:pathLst>
              <a:path w="14604" h="4445">
                <a:moveTo>
                  <a:pt x="0" y="4412"/>
                </a:moveTo>
                <a:lnTo>
                  <a:pt x="284" y="4334"/>
                </a:lnTo>
                <a:lnTo>
                  <a:pt x="568" y="4257"/>
                </a:lnTo>
                <a:lnTo>
                  <a:pt x="853" y="4154"/>
                </a:lnTo>
                <a:lnTo>
                  <a:pt x="1137" y="4076"/>
                </a:lnTo>
                <a:lnTo>
                  <a:pt x="1421" y="3999"/>
                </a:lnTo>
                <a:lnTo>
                  <a:pt x="1706" y="3922"/>
                </a:lnTo>
                <a:lnTo>
                  <a:pt x="1990" y="3844"/>
                </a:lnTo>
                <a:lnTo>
                  <a:pt x="2275" y="3741"/>
                </a:lnTo>
                <a:lnTo>
                  <a:pt x="2585" y="3664"/>
                </a:lnTo>
                <a:lnTo>
                  <a:pt x="2869" y="3586"/>
                </a:lnTo>
                <a:lnTo>
                  <a:pt x="3154" y="3483"/>
                </a:lnTo>
                <a:lnTo>
                  <a:pt x="3438" y="3406"/>
                </a:lnTo>
                <a:lnTo>
                  <a:pt x="3722" y="3328"/>
                </a:lnTo>
                <a:lnTo>
                  <a:pt x="4007" y="3225"/>
                </a:lnTo>
                <a:lnTo>
                  <a:pt x="4291" y="3147"/>
                </a:lnTo>
                <a:lnTo>
                  <a:pt x="4576" y="3070"/>
                </a:lnTo>
                <a:lnTo>
                  <a:pt x="4860" y="2967"/>
                </a:lnTo>
                <a:lnTo>
                  <a:pt x="5144" y="2889"/>
                </a:lnTo>
                <a:lnTo>
                  <a:pt x="5429" y="2812"/>
                </a:lnTo>
                <a:lnTo>
                  <a:pt x="5713" y="2709"/>
                </a:lnTo>
                <a:lnTo>
                  <a:pt x="6023" y="2631"/>
                </a:lnTo>
                <a:lnTo>
                  <a:pt x="6308" y="2528"/>
                </a:lnTo>
                <a:lnTo>
                  <a:pt x="6592" y="2451"/>
                </a:lnTo>
                <a:lnTo>
                  <a:pt x="6877" y="2348"/>
                </a:lnTo>
                <a:lnTo>
                  <a:pt x="7161" y="2270"/>
                </a:lnTo>
                <a:lnTo>
                  <a:pt x="7445" y="2167"/>
                </a:lnTo>
                <a:lnTo>
                  <a:pt x="7730" y="2090"/>
                </a:lnTo>
                <a:lnTo>
                  <a:pt x="8014" y="1986"/>
                </a:lnTo>
                <a:lnTo>
                  <a:pt x="8299" y="1909"/>
                </a:lnTo>
                <a:lnTo>
                  <a:pt x="8583" y="1806"/>
                </a:lnTo>
                <a:lnTo>
                  <a:pt x="8867" y="1728"/>
                </a:lnTo>
                <a:lnTo>
                  <a:pt x="9178" y="1625"/>
                </a:lnTo>
                <a:lnTo>
                  <a:pt x="9462" y="1548"/>
                </a:lnTo>
                <a:lnTo>
                  <a:pt x="9746" y="1444"/>
                </a:lnTo>
                <a:lnTo>
                  <a:pt x="10031" y="1341"/>
                </a:lnTo>
                <a:lnTo>
                  <a:pt x="10315" y="1264"/>
                </a:lnTo>
                <a:lnTo>
                  <a:pt x="10600" y="1161"/>
                </a:lnTo>
                <a:lnTo>
                  <a:pt x="10884" y="1057"/>
                </a:lnTo>
                <a:lnTo>
                  <a:pt x="11168" y="980"/>
                </a:lnTo>
                <a:lnTo>
                  <a:pt x="11453" y="877"/>
                </a:lnTo>
                <a:lnTo>
                  <a:pt x="11737" y="774"/>
                </a:lnTo>
                <a:lnTo>
                  <a:pt x="12022" y="696"/>
                </a:lnTo>
                <a:lnTo>
                  <a:pt x="12306" y="593"/>
                </a:lnTo>
                <a:lnTo>
                  <a:pt x="12616" y="490"/>
                </a:lnTo>
                <a:lnTo>
                  <a:pt x="12901" y="412"/>
                </a:lnTo>
                <a:lnTo>
                  <a:pt x="13185" y="309"/>
                </a:lnTo>
                <a:lnTo>
                  <a:pt x="13469" y="206"/>
                </a:lnTo>
                <a:lnTo>
                  <a:pt x="13754" y="103"/>
                </a:lnTo>
                <a:lnTo>
                  <a:pt x="14038" y="0"/>
                </a:lnTo>
              </a:path>
            </a:pathLst>
          </a:custGeom>
          <a:ln w="580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589"/>
          <p:cNvSpPr/>
          <p:nvPr/>
        </p:nvSpPr>
        <p:spPr>
          <a:xfrm>
            <a:off x="7133292" y="10098385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0" y="5367"/>
                </a:moveTo>
                <a:lnTo>
                  <a:pt x="284" y="5263"/>
                </a:lnTo>
                <a:lnTo>
                  <a:pt x="568" y="5160"/>
                </a:lnTo>
                <a:lnTo>
                  <a:pt x="853" y="5057"/>
                </a:lnTo>
                <a:lnTo>
                  <a:pt x="1137" y="4980"/>
                </a:lnTo>
                <a:lnTo>
                  <a:pt x="1421" y="4876"/>
                </a:lnTo>
                <a:lnTo>
                  <a:pt x="1732" y="4773"/>
                </a:lnTo>
                <a:lnTo>
                  <a:pt x="2016" y="4670"/>
                </a:lnTo>
                <a:lnTo>
                  <a:pt x="2301" y="4567"/>
                </a:lnTo>
                <a:lnTo>
                  <a:pt x="2585" y="4463"/>
                </a:lnTo>
                <a:lnTo>
                  <a:pt x="2869" y="4360"/>
                </a:lnTo>
                <a:lnTo>
                  <a:pt x="3154" y="4257"/>
                </a:lnTo>
                <a:lnTo>
                  <a:pt x="3438" y="4154"/>
                </a:lnTo>
                <a:lnTo>
                  <a:pt x="3722" y="4051"/>
                </a:lnTo>
                <a:lnTo>
                  <a:pt x="4007" y="3947"/>
                </a:lnTo>
                <a:lnTo>
                  <a:pt x="4291" y="3844"/>
                </a:lnTo>
                <a:lnTo>
                  <a:pt x="4576" y="3741"/>
                </a:lnTo>
                <a:lnTo>
                  <a:pt x="4860" y="3638"/>
                </a:lnTo>
                <a:lnTo>
                  <a:pt x="5170" y="3535"/>
                </a:lnTo>
                <a:lnTo>
                  <a:pt x="5455" y="3406"/>
                </a:lnTo>
                <a:lnTo>
                  <a:pt x="5739" y="3302"/>
                </a:lnTo>
                <a:lnTo>
                  <a:pt x="6023" y="3199"/>
                </a:lnTo>
                <a:lnTo>
                  <a:pt x="6308" y="3096"/>
                </a:lnTo>
                <a:lnTo>
                  <a:pt x="6592" y="2993"/>
                </a:lnTo>
                <a:lnTo>
                  <a:pt x="6877" y="2864"/>
                </a:lnTo>
                <a:lnTo>
                  <a:pt x="7161" y="2760"/>
                </a:lnTo>
                <a:lnTo>
                  <a:pt x="7445" y="2657"/>
                </a:lnTo>
                <a:lnTo>
                  <a:pt x="7730" y="2554"/>
                </a:lnTo>
                <a:lnTo>
                  <a:pt x="8014" y="2451"/>
                </a:lnTo>
                <a:lnTo>
                  <a:pt x="8325" y="2322"/>
                </a:lnTo>
                <a:lnTo>
                  <a:pt x="8609" y="2219"/>
                </a:lnTo>
                <a:lnTo>
                  <a:pt x="8893" y="2115"/>
                </a:lnTo>
                <a:lnTo>
                  <a:pt x="9178" y="1986"/>
                </a:lnTo>
                <a:lnTo>
                  <a:pt x="9462" y="1883"/>
                </a:lnTo>
                <a:lnTo>
                  <a:pt x="9746" y="1754"/>
                </a:lnTo>
                <a:lnTo>
                  <a:pt x="10031" y="1651"/>
                </a:lnTo>
                <a:lnTo>
                  <a:pt x="10315" y="1548"/>
                </a:lnTo>
                <a:lnTo>
                  <a:pt x="10600" y="1419"/>
                </a:lnTo>
                <a:lnTo>
                  <a:pt x="10884" y="1315"/>
                </a:lnTo>
                <a:lnTo>
                  <a:pt x="11168" y="1186"/>
                </a:lnTo>
                <a:lnTo>
                  <a:pt x="11453" y="1083"/>
                </a:lnTo>
                <a:lnTo>
                  <a:pt x="11763" y="954"/>
                </a:lnTo>
                <a:lnTo>
                  <a:pt x="12047" y="851"/>
                </a:lnTo>
                <a:lnTo>
                  <a:pt x="12332" y="722"/>
                </a:lnTo>
                <a:lnTo>
                  <a:pt x="12616" y="593"/>
                </a:lnTo>
                <a:lnTo>
                  <a:pt x="12901" y="490"/>
                </a:lnTo>
                <a:lnTo>
                  <a:pt x="13185" y="361"/>
                </a:lnTo>
                <a:lnTo>
                  <a:pt x="13469" y="258"/>
                </a:lnTo>
                <a:lnTo>
                  <a:pt x="13754" y="129"/>
                </a:lnTo>
                <a:lnTo>
                  <a:pt x="14038" y="0"/>
                </a:lnTo>
              </a:path>
            </a:pathLst>
          </a:custGeom>
          <a:ln w="580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590"/>
          <p:cNvSpPr/>
          <p:nvPr/>
        </p:nvSpPr>
        <p:spPr>
          <a:xfrm>
            <a:off x="7147331" y="10091787"/>
            <a:ext cx="14604" cy="6985"/>
          </a:xfrm>
          <a:custGeom>
            <a:avLst/>
            <a:gdLst/>
            <a:ahLst/>
            <a:cxnLst/>
            <a:rect l="l" t="t" r="r" b="b"/>
            <a:pathLst>
              <a:path w="14604" h="6985">
                <a:moveTo>
                  <a:pt x="0" y="6605"/>
                </a:moveTo>
                <a:lnTo>
                  <a:pt x="284" y="6476"/>
                </a:lnTo>
                <a:lnTo>
                  <a:pt x="568" y="6373"/>
                </a:lnTo>
                <a:lnTo>
                  <a:pt x="853" y="6244"/>
                </a:lnTo>
                <a:lnTo>
                  <a:pt x="1163" y="6115"/>
                </a:lnTo>
                <a:lnTo>
                  <a:pt x="1447" y="5986"/>
                </a:lnTo>
                <a:lnTo>
                  <a:pt x="1732" y="5883"/>
                </a:lnTo>
                <a:lnTo>
                  <a:pt x="2016" y="5754"/>
                </a:lnTo>
                <a:lnTo>
                  <a:pt x="2301" y="5625"/>
                </a:lnTo>
                <a:lnTo>
                  <a:pt x="2585" y="5496"/>
                </a:lnTo>
                <a:lnTo>
                  <a:pt x="2869" y="5367"/>
                </a:lnTo>
                <a:lnTo>
                  <a:pt x="3154" y="5238"/>
                </a:lnTo>
                <a:lnTo>
                  <a:pt x="3438" y="5109"/>
                </a:lnTo>
                <a:lnTo>
                  <a:pt x="3722" y="4980"/>
                </a:lnTo>
                <a:lnTo>
                  <a:pt x="4007" y="4851"/>
                </a:lnTo>
                <a:lnTo>
                  <a:pt x="4317" y="4721"/>
                </a:lnTo>
                <a:lnTo>
                  <a:pt x="4602" y="4592"/>
                </a:lnTo>
                <a:lnTo>
                  <a:pt x="4886" y="4463"/>
                </a:lnTo>
                <a:lnTo>
                  <a:pt x="5170" y="4334"/>
                </a:lnTo>
                <a:lnTo>
                  <a:pt x="5455" y="4205"/>
                </a:lnTo>
                <a:lnTo>
                  <a:pt x="5739" y="4076"/>
                </a:lnTo>
                <a:lnTo>
                  <a:pt x="6023" y="3947"/>
                </a:lnTo>
                <a:lnTo>
                  <a:pt x="6308" y="3818"/>
                </a:lnTo>
                <a:lnTo>
                  <a:pt x="6592" y="3689"/>
                </a:lnTo>
                <a:lnTo>
                  <a:pt x="6877" y="3560"/>
                </a:lnTo>
                <a:lnTo>
                  <a:pt x="7161" y="3406"/>
                </a:lnTo>
                <a:lnTo>
                  <a:pt x="7445" y="3277"/>
                </a:lnTo>
                <a:lnTo>
                  <a:pt x="7756" y="3147"/>
                </a:lnTo>
                <a:lnTo>
                  <a:pt x="8040" y="3018"/>
                </a:lnTo>
                <a:lnTo>
                  <a:pt x="8325" y="2864"/>
                </a:lnTo>
                <a:lnTo>
                  <a:pt x="8609" y="2735"/>
                </a:lnTo>
                <a:lnTo>
                  <a:pt x="8893" y="2580"/>
                </a:lnTo>
                <a:lnTo>
                  <a:pt x="9178" y="2451"/>
                </a:lnTo>
                <a:lnTo>
                  <a:pt x="9462" y="2322"/>
                </a:lnTo>
                <a:lnTo>
                  <a:pt x="9746" y="2167"/>
                </a:lnTo>
                <a:lnTo>
                  <a:pt x="10031" y="2038"/>
                </a:lnTo>
                <a:lnTo>
                  <a:pt x="10315" y="1883"/>
                </a:lnTo>
                <a:lnTo>
                  <a:pt x="10600" y="1754"/>
                </a:lnTo>
                <a:lnTo>
                  <a:pt x="10910" y="1599"/>
                </a:lnTo>
                <a:lnTo>
                  <a:pt x="11194" y="1470"/>
                </a:lnTo>
                <a:lnTo>
                  <a:pt x="11479" y="1315"/>
                </a:lnTo>
                <a:lnTo>
                  <a:pt x="11763" y="1186"/>
                </a:lnTo>
                <a:lnTo>
                  <a:pt x="12047" y="1032"/>
                </a:lnTo>
                <a:lnTo>
                  <a:pt x="12332" y="877"/>
                </a:lnTo>
                <a:lnTo>
                  <a:pt x="12616" y="748"/>
                </a:lnTo>
                <a:lnTo>
                  <a:pt x="12901" y="593"/>
                </a:lnTo>
                <a:lnTo>
                  <a:pt x="13185" y="438"/>
                </a:lnTo>
                <a:lnTo>
                  <a:pt x="13469" y="309"/>
                </a:lnTo>
                <a:lnTo>
                  <a:pt x="13754" y="154"/>
                </a:lnTo>
                <a:lnTo>
                  <a:pt x="14038" y="0"/>
                </a:lnTo>
              </a:path>
            </a:pathLst>
          </a:custGeom>
          <a:ln w="580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591"/>
          <p:cNvSpPr/>
          <p:nvPr/>
        </p:nvSpPr>
        <p:spPr>
          <a:xfrm>
            <a:off x="7161370" y="10083613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0" y="8179"/>
                </a:moveTo>
                <a:lnTo>
                  <a:pt x="310" y="8024"/>
                </a:lnTo>
                <a:lnTo>
                  <a:pt x="594" y="7869"/>
                </a:lnTo>
                <a:lnTo>
                  <a:pt x="879" y="7740"/>
                </a:lnTo>
                <a:lnTo>
                  <a:pt x="1163" y="7586"/>
                </a:lnTo>
                <a:lnTo>
                  <a:pt x="1447" y="7431"/>
                </a:lnTo>
                <a:lnTo>
                  <a:pt x="1732" y="7276"/>
                </a:lnTo>
                <a:lnTo>
                  <a:pt x="2016" y="7121"/>
                </a:lnTo>
                <a:lnTo>
                  <a:pt x="2301" y="6966"/>
                </a:lnTo>
                <a:lnTo>
                  <a:pt x="2585" y="6812"/>
                </a:lnTo>
                <a:lnTo>
                  <a:pt x="2869" y="6657"/>
                </a:lnTo>
                <a:lnTo>
                  <a:pt x="3154" y="6502"/>
                </a:lnTo>
                <a:lnTo>
                  <a:pt x="3464" y="6347"/>
                </a:lnTo>
                <a:lnTo>
                  <a:pt x="3748" y="6166"/>
                </a:lnTo>
                <a:lnTo>
                  <a:pt x="4033" y="6012"/>
                </a:lnTo>
                <a:lnTo>
                  <a:pt x="4317" y="5857"/>
                </a:lnTo>
                <a:lnTo>
                  <a:pt x="4602" y="5702"/>
                </a:lnTo>
                <a:lnTo>
                  <a:pt x="4886" y="5547"/>
                </a:lnTo>
                <a:lnTo>
                  <a:pt x="5170" y="5367"/>
                </a:lnTo>
                <a:lnTo>
                  <a:pt x="5455" y="5212"/>
                </a:lnTo>
                <a:lnTo>
                  <a:pt x="5739" y="5057"/>
                </a:lnTo>
                <a:lnTo>
                  <a:pt x="6023" y="4876"/>
                </a:lnTo>
                <a:lnTo>
                  <a:pt x="6308" y="4721"/>
                </a:lnTo>
                <a:lnTo>
                  <a:pt x="6592" y="4567"/>
                </a:lnTo>
                <a:lnTo>
                  <a:pt x="6903" y="4386"/>
                </a:lnTo>
                <a:lnTo>
                  <a:pt x="7187" y="4231"/>
                </a:lnTo>
                <a:lnTo>
                  <a:pt x="7471" y="4051"/>
                </a:lnTo>
                <a:lnTo>
                  <a:pt x="7756" y="3896"/>
                </a:lnTo>
                <a:lnTo>
                  <a:pt x="8040" y="3715"/>
                </a:lnTo>
                <a:lnTo>
                  <a:pt x="8325" y="3560"/>
                </a:lnTo>
                <a:lnTo>
                  <a:pt x="8609" y="3380"/>
                </a:lnTo>
                <a:lnTo>
                  <a:pt x="8893" y="3199"/>
                </a:lnTo>
                <a:lnTo>
                  <a:pt x="9178" y="3044"/>
                </a:lnTo>
                <a:lnTo>
                  <a:pt x="9462" y="2864"/>
                </a:lnTo>
                <a:lnTo>
                  <a:pt x="9746" y="2683"/>
                </a:lnTo>
                <a:lnTo>
                  <a:pt x="10057" y="2528"/>
                </a:lnTo>
                <a:lnTo>
                  <a:pt x="10341" y="2348"/>
                </a:lnTo>
                <a:lnTo>
                  <a:pt x="10626" y="2167"/>
                </a:lnTo>
                <a:lnTo>
                  <a:pt x="10910" y="1986"/>
                </a:lnTo>
                <a:lnTo>
                  <a:pt x="11194" y="1806"/>
                </a:lnTo>
                <a:lnTo>
                  <a:pt x="11479" y="1625"/>
                </a:lnTo>
                <a:lnTo>
                  <a:pt x="11763" y="1444"/>
                </a:lnTo>
                <a:lnTo>
                  <a:pt x="12047" y="1264"/>
                </a:lnTo>
                <a:lnTo>
                  <a:pt x="12332" y="1083"/>
                </a:lnTo>
                <a:lnTo>
                  <a:pt x="12616" y="903"/>
                </a:lnTo>
                <a:lnTo>
                  <a:pt x="12901" y="722"/>
                </a:lnTo>
                <a:lnTo>
                  <a:pt x="13185" y="541"/>
                </a:lnTo>
                <a:lnTo>
                  <a:pt x="13495" y="361"/>
                </a:lnTo>
                <a:lnTo>
                  <a:pt x="13780" y="180"/>
                </a:lnTo>
                <a:lnTo>
                  <a:pt x="14064" y="0"/>
                </a:lnTo>
              </a:path>
            </a:pathLst>
          </a:custGeom>
          <a:ln w="5808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592"/>
          <p:cNvSpPr/>
          <p:nvPr/>
        </p:nvSpPr>
        <p:spPr>
          <a:xfrm>
            <a:off x="7175434" y="1007341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0" y="10192"/>
                </a:moveTo>
                <a:lnTo>
                  <a:pt x="284" y="10011"/>
                </a:lnTo>
                <a:lnTo>
                  <a:pt x="568" y="9831"/>
                </a:lnTo>
                <a:lnTo>
                  <a:pt x="853" y="9624"/>
                </a:lnTo>
                <a:lnTo>
                  <a:pt x="1137" y="9443"/>
                </a:lnTo>
                <a:lnTo>
                  <a:pt x="1421" y="9263"/>
                </a:lnTo>
                <a:lnTo>
                  <a:pt x="1706" y="9056"/>
                </a:lnTo>
                <a:lnTo>
                  <a:pt x="1990" y="8876"/>
                </a:lnTo>
                <a:lnTo>
                  <a:pt x="2275" y="8669"/>
                </a:lnTo>
                <a:lnTo>
                  <a:pt x="2559" y="8489"/>
                </a:lnTo>
                <a:lnTo>
                  <a:pt x="2869" y="8282"/>
                </a:lnTo>
                <a:lnTo>
                  <a:pt x="3154" y="8102"/>
                </a:lnTo>
                <a:lnTo>
                  <a:pt x="3438" y="7895"/>
                </a:lnTo>
                <a:lnTo>
                  <a:pt x="3722" y="7689"/>
                </a:lnTo>
                <a:lnTo>
                  <a:pt x="4007" y="7508"/>
                </a:lnTo>
                <a:lnTo>
                  <a:pt x="4291" y="7302"/>
                </a:lnTo>
                <a:lnTo>
                  <a:pt x="4576" y="7121"/>
                </a:lnTo>
                <a:lnTo>
                  <a:pt x="4860" y="6915"/>
                </a:lnTo>
                <a:lnTo>
                  <a:pt x="5144" y="6708"/>
                </a:lnTo>
                <a:lnTo>
                  <a:pt x="5429" y="6502"/>
                </a:lnTo>
                <a:lnTo>
                  <a:pt x="5713" y="6295"/>
                </a:lnTo>
                <a:lnTo>
                  <a:pt x="6023" y="6089"/>
                </a:lnTo>
                <a:lnTo>
                  <a:pt x="6308" y="5883"/>
                </a:lnTo>
                <a:lnTo>
                  <a:pt x="6592" y="5676"/>
                </a:lnTo>
                <a:lnTo>
                  <a:pt x="6877" y="5470"/>
                </a:lnTo>
                <a:lnTo>
                  <a:pt x="7161" y="5263"/>
                </a:lnTo>
                <a:lnTo>
                  <a:pt x="7445" y="5057"/>
                </a:lnTo>
                <a:lnTo>
                  <a:pt x="7730" y="4851"/>
                </a:lnTo>
                <a:lnTo>
                  <a:pt x="8014" y="4644"/>
                </a:lnTo>
                <a:lnTo>
                  <a:pt x="8299" y="4438"/>
                </a:lnTo>
                <a:lnTo>
                  <a:pt x="8583" y="4231"/>
                </a:lnTo>
                <a:lnTo>
                  <a:pt x="8867" y="3999"/>
                </a:lnTo>
                <a:lnTo>
                  <a:pt x="9152" y="3793"/>
                </a:lnTo>
                <a:lnTo>
                  <a:pt x="9462" y="3586"/>
                </a:lnTo>
                <a:lnTo>
                  <a:pt x="9746" y="3354"/>
                </a:lnTo>
                <a:lnTo>
                  <a:pt x="10031" y="3147"/>
                </a:lnTo>
                <a:lnTo>
                  <a:pt x="10315" y="2915"/>
                </a:lnTo>
                <a:lnTo>
                  <a:pt x="10600" y="2709"/>
                </a:lnTo>
                <a:lnTo>
                  <a:pt x="10884" y="2477"/>
                </a:lnTo>
                <a:lnTo>
                  <a:pt x="11168" y="2270"/>
                </a:lnTo>
                <a:lnTo>
                  <a:pt x="11453" y="2038"/>
                </a:lnTo>
                <a:lnTo>
                  <a:pt x="11737" y="1832"/>
                </a:lnTo>
                <a:lnTo>
                  <a:pt x="12022" y="1599"/>
                </a:lnTo>
                <a:lnTo>
                  <a:pt x="12306" y="1367"/>
                </a:lnTo>
                <a:lnTo>
                  <a:pt x="12616" y="1135"/>
                </a:lnTo>
                <a:lnTo>
                  <a:pt x="12901" y="928"/>
                </a:lnTo>
                <a:lnTo>
                  <a:pt x="13185" y="696"/>
                </a:lnTo>
                <a:lnTo>
                  <a:pt x="13469" y="464"/>
                </a:lnTo>
                <a:lnTo>
                  <a:pt x="13754" y="232"/>
                </a:lnTo>
                <a:lnTo>
                  <a:pt x="14038" y="0"/>
                </a:lnTo>
              </a:path>
            </a:pathLst>
          </a:custGeom>
          <a:ln w="58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593"/>
          <p:cNvSpPr/>
          <p:nvPr/>
        </p:nvSpPr>
        <p:spPr>
          <a:xfrm>
            <a:off x="7189473" y="10060718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0" y="12695"/>
                </a:moveTo>
                <a:lnTo>
                  <a:pt x="284" y="12462"/>
                </a:lnTo>
                <a:lnTo>
                  <a:pt x="568" y="12230"/>
                </a:lnTo>
                <a:lnTo>
                  <a:pt x="853" y="11998"/>
                </a:lnTo>
                <a:lnTo>
                  <a:pt x="1137" y="11766"/>
                </a:lnTo>
                <a:lnTo>
                  <a:pt x="1421" y="11534"/>
                </a:lnTo>
                <a:lnTo>
                  <a:pt x="1706" y="11276"/>
                </a:lnTo>
                <a:lnTo>
                  <a:pt x="2016" y="11043"/>
                </a:lnTo>
                <a:lnTo>
                  <a:pt x="2301" y="10811"/>
                </a:lnTo>
                <a:lnTo>
                  <a:pt x="2585" y="10553"/>
                </a:lnTo>
                <a:lnTo>
                  <a:pt x="2869" y="10321"/>
                </a:lnTo>
                <a:lnTo>
                  <a:pt x="3154" y="10089"/>
                </a:lnTo>
                <a:lnTo>
                  <a:pt x="3438" y="9831"/>
                </a:lnTo>
                <a:lnTo>
                  <a:pt x="3722" y="9598"/>
                </a:lnTo>
                <a:lnTo>
                  <a:pt x="4007" y="9340"/>
                </a:lnTo>
                <a:lnTo>
                  <a:pt x="4291" y="9108"/>
                </a:lnTo>
                <a:lnTo>
                  <a:pt x="4576" y="8850"/>
                </a:lnTo>
                <a:lnTo>
                  <a:pt x="4860" y="8592"/>
                </a:lnTo>
                <a:lnTo>
                  <a:pt x="5170" y="8360"/>
                </a:lnTo>
                <a:lnTo>
                  <a:pt x="5455" y="8102"/>
                </a:lnTo>
                <a:lnTo>
                  <a:pt x="5739" y="7844"/>
                </a:lnTo>
                <a:lnTo>
                  <a:pt x="6023" y="7586"/>
                </a:lnTo>
                <a:lnTo>
                  <a:pt x="6308" y="7328"/>
                </a:lnTo>
                <a:lnTo>
                  <a:pt x="6592" y="7095"/>
                </a:lnTo>
                <a:lnTo>
                  <a:pt x="6877" y="6837"/>
                </a:lnTo>
                <a:lnTo>
                  <a:pt x="7161" y="6579"/>
                </a:lnTo>
                <a:lnTo>
                  <a:pt x="7445" y="6295"/>
                </a:lnTo>
                <a:lnTo>
                  <a:pt x="7730" y="6037"/>
                </a:lnTo>
                <a:lnTo>
                  <a:pt x="8014" y="5779"/>
                </a:lnTo>
                <a:lnTo>
                  <a:pt x="8299" y="5521"/>
                </a:lnTo>
                <a:lnTo>
                  <a:pt x="8609" y="5263"/>
                </a:lnTo>
                <a:lnTo>
                  <a:pt x="8893" y="5005"/>
                </a:lnTo>
                <a:lnTo>
                  <a:pt x="9178" y="4721"/>
                </a:lnTo>
                <a:lnTo>
                  <a:pt x="9462" y="4463"/>
                </a:lnTo>
                <a:lnTo>
                  <a:pt x="9746" y="4205"/>
                </a:lnTo>
                <a:lnTo>
                  <a:pt x="10031" y="3922"/>
                </a:lnTo>
                <a:lnTo>
                  <a:pt x="10315" y="3664"/>
                </a:lnTo>
                <a:lnTo>
                  <a:pt x="10600" y="3380"/>
                </a:lnTo>
                <a:lnTo>
                  <a:pt x="10884" y="3096"/>
                </a:lnTo>
                <a:lnTo>
                  <a:pt x="11168" y="2838"/>
                </a:lnTo>
                <a:lnTo>
                  <a:pt x="11453" y="2554"/>
                </a:lnTo>
                <a:lnTo>
                  <a:pt x="11763" y="2270"/>
                </a:lnTo>
                <a:lnTo>
                  <a:pt x="12047" y="1986"/>
                </a:lnTo>
                <a:lnTo>
                  <a:pt x="12332" y="1728"/>
                </a:lnTo>
                <a:lnTo>
                  <a:pt x="12616" y="1444"/>
                </a:lnTo>
                <a:lnTo>
                  <a:pt x="12901" y="1161"/>
                </a:lnTo>
                <a:lnTo>
                  <a:pt x="13185" y="877"/>
                </a:lnTo>
                <a:lnTo>
                  <a:pt x="13469" y="593"/>
                </a:lnTo>
                <a:lnTo>
                  <a:pt x="13754" y="309"/>
                </a:lnTo>
                <a:lnTo>
                  <a:pt x="14038" y="0"/>
                </a:lnTo>
              </a:path>
            </a:pathLst>
          </a:custGeom>
          <a:ln w="581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594"/>
          <p:cNvSpPr/>
          <p:nvPr/>
        </p:nvSpPr>
        <p:spPr>
          <a:xfrm>
            <a:off x="7203512" y="10045017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0" y="15714"/>
                </a:moveTo>
                <a:lnTo>
                  <a:pt x="284" y="15430"/>
                </a:lnTo>
                <a:lnTo>
                  <a:pt x="568" y="15146"/>
                </a:lnTo>
                <a:lnTo>
                  <a:pt x="853" y="14836"/>
                </a:lnTo>
                <a:lnTo>
                  <a:pt x="1163" y="14553"/>
                </a:lnTo>
                <a:lnTo>
                  <a:pt x="1447" y="14269"/>
                </a:lnTo>
                <a:lnTo>
                  <a:pt x="1732" y="13959"/>
                </a:lnTo>
                <a:lnTo>
                  <a:pt x="2016" y="13675"/>
                </a:lnTo>
                <a:lnTo>
                  <a:pt x="2301" y="13366"/>
                </a:lnTo>
                <a:lnTo>
                  <a:pt x="2585" y="13082"/>
                </a:lnTo>
                <a:lnTo>
                  <a:pt x="2869" y="12772"/>
                </a:lnTo>
                <a:lnTo>
                  <a:pt x="3154" y="12462"/>
                </a:lnTo>
                <a:lnTo>
                  <a:pt x="3438" y="12179"/>
                </a:lnTo>
                <a:lnTo>
                  <a:pt x="3722" y="11869"/>
                </a:lnTo>
                <a:lnTo>
                  <a:pt x="4007" y="11559"/>
                </a:lnTo>
                <a:lnTo>
                  <a:pt x="4317" y="11250"/>
                </a:lnTo>
                <a:lnTo>
                  <a:pt x="4602" y="10940"/>
                </a:lnTo>
                <a:lnTo>
                  <a:pt x="4886" y="10630"/>
                </a:lnTo>
                <a:lnTo>
                  <a:pt x="5170" y="10321"/>
                </a:lnTo>
                <a:lnTo>
                  <a:pt x="5455" y="10011"/>
                </a:lnTo>
                <a:lnTo>
                  <a:pt x="5739" y="9702"/>
                </a:lnTo>
                <a:lnTo>
                  <a:pt x="6023" y="9392"/>
                </a:lnTo>
                <a:lnTo>
                  <a:pt x="6308" y="9056"/>
                </a:lnTo>
                <a:lnTo>
                  <a:pt x="6592" y="8747"/>
                </a:lnTo>
                <a:lnTo>
                  <a:pt x="6877" y="8437"/>
                </a:lnTo>
                <a:lnTo>
                  <a:pt x="7161" y="8102"/>
                </a:lnTo>
                <a:lnTo>
                  <a:pt x="7445" y="7792"/>
                </a:lnTo>
                <a:lnTo>
                  <a:pt x="7756" y="7457"/>
                </a:lnTo>
                <a:lnTo>
                  <a:pt x="8040" y="7147"/>
                </a:lnTo>
                <a:lnTo>
                  <a:pt x="8325" y="6812"/>
                </a:lnTo>
                <a:lnTo>
                  <a:pt x="8609" y="6476"/>
                </a:lnTo>
                <a:lnTo>
                  <a:pt x="8893" y="6166"/>
                </a:lnTo>
                <a:lnTo>
                  <a:pt x="9178" y="5831"/>
                </a:lnTo>
                <a:lnTo>
                  <a:pt x="9462" y="5496"/>
                </a:lnTo>
                <a:lnTo>
                  <a:pt x="9746" y="5160"/>
                </a:lnTo>
                <a:lnTo>
                  <a:pt x="10031" y="4825"/>
                </a:lnTo>
                <a:lnTo>
                  <a:pt x="10315" y="4489"/>
                </a:lnTo>
                <a:lnTo>
                  <a:pt x="10600" y="4154"/>
                </a:lnTo>
                <a:lnTo>
                  <a:pt x="10884" y="3818"/>
                </a:lnTo>
                <a:lnTo>
                  <a:pt x="11194" y="3483"/>
                </a:lnTo>
                <a:lnTo>
                  <a:pt x="11479" y="3122"/>
                </a:lnTo>
                <a:lnTo>
                  <a:pt x="11763" y="2786"/>
                </a:lnTo>
                <a:lnTo>
                  <a:pt x="12047" y="2451"/>
                </a:lnTo>
                <a:lnTo>
                  <a:pt x="12332" y="2090"/>
                </a:lnTo>
                <a:lnTo>
                  <a:pt x="12616" y="1754"/>
                </a:lnTo>
                <a:lnTo>
                  <a:pt x="12901" y="1393"/>
                </a:lnTo>
                <a:lnTo>
                  <a:pt x="13185" y="1057"/>
                </a:lnTo>
                <a:lnTo>
                  <a:pt x="13469" y="696"/>
                </a:lnTo>
                <a:lnTo>
                  <a:pt x="13754" y="335"/>
                </a:lnTo>
                <a:lnTo>
                  <a:pt x="14038" y="0"/>
                </a:lnTo>
              </a:path>
            </a:pathLst>
          </a:custGeom>
          <a:ln w="581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595"/>
          <p:cNvSpPr/>
          <p:nvPr/>
        </p:nvSpPr>
        <p:spPr>
          <a:xfrm>
            <a:off x="7217551" y="10025600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0" y="19404"/>
                </a:moveTo>
                <a:lnTo>
                  <a:pt x="310" y="19042"/>
                </a:lnTo>
                <a:lnTo>
                  <a:pt x="594" y="18681"/>
                </a:lnTo>
                <a:lnTo>
                  <a:pt x="879" y="18320"/>
                </a:lnTo>
                <a:lnTo>
                  <a:pt x="1163" y="17959"/>
                </a:lnTo>
                <a:lnTo>
                  <a:pt x="1447" y="17597"/>
                </a:lnTo>
                <a:lnTo>
                  <a:pt x="1732" y="17236"/>
                </a:lnTo>
                <a:lnTo>
                  <a:pt x="2016" y="16875"/>
                </a:lnTo>
                <a:lnTo>
                  <a:pt x="2301" y="16514"/>
                </a:lnTo>
                <a:lnTo>
                  <a:pt x="2585" y="16127"/>
                </a:lnTo>
                <a:lnTo>
                  <a:pt x="2869" y="15765"/>
                </a:lnTo>
                <a:lnTo>
                  <a:pt x="3154" y="15404"/>
                </a:lnTo>
                <a:lnTo>
                  <a:pt x="3438" y="15017"/>
                </a:lnTo>
                <a:lnTo>
                  <a:pt x="3748" y="14630"/>
                </a:lnTo>
                <a:lnTo>
                  <a:pt x="4033" y="14269"/>
                </a:lnTo>
                <a:lnTo>
                  <a:pt x="4317" y="13882"/>
                </a:lnTo>
                <a:lnTo>
                  <a:pt x="4602" y="13495"/>
                </a:lnTo>
                <a:lnTo>
                  <a:pt x="4886" y="13133"/>
                </a:lnTo>
                <a:lnTo>
                  <a:pt x="5170" y="12746"/>
                </a:lnTo>
                <a:lnTo>
                  <a:pt x="5455" y="12359"/>
                </a:lnTo>
                <a:lnTo>
                  <a:pt x="5739" y="11972"/>
                </a:lnTo>
                <a:lnTo>
                  <a:pt x="6023" y="11585"/>
                </a:lnTo>
                <a:lnTo>
                  <a:pt x="6308" y="11198"/>
                </a:lnTo>
                <a:lnTo>
                  <a:pt x="6592" y="10785"/>
                </a:lnTo>
                <a:lnTo>
                  <a:pt x="6903" y="10398"/>
                </a:lnTo>
                <a:lnTo>
                  <a:pt x="7187" y="10011"/>
                </a:lnTo>
                <a:lnTo>
                  <a:pt x="7471" y="9598"/>
                </a:lnTo>
                <a:lnTo>
                  <a:pt x="7756" y="9211"/>
                </a:lnTo>
                <a:lnTo>
                  <a:pt x="8040" y="8798"/>
                </a:lnTo>
                <a:lnTo>
                  <a:pt x="8325" y="8411"/>
                </a:lnTo>
                <a:lnTo>
                  <a:pt x="8609" y="7999"/>
                </a:lnTo>
                <a:lnTo>
                  <a:pt x="8893" y="7611"/>
                </a:lnTo>
                <a:lnTo>
                  <a:pt x="9178" y="7199"/>
                </a:lnTo>
                <a:lnTo>
                  <a:pt x="9462" y="6786"/>
                </a:lnTo>
                <a:lnTo>
                  <a:pt x="9746" y="6373"/>
                </a:lnTo>
                <a:lnTo>
                  <a:pt x="10031" y="5960"/>
                </a:lnTo>
                <a:lnTo>
                  <a:pt x="10341" y="5547"/>
                </a:lnTo>
                <a:lnTo>
                  <a:pt x="10626" y="5134"/>
                </a:lnTo>
                <a:lnTo>
                  <a:pt x="10910" y="4721"/>
                </a:lnTo>
                <a:lnTo>
                  <a:pt x="11194" y="4283"/>
                </a:lnTo>
                <a:lnTo>
                  <a:pt x="11479" y="3870"/>
                </a:lnTo>
                <a:lnTo>
                  <a:pt x="11763" y="3457"/>
                </a:lnTo>
                <a:lnTo>
                  <a:pt x="12047" y="3018"/>
                </a:lnTo>
                <a:lnTo>
                  <a:pt x="12332" y="2606"/>
                </a:lnTo>
                <a:lnTo>
                  <a:pt x="12616" y="2167"/>
                </a:lnTo>
                <a:lnTo>
                  <a:pt x="12901" y="1728"/>
                </a:lnTo>
                <a:lnTo>
                  <a:pt x="13185" y="1315"/>
                </a:lnTo>
                <a:lnTo>
                  <a:pt x="13495" y="877"/>
                </a:lnTo>
                <a:lnTo>
                  <a:pt x="13780" y="438"/>
                </a:lnTo>
                <a:lnTo>
                  <a:pt x="14064" y="0"/>
                </a:lnTo>
              </a:path>
            </a:pathLst>
          </a:custGeom>
          <a:ln w="581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596"/>
          <p:cNvSpPr/>
          <p:nvPr/>
        </p:nvSpPr>
        <p:spPr>
          <a:xfrm>
            <a:off x="7231615" y="10001840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0" y="23764"/>
                </a:moveTo>
                <a:lnTo>
                  <a:pt x="284" y="23326"/>
                </a:lnTo>
                <a:lnTo>
                  <a:pt x="568" y="22887"/>
                </a:lnTo>
                <a:lnTo>
                  <a:pt x="853" y="22448"/>
                </a:lnTo>
                <a:lnTo>
                  <a:pt x="1137" y="21984"/>
                </a:lnTo>
                <a:lnTo>
                  <a:pt x="1421" y="21545"/>
                </a:lnTo>
                <a:lnTo>
                  <a:pt x="1706" y="21107"/>
                </a:lnTo>
                <a:lnTo>
                  <a:pt x="1990" y="20642"/>
                </a:lnTo>
                <a:lnTo>
                  <a:pt x="2275" y="20203"/>
                </a:lnTo>
                <a:lnTo>
                  <a:pt x="2559" y="19739"/>
                </a:lnTo>
                <a:lnTo>
                  <a:pt x="2869" y="19300"/>
                </a:lnTo>
                <a:lnTo>
                  <a:pt x="3154" y="18836"/>
                </a:lnTo>
                <a:lnTo>
                  <a:pt x="3438" y="18371"/>
                </a:lnTo>
                <a:lnTo>
                  <a:pt x="3722" y="17907"/>
                </a:lnTo>
                <a:lnTo>
                  <a:pt x="4007" y="17443"/>
                </a:lnTo>
                <a:lnTo>
                  <a:pt x="4291" y="16978"/>
                </a:lnTo>
                <a:lnTo>
                  <a:pt x="4576" y="16514"/>
                </a:lnTo>
                <a:lnTo>
                  <a:pt x="4860" y="16049"/>
                </a:lnTo>
                <a:lnTo>
                  <a:pt x="5144" y="15585"/>
                </a:lnTo>
                <a:lnTo>
                  <a:pt x="5429" y="15094"/>
                </a:lnTo>
                <a:lnTo>
                  <a:pt x="5713" y="14630"/>
                </a:lnTo>
                <a:lnTo>
                  <a:pt x="6023" y="14165"/>
                </a:lnTo>
                <a:lnTo>
                  <a:pt x="6308" y="13675"/>
                </a:lnTo>
                <a:lnTo>
                  <a:pt x="6592" y="13185"/>
                </a:lnTo>
                <a:lnTo>
                  <a:pt x="6877" y="12721"/>
                </a:lnTo>
                <a:lnTo>
                  <a:pt x="7161" y="12230"/>
                </a:lnTo>
                <a:lnTo>
                  <a:pt x="7445" y="11740"/>
                </a:lnTo>
                <a:lnTo>
                  <a:pt x="7730" y="11250"/>
                </a:lnTo>
                <a:lnTo>
                  <a:pt x="8014" y="10759"/>
                </a:lnTo>
                <a:lnTo>
                  <a:pt x="8299" y="10269"/>
                </a:lnTo>
                <a:lnTo>
                  <a:pt x="8583" y="9779"/>
                </a:lnTo>
                <a:lnTo>
                  <a:pt x="8867" y="9289"/>
                </a:lnTo>
                <a:lnTo>
                  <a:pt x="9152" y="8798"/>
                </a:lnTo>
                <a:lnTo>
                  <a:pt x="9462" y="8282"/>
                </a:lnTo>
                <a:lnTo>
                  <a:pt x="9746" y="7792"/>
                </a:lnTo>
                <a:lnTo>
                  <a:pt x="10031" y="7276"/>
                </a:lnTo>
                <a:lnTo>
                  <a:pt x="10315" y="6786"/>
                </a:lnTo>
                <a:lnTo>
                  <a:pt x="10600" y="6270"/>
                </a:lnTo>
                <a:lnTo>
                  <a:pt x="10884" y="5754"/>
                </a:lnTo>
                <a:lnTo>
                  <a:pt x="11168" y="5238"/>
                </a:lnTo>
                <a:lnTo>
                  <a:pt x="11453" y="4721"/>
                </a:lnTo>
                <a:lnTo>
                  <a:pt x="11737" y="4205"/>
                </a:lnTo>
                <a:lnTo>
                  <a:pt x="12022" y="3689"/>
                </a:lnTo>
                <a:lnTo>
                  <a:pt x="12306" y="3173"/>
                </a:lnTo>
                <a:lnTo>
                  <a:pt x="12616" y="2657"/>
                </a:lnTo>
                <a:lnTo>
                  <a:pt x="12901" y="2115"/>
                </a:lnTo>
                <a:lnTo>
                  <a:pt x="13185" y="1599"/>
                </a:lnTo>
                <a:lnTo>
                  <a:pt x="13469" y="1057"/>
                </a:lnTo>
                <a:lnTo>
                  <a:pt x="13754" y="541"/>
                </a:lnTo>
                <a:lnTo>
                  <a:pt x="14038" y="0"/>
                </a:lnTo>
              </a:path>
            </a:pathLst>
          </a:custGeom>
          <a:ln w="581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597"/>
          <p:cNvSpPr/>
          <p:nvPr/>
        </p:nvSpPr>
        <p:spPr>
          <a:xfrm>
            <a:off x="7245654" y="9972997"/>
            <a:ext cx="14604" cy="29209"/>
          </a:xfrm>
          <a:custGeom>
            <a:avLst/>
            <a:gdLst/>
            <a:ahLst/>
            <a:cxnLst/>
            <a:rect l="l" t="t" r="r" b="b"/>
            <a:pathLst>
              <a:path w="14604" h="29210">
                <a:moveTo>
                  <a:pt x="0" y="28848"/>
                </a:moveTo>
                <a:lnTo>
                  <a:pt x="284" y="28306"/>
                </a:lnTo>
                <a:lnTo>
                  <a:pt x="568" y="27790"/>
                </a:lnTo>
                <a:lnTo>
                  <a:pt x="853" y="27248"/>
                </a:lnTo>
                <a:lnTo>
                  <a:pt x="1137" y="26706"/>
                </a:lnTo>
                <a:lnTo>
                  <a:pt x="1421" y="26164"/>
                </a:lnTo>
                <a:lnTo>
                  <a:pt x="1706" y="25596"/>
                </a:lnTo>
                <a:lnTo>
                  <a:pt x="2016" y="25054"/>
                </a:lnTo>
                <a:lnTo>
                  <a:pt x="2301" y="24513"/>
                </a:lnTo>
                <a:lnTo>
                  <a:pt x="2585" y="23945"/>
                </a:lnTo>
                <a:lnTo>
                  <a:pt x="2869" y="23403"/>
                </a:lnTo>
                <a:lnTo>
                  <a:pt x="3154" y="22835"/>
                </a:lnTo>
                <a:lnTo>
                  <a:pt x="3438" y="22294"/>
                </a:lnTo>
                <a:lnTo>
                  <a:pt x="3722" y="21726"/>
                </a:lnTo>
                <a:lnTo>
                  <a:pt x="4007" y="21158"/>
                </a:lnTo>
                <a:lnTo>
                  <a:pt x="4291" y="20590"/>
                </a:lnTo>
                <a:lnTo>
                  <a:pt x="4576" y="20023"/>
                </a:lnTo>
                <a:lnTo>
                  <a:pt x="4860" y="19455"/>
                </a:lnTo>
                <a:lnTo>
                  <a:pt x="5170" y="18887"/>
                </a:lnTo>
                <a:lnTo>
                  <a:pt x="5455" y="18320"/>
                </a:lnTo>
                <a:lnTo>
                  <a:pt x="5739" y="17726"/>
                </a:lnTo>
                <a:lnTo>
                  <a:pt x="6023" y="17159"/>
                </a:lnTo>
                <a:lnTo>
                  <a:pt x="6308" y="16565"/>
                </a:lnTo>
                <a:lnTo>
                  <a:pt x="6592" y="15998"/>
                </a:lnTo>
                <a:lnTo>
                  <a:pt x="6877" y="15404"/>
                </a:lnTo>
                <a:lnTo>
                  <a:pt x="7161" y="14811"/>
                </a:lnTo>
                <a:lnTo>
                  <a:pt x="7445" y="14217"/>
                </a:lnTo>
                <a:lnTo>
                  <a:pt x="7730" y="13624"/>
                </a:lnTo>
                <a:lnTo>
                  <a:pt x="8014" y="13030"/>
                </a:lnTo>
                <a:lnTo>
                  <a:pt x="8299" y="12437"/>
                </a:lnTo>
                <a:lnTo>
                  <a:pt x="8609" y="11843"/>
                </a:lnTo>
                <a:lnTo>
                  <a:pt x="8893" y="11250"/>
                </a:lnTo>
                <a:lnTo>
                  <a:pt x="9178" y="10630"/>
                </a:lnTo>
                <a:lnTo>
                  <a:pt x="9462" y="10037"/>
                </a:lnTo>
                <a:lnTo>
                  <a:pt x="9746" y="9418"/>
                </a:lnTo>
                <a:lnTo>
                  <a:pt x="10031" y="8798"/>
                </a:lnTo>
                <a:lnTo>
                  <a:pt x="10315" y="8205"/>
                </a:lnTo>
                <a:lnTo>
                  <a:pt x="10600" y="7586"/>
                </a:lnTo>
                <a:lnTo>
                  <a:pt x="10884" y="6966"/>
                </a:lnTo>
                <a:lnTo>
                  <a:pt x="11168" y="6347"/>
                </a:lnTo>
                <a:lnTo>
                  <a:pt x="11453" y="5728"/>
                </a:lnTo>
                <a:lnTo>
                  <a:pt x="11737" y="5083"/>
                </a:lnTo>
                <a:lnTo>
                  <a:pt x="12047" y="4463"/>
                </a:lnTo>
                <a:lnTo>
                  <a:pt x="12332" y="3844"/>
                </a:lnTo>
                <a:lnTo>
                  <a:pt x="12616" y="3199"/>
                </a:lnTo>
                <a:lnTo>
                  <a:pt x="12901" y="2554"/>
                </a:lnTo>
                <a:lnTo>
                  <a:pt x="13185" y="1935"/>
                </a:lnTo>
                <a:lnTo>
                  <a:pt x="13469" y="1290"/>
                </a:lnTo>
                <a:lnTo>
                  <a:pt x="13754" y="645"/>
                </a:lnTo>
                <a:lnTo>
                  <a:pt x="14038" y="0"/>
                </a:lnTo>
              </a:path>
            </a:pathLst>
          </a:custGeom>
          <a:ln w="58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598"/>
          <p:cNvSpPr/>
          <p:nvPr/>
        </p:nvSpPr>
        <p:spPr>
          <a:xfrm>
            <a:off x="7259692" y="9938317"/>
            <a:ext cx="14604" cy="34925"/>
          </a:xfrm>
          <a:custGeom>
            <a:avLst/>
            <a:gdLst/>
            <a:ahLst/>
            <a:cxnLst/>
            <a:rect l="l" t="t" r="r" b="b"/>
            <a:pathLst>
              <a:path w="14604" h="34925">
                <a:moveTo>
                  <a:pt x="0" y="34679"/>
                </a:moveTo>
                <a:lnTo>
                  <a:pt x="284" y="34034"/>
                </a:lnTo>
                <a:lnTo>
                  <a:pt x="568" y="33389"/>
                </a:lnTo>
                <a:lnTo>
                  <a:pt x="853" y="32744"/>
                </a:lnTo>
                <a:lnTo>
                  <a:pt x="1163" y="32073"/>
                </a:lnTo>
                <a:lnTo>
                  <a:pt x="1447" y="31428"/>
                </a:lnTo>
                <a:lnTo>
                  <a:pt x="1732" y="30757"/>
                </a:lnTo>
                <a:lnTo>
                  <a:pt x="2016" y="30112"/>
                </a:lnTo>
                <a:lnTo>
                  <a:pt x="2301" y="29441"/>
                </a:lnTo>
                <a:lnTo>
                  <a:pt x="2585" y="28770"/>
                </a:lnTo>
                <a:lnTo>
                  <a:pt x="2869" y="28099"/>
                </a:lnTo>
                <a:lnTo>
                  <a:pt x="3154" y="27428"/>
                </a:lnTo>
                <a:lnTo>
                  <a:pt x="3438" y="26757"/>
                </a:lnTo>
                <a:lnTo>
                  <a:pt x="3722" y="26087"/>
                </a:lnTo>
                <a:lnTo>
                  <a:pt x="4007" y="25390"/>
                </a:lnTo>
                <a:lnTo>
                  <a:pt x="4291" y="24719"/>
                </a:lnTo>
                <a:lnTo>
                  <a:pt x="4602" y="24022"/>
                </a:lnTo>
                <a:lnTo>
                  <a:pt x="4886" y="23351"/>
                </a:lnTo>
                <a:lnTo>
                  <a:pt x="5170" y="22655"/>
                </a:lnTo>
                <a:lnTo>
                  <a:pt x="5455" y="21958"/>
                </a:lnTo>
                <a:lnTo>
                  <a:pt x="5739" y="21261"/>
                </a:lnTo>
                <a:lnTo>
                  <a:pt x="6023" y="20565"/>
                </a:lnTo>
                <a:lnTo>
                  <a:pt x="6308" y="19868"/>
                </a:lnTo>
                <a:lnTo>
                  <a:pt x="6592" y="19171"/>
                </a:lnTo>
                <a:lnTo>
                  <a:pt x="6877" y="18475"/>
                </a:lnTo>
                <a:lnTo>
                  <a:pt x="7161" y="17752"/>
                </a:lnTo>
                <a:lnTo>
                  <a:pt x="7445" y="17055"/>
                </a:lnTo>
                <a:lnTo>
                  <a:pt x="7756" y="16333"/>
                </a:lnTo>
                <a:lnTo>
                  <a:pt x="8040" y="15610"/>
                </a:lnTo>
                <a:lnTo>
                  <a:pt x="8325" y="14914"/>
                </a:lnTo>
                <a:lnTo>
                  <a:pt x="8609" y="14191"/>
                </a:lnTo>
                <a:lnTo>
                  <a:pt x="8893" y="13469"/>
                </a:lnTo>
                <a:lnTo>
                  <a:pt x="9178" y="12746"/>
                </a:lnTo>
                <a:lnTo>
                  <a:pt x="9462" y="11998"/>
                </a:lnTo>
                <a:lnTo>
                  <a:pt x="9746" y="11276"/>
                </a:lnTo>
                <a:lnTo>
                  <a:pt x="10031" y="10553"/>
                </a:lnTo>
                <a:lnTo>
                  <a:pt x="10315" y="9805"/>
                </a:lnTo>
                <a:lnTo>
                  <a:pt x="10600" y="9056"/>
                </a:lnTo>
                <a:lnTo>
                  <a:pt x="10884" y="8334"/>
                </a:lnTo>
                <a:lnTo>
                  <a:pt x="11194" y="7586"/>
                </a:lnTo>
                <a:lnTo>
                  <a:pt x="11479" y="6837"/>
                </a:lnTo>
                <a:lnTo>
                  <a:pt x="11763" y="6089"/>
                </a:lnTo>
                <a:lnTo>
                  <a:pt x="12047" y="5341"/>
                </a:lnTo>
                <a:lnTo>
                  <a:pt x="12332" y="4567"/>
                </a:lnTo>
                <a:lnTo>
                  <a:pt x="12616" y="3818"/>
                </a:lnTo>
                <a:lnTo>
                  <a:pt x="12901" y="3070"/>
                </a:lnTo>
                <a:lnTo>
                  <a:pt x="13185" y="2296"/>
                </a:lnTo>
                <a:lnTo>
                  <a:pt x="13469" y="1522"/>
                </a:lnTo>
                <a:lnTo>
                  <a:pt x="13754" y="774"/>
                </a:lnTo>
                <a:lnTo>
                  <a:pt x="14038" y="0"/>
                </a:lnTo>
              </a:path>
            </a:pathLst>
          </a:custGeom>
          <a:ln w="581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599"/>
          <p:cNvSpPr/>
          <p:nvPr/>
        </p:nvSpPr>
        <p:spPr>
          <a:xfrm>
            <a:off x="7273731" y="9897022"/>
            <a:ext cx="14604" cy="41275"/>
          </a:xfrm>
          <a:custGeom>
            <a:avLst/>
            <a:gdLst/>
            <a:ahLst/>
            <a:cxnLst/>
            <a:rect l="l" t="t" r="r" b="b"/>
            <a:pathLst>
              <a:path w="14604" h="41275">
                <a:moveTo>
                  <a:pt x="0" y="41285"/>
                </a:moveTo>
                <a:lnTo>
                  <a:pt x="310" y="40511"/>
                </a:lnTo>
                <a:lnTo>
                  <a:pt x="594" y="39737"/>
                </a:lnTo>
                <a:lnTo>
                  <a:pt x="879" y="38962"/>
                </a:lnTo>
                <a:lnTo>
                  <a:pt x="1163" y="38163"/>
                </a:lnTo>
                <a:lnTo>
                  <a:pt x="1447" y="37388"/>
                </a:lnTo>
                <a:lnTo>
                  <a:pt x="1732" y="36589"/>
                </a:lnTo>
                <a:lnTo>
                  <a:pt x="2016" y="35814"/>
                </a:lnTo>
                <a:lnTo>
                  <a:pt x="2301" y="35015"/>
                </a:lnTo>
                <a:lnTo>
                  <a:pt x="2585" y="34215"/>
                </a:lnTo>
                <a:lnTo>
                  <a:pt x="2869" y="33415"/>
                </a:lnTo>
                <a:lnTo>
                  <a:pt x="3154" y="32615"/>
                </a:lnTo>
                <a:lnTo>
                  <a:pt x="3438" y="31815"/>
                </a:lnTo>
                <a:lnTo>
                  <a:pt x="3748" y="31015"/>
                </a:lnTo>
                <a:lnTo>
                  <a:pt x="4033" y="30189"/>
                </a:lnTo>
                <a:lnTo>
                  <a:pt x="4317" y="29389"/>
                </a:lnTo>
                <a:lnTo>
                  <a:pt x="4602" y="28564"/>
                </a:lnTo>
                <a:lnTo>
                  <a:pt x="4886" y="27738"/>
                </a:lnTo>
                <a:lnTo>
                  <a:pt x="5170" y="26938"/>
                </a:lnTo>
                <a:lnTo>
                  <a:pt x="5455" y="26087"/>
                </a:lnTo>
                <a:lnTo>
                  <a:pt x="5739" y="25287"/>
                </a:lnTo>
                <a:lnTo>
                  <a:pt x="6023" y="24435"/>
                </a:lnTo>
                <a:lnTo>
                  <a:pt x="6308" y="23609"/>
                </a:lnTo>
                <a:lnTo>
                  <a:pt x="6592" y="22784"/>
                </a:lnTo>
                <a:lnTo>
                  <a:pt x="6903" y="21932"/>
                </a:lnTo>
                <a:lnTo>
                  <a:pt x="7187" y="21081"/>
                </a:lnTo>
                <a:lnTo>
                  <a:pt x="7471" y="20255"/>
                </a:lnTo>
                <a:lnTo>
                  <a:pt x="7756" y="19404"/>
                </a:lnTo>
                <a:lnTo>
                  <a:pt x="8040" y="18552"/>
                </a:lnTo>
                <a:lnTo>
                  <a:pt x="8325" y="17701"/>
                </a:lnTo>
                <a:lnTo>
                  <a:pt x="8609" y="16849"/>
                </a:lnTo>
                <a:lnTo>
                  <a:pt x="8893" y="15972"/>
                </a:lnTo>
                <a:lnTo>
                  <a:pt x="9178" y="15120"/>
                </a:lnTo>
                <a:lnTo>
                  <a:pt x="9462" y="14243"/>
                </a:lnTo>
                <a:lnTo>
                  <a:pt x="9746" y="13391"/>
                </a:lnTo>
                <a:lnTo>
                  <a:pt x="10031" y="12514"/>
                </a:lnTo>
                <a:lnTo>
                  <a:pt x="10341" y="11637"/>
                </a:lnTo>
                <a:lnTo>
                  <a:pt x="10626" y="10759"/>
                </a:lnTo>
                <a:lnTo>
                  <a:pt x="10910" y="9882"/>
                </a:lnTo>
                <a:lnTo>
                  <a:pt x="11194" y="9005"/>
                </a:lnTo>
                <a:lnTo>
                  <a:pt x="11479" y="8128"/>
                </a:lnTo>
                <a:lnTo>
                  <a:pt x="11763" y="7224"/>
                </a:lnTo>
                <a:lnTo>
                  <a:pt x="12047" y="6347"/>
                </a:lnTo>
                <a:lnTo>
                  <a:pt x="12332" y="5444"/>
                </a:lnTo>
                <a:lnTo>
                  <a:pt x="12616" y="4541"/>
                </a:lnTo>
                <a:lnTo>
                  <a:pt x="12901" y="3638"/>
                </a:lnTo>
                <a:lnTo>
                  <a:pt x="13185" y="2735"/>
                </a:lnTo>
                <a:lnTo>
                  <a:pt x="13469" y="1832"/>
                </a:lnTo>
                <a:lnTo>
                  <a:pt x="13780" y="928"/>
                </a:lnTo>
                <a:lnTo>
                  <a:pt x="14064" y="0"/>
                </a:lnTo>
              </a:path>
            </a:pathLst>
          </a:custGeom>
          <a:ln w="581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00"/>
          <p:cNvSpPr/>
          <p:nvPr/>
        </p:nvSpPr>
        <p:spPr>
          <a:xfrm>
            <a:off x="7287796" y="9848465"/>
            <a:ext cx="14604" cy="48895"/>
          </a:xfrm>
          <a:custGeom>
            <a:avLst/>
            <a:gdLst/>
            <a:ahLst/>
            <a:cxnLst/>
            <a:rect l="l" t="t" r="r" b="b"/>
            <a:pathLst>
              <a:path w="14604" h="48895">
                <a:moveTo>
                  <a:pt x="0" y="48561"/>
                </a:moveTo>
                <a:lnTo>
                  <a:pt x="284" y="47658"/>
                </a:lnTo>
                <a:lnTo>
                  <a:pt x="568" y="46729"/>
                </a:lnTo>
                <a:lnTo>
                  <a:pt x="853" y="45800"/>
                </a:lnTo>
                <a:lnTo>
                  <a:pt x="1137" y="44871"/>
                </a:lnTo>
                <a:lnTo>
                  <a:pt x="1421" y="43942"/>
                </a:lnTo>
                <a:lnTo>
                  <a:pt x="1706" y="43014"/>
                </a:lnTo>
                <a:lnTo>
                  <a:pt x="1990" y="42085"/>
                </a:lnTo>
                <a:lnTo>
                  <a:pt x="2275" y="41156"/>
                </a:lnTo>
                <a:lnTo>
                  <a:pt x="2559" y="40201"/>
                </a:lnTo>
                <a:lnTo>
                  <a:pt x="2869" y="39272"/>
                </a:lnTo>
                <a:lnTo>
                  <a:pt x="3154" y="38317"/>
                </a:lnTo>
                <a:lnTo>
                  <a:pt x="3438" y="37363"/>
                </a:lnTo>
                <a:lnTo>
                  <a:pt x="3722" y="36408"/>
                </a:lnTo>
                <a:lnTo>
                  <a:pt x="4007" y="35453"/>
                </a:lnTo>
                <a:lnTo>
                  <a:pt x="4291" y="34498"/>
                </a:lnTo>
                <a:lnTo>
                  <a:pt x="4576" y="33544"/>
                </a:lnTo>
                <a:lnTo>
                  <a:pt x="4860" y="32563"/>
                </a:lnTo>
                <a:lnTo>
                  <a:pt x="5144" y="31608"/>
                </a:lnTo>
                <a:lnTo>
                  <a:pt x="5429" y="30628"/>
                </a:lnTo>
                <a:lnTo>
                  <a:pt x="5713" y="29647"/>
                </a:lnTo>
                <a:lnTo>
                  <a:pt x="5998" y="28667"/>
                </a:lnTo>
                <a:lnTo>
                  <a:pt x="6308" y="27686"/>
                </a:lnTo>
                <a:lnTo>
                  <a:pt x="6592" y="26706"/>
                </a:lnTo>
                <a:lnTo>
                  <a:pt x="6877" y="25725"/>
                </a:lnTo>
                <a:lnTo>
                  <a:pt x="7161" y="24719"/>
                </a:lnTo>
                <a:lnTo>
                  <a:pt x="7445" y="23738"/>
                </a:lnTo>
                <a:lnTo>
                  <a:pt x="7730" y="22732"/>
                </a:lnTo>
                <a:lnTo>
                  <a:pt x="8014" y="21752"/>
                </a:lnTo>
                <a:lnTo>
                  <a:pt x="8299" y="20745"/>
                </a:lnTo>
                <a:lnTo>
                  <a:pt x="8583" y="19739"/>
                </a:lnTo>
                <a:lnTo>
                  <a:pt x="8867" y="18733"/>
                </a:lnTo>
                <a:lnTo>
                  <a:pt x="9152" y="17701"/>
                </a:lnTo>
                <a:lnTo>
                  <a:pt x="9462" y="16694"/>
                </a:lnTo>
                <a:lnTo>
                  <a:pt x="9746" y="15662"/>
                </a:lnTo>
                <a:lnTo>
                  <a:pt x="10031" y="14656"/>
                </a:lnTo>
                <a:lnTo>
                  <a:pt x="10315" y="13624"/>
                </a:lnTo>
                <a:lnTo>
                  <a:pt x="10600" y="12591"/>
                </a:lnTo>
                <a:lnTo>
                  <a:pt x="10884" y="11559"/>
                </a:lnTo>
                <a:lnTo>
                  <a:pt x="11168" y="10527"/>
                </a:lnTo>
                <a:lnTo>
                  <a:pt x="11453" y="9495"/>
                </a:lnTo>
                <a:lnTo>
                  <a:pt x="11737" y="8437"/>
                </a:lnTo>
                <a:lnTo>
                  <a:pt x="12022" y="7405"/>
                </a:lnTo>
                <a:lnTo>
                  <a:pt x="12306" y="6347"/>
                </a:lnTo>
                <a:lnTo>
                  <a:pt x="12590" y="5289"/>
                </a:lnTo>
                <a:lnTo>
                  <a:pt x="12901" y="4257"/>
                </a:lnTo>
                <a:lnTo>
                  <a:pt x="13185" y="3199"/>
                </a:lnTo>
                <a:lnTo>
                  <a:pt x="13469" y="2115"/>
                </a:lnTo>
                <a:lnTo>
                  <a:pt x="13754" y="1057"/>
                </a:lnTo>
                <a:lnTo>
                  <a:pt x="14038" y="0"/>
                </a:lnTo>
              </a:path>
            </a:pathLst>
          </a:custGeom>
          <a:ln w="581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01"/>
          <p:cNvSpPr/>
          <p:nvPr/>
        </p:nvSpPr>
        <p:spPr>
          <a:xfrm>
            <a:off x="7301835" y="9791972"/>
            <a:ext cx="14604" cy="56515"/>
          </a:xfrm>
          <a:custGeom>
            <a:avLst/>
            <a:gdLst/>
            <a:ahLst/>
            <a:cxnLst/>
            <a:rect l="l" t="t" r="r" b="b"/>
            <a:pathLst>
              <a:path w="14604" h="56514">
                <a:moveTo>
                  <a:pt x="0" y="56483"/>
                </a:moveTo>
                <a:lnTo>
                  <a:pt x="284" y="55399"/>
                </a:lnTo>
                <a:lnTo>
                  <a:pt x="568" y="54341"/>
                </a:lnTo>
                <a:lnTo>
                  <a:pt x="853" y="53257"/>
                </a:lnTo>
                <a:lnTo>
                  <a:pt x="1137" y="52174"/>
                </a:lnTo>
                <a:lnTo>
                  <a:pt x="1421" y="51090"/>
                </a:lnTo>
                <a:lnTo>
                  <a:pt x="1706" y="50006"/>
                </a:lnTo>
                <a:lnTo>
                  <a:pt x="2016" y="48922"/>
                </a:lnTo>
                <a:lnTo>
                  <a:pt x="2301" y="47813"/>
                </a:lnTo>
                <a:lnTo>
                  <a:pt x="2585" y="46729"/>
                </a:lnTo>
                <a:lnTo>
                  <a:pt x="2869" y="45620"/>
                </a:lnTo>
                <a:lnTo>
                  <a:pt x="3154" y="44510"/>
                </a:lnTo>
                <a:lnTo>
                  <a:pt x="3438" y="43401"/>
                </a:lnTo>
                <a:lnTo>
                  <a:pt x="3722" y="42291"/>
                </a:lnTo>
                <a:lnTo>
                  <a:pt x="4007" y="41181"/>
                </a:lnTo>
                <a:lnTo>
                  <a:pt x="4291" y="40072"/>
                </a:lnTo>
                <a:lnTo>
                  <a:pt x="4576" y="38937"/>
                </a:lnTo>
                <a:lnTo>
                  <a:pt x="4860" y="37827"/>
                </a:lnTo>
                <a:lnTo>
                  <a:pt x="5144" y="36692"/>
                </a:lnTo>
                <a:lnTo>
                  <a:pt x="5455" y="35556"/>
                </a:lnTo>
                <a:lnTo>
                  <a:pt x="5739" y="34421"/>
                </a:lnTo>
                <a:lnTo>
                  <a:pt x="6023" y="33286"/>
                </a:lnTo>
                <a:lnTo>
                  <a:pt x="6308" y="32125"/>
                </a:lnTo>
                <a:lnTo>
                  <a:pt x="6592" y="30989"/>
                </a:lnTo>
                <a:lnTo>
                  <a:pt x="6877" y="29854"/>
                </a:lnTo>
                <a:lnTo>
                  <a:pt x="7161" y="28693"/>
                </a:lnTo>
                <a:lnTo>
                  <a:pt x="7445" y="27532"/>
                </a:lnTo>
                <a:lnTo>
                  <a:pt x="7730" y="26370"/>
                </a:lnTo>
                <a:lnTo>
                  <a:pt x="8014" y="25209"/>
                </a:lnTo>
                <a:lnTo>
                  <a:pt x="8299" y="24048"/>
                </a:lnTo>
                <a:lnTo>
                  <a:pt x="8609" y="22887"/>
                </a:lnTo>
                <a:lnTo>
                  <a:pt x="8893" y="21700"/>
                </a:lnTo>
                <a:lnTo>
                  <a:pt x="9178" y="20539"/>
                </a:lnTo>
                <a:lnTo>
                  <a:pt x="9462" y="19352"/>
                </a:lnTo>
                <a:lnTo>
                  <a:pt x="9746" y="18165"/>
                </a:lnTo>
                <a:lnTo>
                  <a:pt x="10031" y="16978"/>
                </a:lnTo>
                <a:lnTo>
                  <a:pt x="10315" y="15791"/>
                </a:lnTo>
                <a:lnTo>
                  <a:pt x="10600" y="14604"/>
                </a:lnTo>
                <a:lnTo>
                  <a:pt x="10884" y="13391"/>
                </a:lnTo>
                <a:lnTo>
                  <a:pt x="11168" y="12204"/>
                </a:lnTo>
                <a:lnTo>
                  <a:pt x="11453" y="10992"/>
                </a:lnTo>
                <a:lnTo>
                  <a:pt x="11737" y="9779"/>
                </a:lnTo>
                <a:lnTo>
                  <a:pt x="12047" y="8592"/>
                </a:lnTo>
                <a:lnTo>
                  <a:pt x="12332" y="7353"/>
                </a:lnTo>
                <a:lnTo>
                  <a:pt x="12616" y="6141"/>
                </a:lnTo>
                <a:lnTo>
                  <a:pt x="12901" y="4928"/>
                </a:lnTo>
                <a:lnTo>
                  <a:pt x="13185" y="3689"/>
                </a:lnTo>
                <a:lnTo>
                  <a:pt x="13469" y="2477"/>
                </a:lnTo>
                <a:lnTo>
                  <a:pt x="13754" y="1238"/>
                </a:lnTo>
                <a:lnTo>
                  <a:pt x="14038" y="0"/>
                </a:lnTo>
              </a:path>
            </a:pathLst>
          </a:custGeom>
          <a:ln w="581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02"/>
          <p:cNvSpPr/>
          <p:nvPr/>
        </p:nvSpPr>
        <p:spPr>
          <a:xfrm>
            <a:off x="7315874" y="9727110"/>
            <a:ext cx="14604" cy="65405"/>
          </a:xfrm>
          <a:custGeom>
            <a:avLst/>
            <a:gdLst/>
            <a:ahLst/>
            <a:cxnLst/>
            <a:rect l="l" t="t" r="r" b="b"/>
            <a:pathLst>
              <a:path w="14604" h="65404">
                <a:moveTo>
                  <a:pt x="0" y="64869"/>
                </a:moveTo>
                <a:lnTo>
                  <a:pt x="284" y="63630"/>
                </a:lnTo>
                <a:lnTo>
                  <a:pt x="568" y="62392"/>
                </a:lnTo>
                <a:lnTo>
                  <a:pt x="853" y="61153"/>
                </a:lnTo>
                <a:lnTo>
                  <a:pt x="1163" y="59889"/>
                </a:lnTo>
                <a:lnTo>
                  <a:pt x="1447" y="58650"/>
                </a:lnTo>
                <a:lnTo>
                  <a:pt x="1732" y="57386"/>
                </a:lnTo>
                <a:lnTo>
                  <a:pt x="2016" y="56122"/>
                </a:lnTo>
                <a:lnTo>
                  <a:pt x="2301" y="54857"/>
                </a:lnTo>
                <a:lnTo>
                  <a:pt x="2585" y="53593"/>
                </a:lnTo>
                <a:lnTo>
                  <a:pt x="2869" y="52329"/>
                </a:lnTo>
                <a:lnTo>
                  <a:pt x="3154" y="51064"/>
                </a:lnTo>
                <a:lnTo>
                  <a:pt x="3438" y="49774"/>
                </a:lnTo>
                <a:lnTo>
                  <a:pt x="3722" y="48484"/>
                </a:lnTo>
                <a:lnTo>
                  <a:pt x="4007" y="47219"/>
                </a:lnTo>
                <a:lnTo>
                  <a:pt x="4291" y="45929"/>
                </a:lnTo>
                <a:lnTo>
                  <a:pt x="4602" y="44639"/>
                </a:lnTo>
                <a:lnTo>
                  <a:pt x="4886" y="43323"/>
                </a:lnTo>
                <a:lnTo>
                  <a:pt x="5170" y="42033"/>
                </a:lnTo>
                <a:lnTo>
                  <a:pt x="5455" y="40743"/>
                </a:lnTo>
                <a:lnTo>
                  <a:pt x="5739" y="39427"/>
                </a:lnTo>
                <a:lnTo>
                  <a:pt x="6023" y="38111"/>
                </a:lnTo>
                <a:lnTo>
                  <a:pt x="6308" y="36795"/>
                </a:lnTo>
                <a:lnTo>
                  <a:pt x="6592" y="35479"/>
                </a:lnTo>
                <a:lnTo>
                  <a:pt x="6877" y="34163"/>
                </a:lnTo>
                <a:lnTo>
                  <a:pt x="7161" y="32847"/>
                </a:lnTo>
                <a:lnTo>
                  <a:pt x="7445" y="31531"/>
                </a:lnTo>
                <a:lnTo>
                  <a:pt x="7730" y="30189"/>
                </a:lnTo>
                <a:lnTo>
                  <a:pt x="8040" y="28848"/>
                </a:lnTo>
                <a:lnTo>
                  <a:pt x="8325" y="27506"/>
                </a:lnTo>
                <a:lnTo>
                  <a:pt x="8609" y="26164"/>
                </a:lnTo>
                <a:lnTo>
                  <a:pt x="8893" y="24822"/>
                </a:lnTo>
                <a:lnTo>
                  <a:pt x="9178" y="23480"/>
                </a:lnTo>
                <a:lnTo>
                  <a:pt x="9462" y="22139"/>
                </a:lnTo>
                <a:lnTo>
                  <a:pt x="9746" y="20771"/>
                </a:lnTo>
                <a:lnTo>
                  <a:pt x="10031" y="19404"/>
                </a:lnTo>
                <a:lnTo>
                  <a:pt x="10315" y="18062"/>
                </a:lnTo>
                <a:lnTo>
                  <a:pt x="10600" y="16694"/>
                </a:lnTo>
                <a:lnTo>
                  <a:pt x="10884" y="15327"/>
                </a:lnTo>
                <a:lnTo>
                  <a:pt x="11194" y="13933"/>
                </a:lnTo>
                <a:lnTo>
                  <a:pt x="11479" y="12566"/>
                </a:lnTo>
                <a:lnTo>
                  <a:pt x="11763" y="11172"/>
                </a:lnTo>
                <a:lnTo>
                  <a:pt x="12047" y="9805"/>
                </a:lnTo>
                <a:lnTo>
                  <a:pt x="12332" y="8411"/>
                </a:lnTo>
                <a:lnTo>
                  <a:pt x="12616" y="7018"/>
                </a:lnTo>
                <a:lnTo>
                  <a:pt x="12901" y="5625"/>
                </a:lnTo>
                <a:lnTo>
                  <a:pt x="13185" y="4231"/>
                </a:lnTo>
                <a:lnTo>
                  <a:pt x="13469" y="2812"/>
                </a:lnTo>
                <a:lnTo>
                  <a:pt x="13754" y="1419"/>
                </a:lnTo>
                <a:lnTo>
                  <a:pt x="14038" y="0"/>
                </a:lnTo>
              </a:path>
            </a:pathLst>
          </a:custGeom>
          <a:ln w="581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03"/>
          <p:cNvSpPr/>
          <p:nvPr/>
        </p:nvSpPr>
        <p:spPr>
          <a:xfrm>
            <a:off x="7329912" y="9653578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0" y="73539"/>
                </a:moveTo>
                <a:lnTo>
                  <a:pt x="284" y="72120"/>
                </a:lnTo>
                <a:lnTo>
                  <a:pt x="594" y="70700"/>
                </a:lnTo>
                <a:lnTo>
                  <a:pt x="879" y="69281"/>
                </a:lnTo>
                <a:lnTo>
                  <a:pt x="1163" y="67862"/>
                </a:lnTo>
                <a:lnTo>
                  <a:pt x="1447" y="66443"/>
                </a:lnTo>
                <a:lnTo>
                  <a:pt x="1732" y="64998"/>
                </a:lnTo>
                <a:lnTo>
                  <a:pt x="2016" y="63579"/>
                </a:lnTo>
                <a:lnTo>
                  <a:pt x="2301" y="62134"/>
                </a:lnTo>
                <a:lnTo>
                  <a:pt x="2585" y="60689"/>
                </a:lnTo>
                <a:lnTo>
                  <a:pt x="2869" y="59244"/>
                </a:lnTo>
                <a:lnTo>
                  <a:pt x="3154" y="57799"/>
                </a:lnTo>
                <a:lnTo>
                  <a:pt x="3438" y="56328"/>
                </a:lnTo>
                <a:lnTo>
                  <a:pt x="3748" y="54883"/>
                </a:lnTo>
                <a:lnTo>
                  <a:pt x="4033" y="53412"/>
                </a:lnTo>
                <a:lnTo>
                  <a:pt x="4317" y="51967"/>
                </a:lnTo>
                <a:lnTo>
                  <a:pt x="4602" y="50496"/>
                </a:lnTo>
                <a:lnTo>
                  <a:pt x="4886" y="49026"/>
                </a:lnTo>
                <a:lnTo>
                  <a:pt x="5170" y="47555"/>
                </a:lnTo>
                <a:lnTo>
                  <a:pt x="5455" y="46058"/>
                </a:lnTo>
                <a:lnTo>
                  <a:pt x="5739" y="44588"/>
                </a:lnTo>
                <a:lnTo>
                  <a:pt x="6023" y="43091"/>
                </a:lnTo>
                <a:lnTo>
                  <a:pt x="6308" y="41620"/>
                </a:lnTo>
                <a:lnTo>
                  <a:pt x="6592" y="40124"/>
                </a:lnTo>
                <a:lnTo>
                  <a:pt x="6877" y="38627"/>
                </a:lnTo>
                <a:lnTo>
                  <a:pt x="7187" y="37105"/>
                </a:lnTo>
                <a:lnTo>
                  <a:pt x="7471" y="35608"/>
                </a:lnTo>
                <a:lnTo>
                  <a:pt x="7756" y="34111"/>
                </a:lnTo>
                <a:lnTo>
                  <a:pt x="8040" y="32589"/>
                </a:lnTo>
                <a:lnTo>
                  <a:pt x="8325" y="31067"/>
                </a:lnTo>
                <a:lnTo>
                  <a:pt x="8609" y="29570"/>
                </a:lnTo>
                <a:lnTo>
                  <a:pt x="8893" y="28022"/>
                </a:lnTo>
                <a:lnTo>
                  <a:pt x="9178" y="26499"/>
                </a:lnTo>
                <a:lnTo>
                  <a:pt x="9462" y="24977"/>
                </a:lnTo>
                <a:lnTo>
                  <a:pt x="9746" y="23455"/>
                </a:lnTo>
                <a:lnTo>
                  <a:pt x="10031" y="21906"/>
                </a:lnTo>
                <a:lnTo>
                  <a:pt x="10341" y="20358"/>
                </a:lnTo>
                <a:lnTo>
                  <a:pt x="10626" y="18836"/>
                </a:lnTo>
                <a:lnTo>
                  <a:pt x="10910" y="17262"/>
                </a:lnTo>
                <a:lnTo>
                  <a:pt x="11194" y="15714"/>
                </a:lnTo>
                <a:lnTo>
                  <a:pt x="11479" y="14165"/>
                </a:lnTo>
                <a:lnTo>
                  <a:pt x="11763" y="12617"/>
                </a:lnTo>
                <a:lnTo>
                  <a:pt x="12047" y="11043"/>
                </a:lnTo>
                <a:lnTo>
                  <a:pt x="12332" y="9495"/>
                </a:lnTo>
                <a:lnTo>
                  <a:pt x="12616" y="7921"/>
                </a:lnTo>
                <a:lnTo>
                  <a:pt x="12901" y="6347"/>
                </a:lnTo>
                <a:lnTo>
                  <a:pt x="13185" y="4747"/>
                </a:lnTo>
                <a:lnTo>
                  <a:pt x="13469" y="3173"/>
                </a:lnTo>
                <a:lnTo>
                  <a:pt x="13780" y="1599"/>
                </a:lnTo>
                <a:lnTo>
                  <a:pt x="14064" y="0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04"/>
          <p:cNvSpPr/>
          <p:nvPr/>
        </p:nvSpPr>
        <p:spPr>
          <a:xfrm>
            <a:off x="7343977" y="9571351"/>
            <a:ext cx="14604" cy="82550"/>
          </a:xfrm>
          <a:custGeom>
            <a:avLst/>
            <a:gdLst/>
            <a:ahLst/>
            <a:cxnLst/>
            <a:rect l="l" t="t" r="r" b="b"/>
            <a:pathLst>
              <a:path w="14604" h="82550">
                <a:moveTo>
                  <a:pt x="0" y="82234"/>
                </a:moveTo>
                <a:lnTo>
                  <a:pt x="284" y="80635"/>
                </a:lnTo>
                <a:lnTo>
                  <a:pt x="568" y="79035"/>
                </a:lnTo>
                <a:lnTo>
                  <a:pt x="853" y="77435"/>
                </a:lnTo>
                <a:lnTo>
                  <a:pt x="1137" y="75835"/>
                </a:lnTo>
                <a:lnTo>
                  <a:pt x="1421" y="74235"/>
                </a:lnTo>
                <a:lnTo>
                  <a:pt x="1706" y="72636"/>
                </a:lnTo>
                <a:lnTo>
                  <a:pt x="1990" y="71010"/>
                </a:lnTo>
                <a:lnTo>
                  <a:pt x="2275" y="69410"/>
                </a:lnTo>
                <a:lnTo>
                  <a:pt x="2559" y="67785"/>
                </a:lnTo>
                <a:lnTo>
                  <a:pt x="2869" y="66159"/>
                </a:lnTo>
                <a:lnTo>
                  <a:pt x="3154" y="64533"/>
                </a:lnTo>
                <a:lnTo>
                  <a:pt x="3438" y="62882"/>
                </a:lnTo>
                <a:lnTo>
                  <a:pt x="3722" y="61256"/>
                </a:lnTo>
                <a:lnTo>
                  <a:pt x="4007" y="59631"/>
                </a:lnTo>
                <a:lnTo>
                  <a:pt x="4291" y="57979"/>
                </a:lnTo>
                <a:lnTo>
                  <a:pt x="4576" y="56328"/>
                </a:lnTo>
                <a:lnTo>
                  <a:pt x="4860" y="54677"/>
                </a:lnTo>
                <a:lnTo>
                  <a:pt x="5144" y="53025"/>
                </a:lnTo>
                <a:lnTo>
                  <a:pt x="5429" y="51374"/>
                </a:lnTo>
                <a:lnTo>
                  <a:pt x="5713" y="49722"/>
                </a:lnTo>
                <a:lnTo>
                  <a:pt x="5998" y="48045"/>
                </a:lnTo>
                <a:lnTo>
                  <a:pt x="6308" y="46368"/>
                </a:lnTo>
                <a:lnTo>
                  <a:pt x="6592" y="44717"/>
                </a:lnTo>
                <a:lnTo>
                  <a:pt x="6877" y="43039"/>
                </a:lnTo>
                <a:lnTo>
                  <a:pt x="7161" y="41362"/>
                </a:lnTo>
                <a:lnTo>
                  <a:pt x="7445" y="39659"/>
                </a:lnTo>
                <a:lnTo>
                  <a:pt x="7730" y="37982"/>
                </a:lnTo>
                <a:lnTo>
                  <a:pt x="8014" y="36305"/>
                </a:lnTo>
                <a:lnTo>
                  <a:pt x="8299" y="34602"/>
                </a:lnTo>
                <a:lnTo>
                  <a:pt x="8583" y="32899"/>
                </a:lnTo>
                <a:lnTo>
                  <a:pt x="8867" y="31196"/>
                </a:lnTo>
                <a:lnTo>
                  <a:pt x="9152" y="29493"/>
                </a:lnTo>
                <a:lnTo>
                  <a:pt x="9462" y="27790"/>
                </a:lnTo>
                <a:lnTo>
                  <a:pt x="9746" y="26087"/>
                </a:lnTo>
                <a:lnTo>
                  <a:pt x="10031" y="24358"/>
                </a:lnTo>
                <a:lnTo>
                  <a:pt x="10315" y="22655"/>
                </a:lnTo>
                <a:lnTo>
                  <a:pt x="10600" y="20926"/>
                </a:lnTo>
                <a:lnTo>
                  <a:pt x="10884" y="19197"/>
                </a:lnTo>
                <a:lnTo>
                  <a:pt x="11168" y="17468"/>
                </a:lnTo>
                <a:lnTo>
                  <a:pt x="11453" y="15739"/>
                </a:lnTo>
                <a:lnTo>
                  <a:pt x="11737" y="14011"/>
                </a:lnTo>
                <a:lnTo>
                  <a:pt x="12022" y="12256"/>
                </a:lnTo>
                <a:lnTo>
                  <a:pt x="12306" y="10527"/>
                </a:lnTo>
                <a:lnTo>
                  <a:pt x="12590" y="8773"/>
                </a:lnTo>
                <a:lnTo>
                  <a:pt x="12901" y="7018"/>
                </a:lnTo>
                <a:lnTo>
                  <a:pt x="13185" y="5263"/>
                </a:lnTo>
                <a:lnTo>
                  <a:pt x="13469" y="3509"/>
                </a:lnTo>
                <a:lnTo>
                  <a:pt x="13754" y="1754"/>
                </a:lnTo>
                <a:lnTo>
                  <a:pt x="14038" y="0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05"/>
          <p:cNvSpPr/>
          <p:nvPr/>
        </p:nvSpPr>
        <p:spPr>
          <a:xfrm>
            <a:off x="7358016" y="9480645"/>
            <a:ext cx="14604" cy="90805"/>
          </a:xfrm>
          <a:custGeom>
            <a:avLst/>
            <a:gdLst/>
            <a:ahLst/>
            <a:cxnLst/>
            <a:rect l="l" t="t" r="r" b="b"/>
            <a:pathLst>
              <a:path w="14604" h="90804">
                <a:moveTo>
                  <a:pt x="0" y="90698"/>
                </a:moveTo>
                <a:lnTo>
                  <a:pt x="284" y="88943"/>
                </a:lnTo>
                <a:lnTo>
                  <a:pt x="568" y="87163"/>
                </a:lnTo>
                <a:lnTo>
                  <a:pt x="853" y="85382"/>
                </a:lnTo>
                <a:lnTo>
                  <a:pt x="1137" y="83602"/>
                </a:lnTo>
                <a:lnTo>
                  <a:pt x="1421" y="81822"/>
                </a:lnTo>
                <a:lnTo>
                  <a:pt x="1706" y="80041"/>
                </a:lnTo>
                <a:lnTo>
                  <a:pt x="2016" y="78261"/>
                </a:lnTo>
                <a:lnTo>
                  <a:pt x="2301" y="76455"/>
                </a:lnTo>
                <a:lnTo>
                  <a:pt x="2585" y="74648"/>
                </a:lnTo>
                <a:lnTo>
                  <a:pt x="2869" y="72868"/>
                </a:lnTo>
                <a:lnTo>
                  <a:pt x="3154" y="71062"/>
                </a:lnTo>
                <a:lnTo>
                  <a:pt x="3438" y="69255"/>
                </a:lnTo>
                <a:lnTo>
                  <a:pt x="3722" y="67449"/>
                </a:lnTo>
                <a:lnTo>
                  <a:pt x="4007" y="65617"/>
                </a:lnTo>
                <a:lnTo>
                  <a:pt x="4291" y="63811"/>
                </a:lnTo>
                <a:lnTo>
                  <a:pt x="4576" y="61979"/>
                </a:lnTo>
                <a:lnTo>
                  <a:pt x="4860" y="60173"/>
                </a:lnTo>
                <a:lnTo>
                  <a:pt x="5144" y="58341"/>
                </a:lnTo>
                <a:lnTo>
                  <a:pt x="5455" y="56509"/>
                </a:lnTo>
                <a:lnTo>
                  <a:pt x="5739" y="54677"/>
                </a:lnTo>
                <a:lnTo>
                  <a:pt x="6023" y="52845"/>
                </a:lnTo>
                <a:lnTo>
                  <a:pt x="6308" y="50987"/>
                </a:lnTo>
                <a:lnTo>
                  <a:pt x="6592" y="49155"/>
                </a:lnTo>
                <a:lnTo>
                  <a:pt x="6877" y="47297"/>
                </a:lnTo>
                <a:lnTo>
                  <a:pt x="7161" y="45439"/>
                </a:lnTo>
                <a:lnTo>
                  <a:pt x="7445" y="43581"/>
                </a:lnTo>
                <a:lnTo>
                  <a:pt x="7730" y="41723"/>
                </a:lnTo>
                <a:lnTo>
                  <a:pt x="8014" y="39866"/>
                </a:lnTo>
                <a:lnTo>
                  <a:pt x="8299" y="38008"/>
                </a:lnTo>
                <a:lnTo>
                  <a:pt x="8583" y="36124"/>
                </a:lnTo>
                <a:lnTo>
                  <a:pt x="8893" y="34266"/>
                </a:lnTo>
                <a:lnTo>
                  <a:pt x="9178" y="32383"/>
                </a:lnTo>
                <a:lnTo>
                  <a:pt x="9462" y="30499"/>
                </a:lnTo>
                <a:lnTo>
                  <a:pt x="9746" y="28615"/>
                </a:lnTo>
                <a:lnTo>
                  <a:pt x="10031" y="26732"/>
                </a:lnTo>
                <a:lnTo>
                  <a:pt x="10315" y="24848"/>
                </a:lnTo>
                <a:lnTo>
                  <a:pt x="10600" y="22964"/>
                </a:lnTo>
                <a:lnTo>
                  <a:pt x="10884" y="21055"/>
                </a:lnTo>
                <a:lnTo>
                  <a:pt x="11168" y="19171"/>
                </a:lnTo>
                <a:lnTo>
                  <a:pt x="11453" y="17262"/>
                </a:lnTo>
                <a:lnTo>
                  <a:pt x="11737" y="15352"/>
                </a:lnTo>
                <a:lnTo>
                  <a:pt x="12047" y="13443"/>
                </a:lnTo>
                <a:lnTo>
                  <a:pt x="12332" y="11534"/>
                </a:lnTo>
                <a:lnTo>
                  <a:pt x="12616" y="9624"/>
                </a:lnTo>
                <a:lnTo>
                  <a:pt x="12901" y="7689"/>
                </a:lnTo>
                <a:lnTo>
                  <a:pt x="13185" y="5779"/>
                </a:lnTo>
                <a:lnTo>
                  <a:pt x="13469" y="3844"/>
                </a:lnTo>
                <a:lnTo>
                  <a:pt x="13754" y="1935"/>
                </a:lnTo>
                <a:lnTo>
                  <a:pt x="14038" y="0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06"/>
          <p:cNvSpPr/>
          <p:nvPr/>
        </p:nvSpPr>
        <p:spPr>
          <a:xfrm>
            <a:off x="7372055" y="9382040"/>
            <a:ext cx="14604" cy="99060"/>
          </a:xfrm>
          <a:custGeom>
            <a:avLst/>
            <a:gdLst/>
            <a:ahLst/>
            <a:cxnLst/>
            <a:rect l="l" t="t" r="r" b="b"/>
            <a:pathLst>
              <a:path w="14604" h="99060">
                <a:moveTo>
                  <a:pt x="0" y="98594"/>
                </a:moveTo>
                <a:lnTo>
                  <a:pt x="284" y="96659"/>
                </a:lnTo>
                <a:lnTo>
                  <a:pt x="568" y="94723"/>
                </a:lnTo>
                <a:lnTo>
                  <a:pt x="853" y="92788"/>
                </a:lnTo>
                <a:lnTo>
                  <a:pt x="1137" y="90827"/>
                </a:lnTo>
                <a:lnTo>
                  <a:pt x="1447" y="88892"/>
                </a:lnTo>
                <a:lnTo>
                  <a:pt x="1732" y="86931"/>
                </a:lnTo>
                <a:lnTo>
                  <a:pt x="2016" y="84970"/>
                </a:lnTo>
                <a:lnTo>
                  <a:pt x="2301" y="83009"/>
                </a:lnTo>
                <a:lnTo>
                  <a:pt x="2585" y="81048"/>
                </a:lnTo>
                <a:lnTo>
                  <a:pt x="2869" y="79086"/>
                </a:lnTo>
                <a:lnTo>
                  <a:pt x="3154" y="77125"/>
                </a:lnTo>
                <a:lnTo>
                  <a:pt x="3438" y="75139"/>
                </a:lnTo>
                <a:lnTo>
                  <a:pt x="3722" y="73178"/>
                </a:lnTo>
                <a:lnTo>
                  <a:pt x="4007" y="71191"/>
                </a:lnTo>
                <a:lnTo>
                  <a:pt x="4291" y="69204"/>
                </a:lnTo>
                <a:lnTo>
                  <a:pt x="4602" y="67243"/>
                </a:lnTo>
                <a:lnTo>
                  <a:pt x="4886" y="65256"/>
                </a:lnTo>
                <a:lnTo>
                  <a:pt x="5170" y="63243"/>
                </a:lnTo>
                <a:lnTo>
                  <a:pt x="5455" y="61256"/>
                </a:lnTo>
                <a:lnTo>
                  <a:pt x="5739" y="59270"/>
                </a:lnTo>
                <a:lnTo>
                  <a:pt x="6023" y="57257"/>
                </a:lnTo>
                <a:lnTo>
                  <a:pt x="6308" y="55270"/>
                </a:lnTo>
                <a:lnTo>
                  <a:pt x="6592" y="53257"/>
                </a:lnTo>
                <a:lnTo>
                  <a:pt x="6877" y="51245"/>
                </a:lnTo>
                <a:lnTo>
                  <a:pt x="7161" y="49232"/>
                </a:lnTo>
                <a:lnTo>
                  <a:pt x="7445" y="47219"/>
                </a:lnTo>
                <a:lnTo>
                  <a:pt x="7730" y="45207"/>
                </a:lnTo>
                <a:lnTo>
                  <a:pt x="8040" y="43168"/>
                </a:lnTo>
                <a:lnTo>
                  <a:pt x="8325" y="41156"/>
                </a:lnTo>
                <a:lnTo>
                  <a:pt x="8609" y="39117"/>
                </a:lnTo>
                <a:lnTo>
                  <a:pt x="8893" y="37079"/>
                </a:lnTo>
                <a:lnTo>
                  <a:pt x="9178" y="35066"/>
                </a:lnTo>
                <a:lnTo>
                  <a:pt x="9462" y="33028"/>
                </a:lnTo>
                <a:lnTo>
                  <a:pt x="9746" y="30989"/>
                </a:lnTo>
                <a:lnTo>
                  <a:pt x="10031" y="28925"/>
                </a:lnTo>
                <a:lnTo>
                  <a:pt x="10315" y="26886"/>
                </a:lnTo>
                <a:lnTo>
                  <a:pt x="10600" y="24848"/>
                </a:lnTo>
                <a:lnTo>
                  <a:pt x="10884" y="22784"/>
                </a:lnTo>
                <a:lnTo>
                  <a:pt x="11194" y="20720"/>
                </a:lnTo>
                <a:lnTo>
                  <a:pt x="12616" y="10398"/>
                </a:lnTo>
                <a:lnTo>
                  <a:pt x="12901" y="8334"/>
                </a:lnTo>
                <a:lnTo>
                  <a:pt x="13185" y="6244"/>
                </a:lnTo>
                <a:lnTo>
                  <a:pt x="13469" y="4180"/>
                </a:lnTo>
                <a:lnTo>
                  <a:pt x="13754" y="2090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07"/>
          <p:cNvSpPr/>
          <p:nvPr/>
        </p:nvSpPr>
        <p:spPr>
          <a:xfrm>
            <a:off x="7386093" y="9276541"/>
            <a:ext cx="14604" cy="106045"/>
          </a:xfrm>
          <a:custGeom>
            <a:avLst/>
            <a:gdLst/>
            <a:ahLst/>
            <a:cxnLst/>
            <a:rect l="l" t="t" r="r" b="b"/>
            <a:pathLst>
              <a:path w="14604" h="106045">
                <a:moveTo>
                  <a:pt x="0" y="105509"/>
                </a:moveTo>
                <a:lnTo>
                  <a:pt x="284" y="103419"/>
                </a:lnTo>
                <a:lnTo>
                  <a:pt x="594" y="101329"/>
                </a:lnTo>
                <a:lnTo>
                  <a:pt x="879" y="99239"/>
                </a:lnTo>
                <a:lnTo>
                  <a:pt x="1163" y="97149"/>
                </a:lnTo>
                <a:lnTo>
                  <a:pt x="1447" y="95033"/>
                </a:lnTo>
                <a:lnTo>
                  <a:pt x="1732" y="92943"/>
                </a:lnTo>
                <a:lnTo>
                  <a:pt x="2016" y="90827"/>
                </a:lnTo>
                <a:lnTo>
                  <a:pt x="2301" y="88711"/>
                </a:lnTo>
                <a:lnTo>
                  <a:pt x="2585" y="86621"/>
                </a:lnTo>
                <a:lnTo>
                  <a:pt x="2869" y="84505"/>
                </a:lnTo>
                <a:lnTo>
                  <a:pt x="3154" y="82389"/>
                </a:lnTo>
                <a:lnTo>
                  <a:pt x="3438" y="80273"/>
                </a:lnTo>
                <a:lnTo>
                  <a:pt x="3748" y="78132"/>
                </a:lnTo>
                <a:lnTo>
                  <a:pt x="4033" y="76016"/>
                </a:lnTo>
                <a:lnTo>
                  <a:pt x="4317" y="73900"/>
                </a:lnTo>
                <a:lnTo>
                  <a:pt x="4602" y="71758"/>
                </a:lnTo>
                <a:lnTo>
                  <a:pt x="4886" y="69617"/>
                </a:lnTo>
                <a:lnTo>
                  <a:pt x="5170" y="67501"/>
                </a:lnTo>
                <a:lnTo>
                  <a:pt x="5455" y="65359"/>
                </a:lnTo>
                <a:lnTo>
                  <a:pt x="5739" y="63217"/>
                </a:lnTo>
                <a:lnTo>
                  <a:pt x="6023" y="61076"/>
                </a:lnTo>
                <a:lnTo>
                  <a:pt x="6308" y="58908"/>
                </a:lnTo>
                <a:lnTo>
                  <a:pt x="6592" y="56767"/>
                </a:lnTo>
                <a:lnTo>
                  <a:pt x="6877" y="54625"/>
                </a:lnTo>
                <a:lnTo>
                  <a:pt x="7187" y="52458"/>
                </a:lnTo>
                <a:lnTo>
                  <a:pt x="7471" y="50316"/>
                </a:lnTo>
                <a:lnTo>
                  <a:pt x="7756" y="48148"/>
                </a:lnTo>
                <a:lnTo>
                  <a:pt x="8040" y="45981"/>
                </a:lnTo>
                <a:lnTo>
                  <a:pt x="8325" y="43813"/>
                </a:lnTo>
                <a:lnTo>
                  <a:pt x="8609" y="41646"/>
                </a:lnTo>
                <a:lnTo>
                  <a:pt x="8893" y="39478"/>
                </a:lnTo>
                <a:lnTo>
                  <a:pt x="9178" y="37311"/>
                </a:lnTo>
                <a:lnTo>
                  <a:pt x="9462" y="35144"/>
                </a:lnTo>
                <a:lnTo>
                  <a:pt x="9746" y="32950"/>
                </a:lnTo>
                <a:lnTo>
                  <a:pt x="10031" y="30783"/>
                </a:lnTo>
                <a:lnTo>
                  <a:pt x="10341" y="28590"/>
                </a:lnTo>
                <a:lnTo>
                  <a:pt x="10626" y="26422"/>
                </a:lnTo>
                <a:lnTo>
                  <a:pt x="10910" y="24229"/>
                </a:lnTo>
                <a:lnTo>
                  <a:pt x="11194" y="22035"/>
                </a:lnTo>
                <a:lnTo>
                  <a:pt x="11479" y="19842"/>
                </a:lnTo>
                <a:lnTo>
                  <a:pt x="11763" y="17649"/>
                </a:lnTo>
                <a:lnTo>
                  <a:pt x="12047" y="15456"/>
                </a:lnTo>
                <a:lnTo>
                  <a:pt x="12332" y="13237"/>
                </a:lnTo>
                <a:lnTo>
                  <a:pt x="12616" y="11043"/>
                </a:lnTo>
                <a:lnTo>
                  <a:pt x="12901" y="8850"/>
                </a:lnTo>
                <a:lnTo>
                  <a:pt x="13185" y="6631"/>
                </a:lnTo>
                <a:lnTo>
                  <a:pt x="13469" y="4412"/>
                </a:lnTo>
                <a:lnTo>
                  <a:pt x="13780" y="2219"/>
                </a:lnTo>
                <a:lnTo>
                  <a:pt x="14064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08"/>
          <p:cNvSpPr/>
          <p:nvPr/>
        </p:nvSpPr>
        <p:spPr>
          <a:xfrm>
            <a:off x="7400158" y="9165430"/>
            <a:ext cx="14604" cy="111125"/>
          </a:xfrm>
          <a:custGeom>
            <a:avLst/>
            <a:gdLst/>
            <a:ahLst/>
            <a:cxnLst/>
            <a:rect l="l" t="t" r="r" b="b"/>
            <a:pathLst>
              <a:path w="14604" h="111125">
                <a:moveTo>
                  <a:pt x="0" y="111108"/>
                </a:moveTo>
                <a:lnTo>
                  <a:pt x="284" y="108889"/>
                </a:lnTo>
                <a:lnTo>
                  <a:pt x="568" y="106670"/>
                </a:lnTo>
                <a:lnTo>
                  <a:pt x="853" y="104451"/>
                </a:lnTo>
                <a:lnTo>
                  <a:pt x="1137" y="102232"/>
                </a:lnTo>
                <a:lnTo>
                  <a:pt x="1421" y="100013"/>
                </a:lnTo>
                <a:lnTo>
                  <a:pt x="1706" y="97768"/>
                </a:lnTo>
                <a:lnTo>
                  <a:pt x="1990" y="95549"/>
                </a:lnTo>
                <a:lnTo>
                  <a:pt x="2275" y="93304"/>
                </a:lnTo>
                <a:lnTo>
                  <a:pt x="2559" y="91085"/>
                </a:lnTo>
                <a:lnTo>
                  <a:pt x="2843" y="88840"/>
                </a:lnTo>
                <a:lnTo>
                  <a:pt x="3154" y="86595"/>
                </a:lnTo>
                <a:lnTo>
                  <a:pt x="3438" y="84350"/>
                </a:lnTo>
                <a:lnTo>
                  <a:pt x="3722" y="82105"/>
                </a:lnTo>
                <a:lnTo>
                  <a:pt x="4007" y="79861"/>
                </a:lnTo>
                <a:lnTo>
                  <a:pt x="4291" y="77616"/>
                </a:lnTo>
                <a:lnTo>
                  <a:pt x="4576" y="75371"/>
                </a:lnTo>
                <a:lnTo>
                  <a:pt x="4860" y="73126"/>
                </a:lnTo>
                <a:lnTo>
                  <a:pt x="5144" y="70855"/>
                </a:lnTo>
                <a:lnTo>
                  <a:pt x="5429" y="68610"/>
                </a:lnTo>
                <a:lnTo>
                  <a:pt x="5713" y="66340"/>
                </a:lnTo>
                <a:lnTo>
                  <a:pt x="5998" y="64095"/>
                </a:lnTo>
                <a:lnTo>
                  <a:pt x="6308" y="61824"/>
                </a:lnTo>
                <a:lnTo>
                  <a:pt x="6592" y="59553"/>
                </a:lnTo>
                <a:lnTo>
                  <a:pt x="6877" y="57283"/>
                </a:lnTo>
                <a:lnTo>
                  <a:pt x="7161" y="55012"/>
                </a:lnTo>
                <a:lnTo>
                  <a:pt x="7445" y="52741"/>
                </a:lnTo>
                <a:lnTo>
                  <a:pt x="7730" y="50471"/>
                </a:lnTo>
                <a:lnTo>
                  <a:pt x="8014" y="48200"/>
                </a:lnTo>
                <a:lnTo>
                  <a:pt x="8299" y="45929"/>
                </a:lnTo>
                <a:lnTo>
                  <a:pt x="8583" y="43659"/>
                </a:lnTo>
                <a:lnTo>
                  <a:pt x="8867" y="41362"/>
                </a:lnTo>
                <a:lnTo>
                  <a:pt x="9152" y="39091"/>
                </a:lnTo>
                <a:lnTo>
                  <a:pt x="9436" y="36795"/>
                </a:lnTo>
                <a:lnTo>
                  <a:pt x="9746" y="34524"/>
                </a:lnTo>
                <a:lnTo>
                  <a:pt x="10031" y="32228"/>
                </a:lnTo>
                <a:lnTo>
                  <a:pt x="10315" y="29931"/>
                </a:lnTo>
                <a:lnTo>
                  <a:pt x="10600" y="27635"/>
                </a:lnTo>
                <a:lnTo>
                  <a:pt x="10884" y="25338"/>
                </a:lnTo>
                <a:lnTo>
                  <a:pt x="11168" y="23068"/>
                </a:lnTo>
                <a:lnTo>
                  <a:pt x="11453" y="20771"/>
                </a:lnTo>
                <a:lnTo>
                  <a:pt x="11737" y="18449"/>
                </a:lnTo>
                <a:lnTo>
                  <a:pt x="12022" y="16152"/>
                </a:lnTo>
                <a:lnTo>
                  <a:pt x="12306" y="13856"/>
                </a:lnTo>
                <a:lnTo>
                  <a:pt x="12590" y="11559"/>
                </a:lnTo>
                <a:lnTo>
                  <a:pt x="12901" y="9237"/>
                </a:lnTo>
                <a:lnTo>
                  <a:pt x="13185" y="6941"/>
                </a:lnTo>
                <a:lnTo>
                  <a:pt x="13469" y="4618"/>
                </a:lnTo>
                <a:lnTo>
                  <a:pt x="13754" y="2322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09"/>
          <p:cNvSpPr/>
          <p:nvPr/>
        </p:nvSpPr>
        <p:spPr>
          <a:xfrm>
            <a:off x="7414196" y="9050456"/>
            <a:ext cx="14604" cy="115570"/>
          </a:xfrm>
          <a:custGeom>
            <a:avLst/>
            <a:gdLst/>
            <a:ahLst/>
            <a:cxnLst/>
            <a:rect l="l" t="t" r="r" b="b"/>
            <a:pathLst>
              <a:path w="14604" h="115570">
                <a:moveTo>
                  <a:pt x="0" y="114979"/>
                </a:moveTo>
                <a:lnTo>
                  <a:pt x="284" y="112657"/>
                </a:lnTo>
                <a:lnTo>
                  <a:pt x="568" y="110360"/>
                </a:lnTo>
                <a:lnTo>
                  <a:pt x="853" y="108038"/>
                </a:lnTo>
                <a:lnTo>
                  <a:pt x="1137" y="105715"/>
                </a:lnTo>
                <a:lnTo>
                  <a:pt x="1421" y="103393"/>
                </a:lnTo>
                <a:lnTo>
                  <a:pt x="1706" y="101071"/>
                </a:lnTo>
                <a:lnTo>
                  <a:pt x="1990" y="98749"/>
                </a:lnTo>
                <a:lnTo>
                  <a:pt x="2301" y="96426"/>
                </a:lnTo>
                <a:lnTo>
                  <a:pt x="2585" y="94104"/>
                </a:lnTo>
                <a:lnTo>
                  <a:pt x="2869" y="91756"/>
                </a:lnTo>
                <a:lnTo>
                  <a:pt x="3154" y="89434"/>
                </a:lnTo>
                <a:lnTo>
                  <a:pt x="3438" y="87111"/>
                </a:lnTo>
                <a:lnTo>
                  <a:pt x="3722" y="84763"/>
                </a:lnTo>
                <a:lnTo>
                  <a:pt x="4007" y="82441"/>
                </a:lnTo>
                <a:lnTo>
                  <a:pt x="4291" y="80093"/>
                </a:lnTo>
                <a:lnTo>
                  <a:pt x="4576" y="77771"/>
                </a:lnTo>
                <a:lnTo>
                  <a:pt x="4860" y="75422"/>
                </a:lnTo>
                <a:lnTo>
                  <a:pt x="5144" y="73100"/>
                </a:lnTo>
                <a:lnTo>
                  <a:pt x="5455" y="70752"/>
                </a:lnTo>
                <a:lnTo>
                  <a:pt x="5739" y="68404"/>
                </a:lnTo>
                <a:lnTo>
                  <a:pt x="6023" y="66056"/>
                </a:lnTo>
                <a:lnTo>
                  <a:pt x="6308" y="63734"/>
                </a:lnTo>
                <a:lnTo>
                  <a:pt x="6592" y="61385"/>
                </a:lnTo>
                <a:lnTo>
                  <a:pt x="6877" y="59037"/>
                </a:lnTo>
                <a:lnTo>
                  <a:pt x="7161" y="56689"/>
                </a:lnTo>
                <a:lnTo>
                  <a:pt x="7445" y="54341"/>
                </a:lnTo>
                <a:lnTo>
                  <a:pt x="7730" y="51967"/>
                </a:lnTo>
                <a:lnTo>
                  <a:pt x="8014" y="49619"/>
                </a:lnTo>
                <a:lnTo>
                  <a:pt x="8299" y="47271"/>
                </a:lnTo>
                <a:lnTo>
                  <a:pt x="8583" y="44923"/>
                </a:lnTo>
                <a:lnTo>
                  <a:pt x="8893" y="42575"/>
                </a:lnTo>
                <a:lnTo>
                  <a:pt x="9178" y="40201"/>
                </a:lnTo>
                <a:lnTo>
                  <a:pt x="9462" y="37853"/>
                </a:lnTo>
                <a:lnTo>
                  <a:pt x="9746" y="35505"/>
                </a:lnTo>
                <a:lnTo>
                  <a:pt x="10031" y="33131"/>
                </a:lnTo>
                <a:lnTo>
                  <a:pt x="10315" y="30783"/>
                </a:lnTo>
                <a:lnTo>
                  <a:pt x="10600" y="28409"/>
                </a:lnTo>
                <a:lnTo>
                  <a:pt x="10884" y="26061"/>
                </a:lnTo>
                <a:lnTo>
                  <a:pt x="11168" y="23687"/>
                </a:lnTo>
                <a:lnTo>
                  <a:pt x="11453" y="21313"/>
                </a:lnTo>
                <a:lnTo>
                  <a:pt x="11737" y="18965"/>
                </a:lnTo>
                <a:lnTo>
                  <a:pt x="12047" y="16591"/>
                </a:lnTo>
                <a:lnTo>
                  <a:pt x="12332" y="14217"/>
                </a:lnTo>
                <a:lnTo>
                  <a:pt x="12616" y="11843"/>
                </a:lnTo>
                <a:lnTo>
                  <a:pt x="12901" y="9495"/>
                </a:lnTo>
                <a:lnTo>
                  <a:pt x="13185" y="7121"/>
                </a:lnTo>
                <a:lnTo>
                  <a:pt x="13469" y="4747"/>
                </a:lnTo>
                <a:lnTo>
                  <a:pt x="13754" y="2373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10"/>
          <p:cNvSpPr/>
          <p:nvPr/>
        </p:nvSpPr>
        <p:spPr>
          <a:xfrm>
            <a:off x="7428235" y="8933667"/>
            <a:ext cx="14604" cy="116839"/>
          </a:xfrm>
          <a:custGeom>
            <a:avLst/>
            <a:gdLst/>
            <a:ahLst/>
            <a:cxnLst/>
            <a:rect l="l" t="t" r="r" b="b"/>
            <a:pathLst>
              <a:path w="14604" h="116839">
                <a:moveTo>
                  <a:pt x="0" y="116785"/>
                </a:moveTo>
                <a:lnTo>
                  <a:pt x="284" y="114411"/>
                </a:lnTo>
                <a:lnTo>
                  <a:pt x="568" y="112037"/>
                </a:lnTo>
                <a:lnTo>
                  <a:pt x="853" y="109663"/>
                </a:lnTo>
                <a:lnTo>
                  <a:pt x="1137" y="107289"/>
                </a:lnTo>
                <a:lnTo>
                  <a:pt x="1447" y="104916"/>
                </a:lnTo>
                <a:lnTo>
                  <a:pt x="1732" y="102542"/>
                </a:lnTo>
                <a:lnTo>
                  <a:pt x="2016" y="100168"/>
                </a:lnTo>
                <a:lnTo>
                  <a:pt x="2301" y="97768"/>
                </a:lnTo>
                <a:lnTo>
                  <a:pt x="2585" y="95394"/>
                </a:lnTo>
                <a:lnTo>
                  <a:pt x="2869" y="93020"/>
                </a:lnTo>
                <a:lnTo>
                  <a:pt x="3154" y="90646"/>
                </a:lnTo>
                <a:lnTo>
                  <a:pt x="3438" y="88272"/>
                </a:lnTo>
                <a:lnTo>
                  <a:pt x="3722" y="85873"/>
                </a:lnTo>
                <a:lnTo>
                  <a:pt x="4007" y="83499"/>
                </a:lnTo>
                <a:lnTo>
                  <a:pt x="4291" y="81125"/>
                </a:lnTo>
                <a:lnTo>
                  <a:pt x="4602" y="78725"/>
                </a:lnTo>
                <a:lnTo>
                  <a:pt x="4886" y="76351"/>
                </a:lnTo>
                <a:lnTo>
                  <a:pt x="5170" y="73977"/>
                </a:lnTo>
                <a:lnTo>
                  <a:pt x="5455" y="71578"/>
                </a:lnTo>
                <a:lnTo>
                  <a:pt x="5739" y="69204"/>
                </a:lnTo>
                <a:lnTo>
                  <a:pt x="6023" y="66830"/>
                </a:lnTo>
                <a:lnTo>
                  <a:pt x="6308" y="64430"/>
                </a:lnTo>
                <a:lnTo>
                  <a:pt x="6592" y="62056"/>
                </a:lnTo>
                <a:lnTo>
                  <a:pt x="6877" y="59657"/>
                </a:lnTo>
                <a:lnTo>
                  <a:pt x="7161" y="57283"/>
                </a:lnTo>
                <a:lnTo>
                  <a:pt x="7445" y="54883"/>
                </a:lnTo>
                <a:lnTo>
                  <a:pt x="7730" y="52509"/>
                </a:lnTo>
                <a:lnTo>
                  <a:pt x="8040" y="50109"/>
                </a:lnTo>
                <a:lnTo>
                  <a:pt x="8325" y="47736"/>
                </a:lnTo>
                <a:lnTo>
                  <a:pt x="8609" y="45336"/>
                </a:lnTo>
                <a:lnTo>
                  <a:pt x="8893" y="42962"/>
                </a:lnTo>
                <a:lnTo>
                  <a:pt x="9178" y="40562"/>
                </a:lnTo>
                <a:lnTo>
                  <a:pt x="9462" y="38188"/>
                </a:lnTo>
                <a:lnTo>
                  <a:pt x="9746" y="35789"/>
                </a:lnTo>
                <a:lnTo>
                  <a:pt x="10031" y="33415"/>
                </a:lnTo>
                <a:lnTo>
                  <a:pt x="10315" y="31015"/>
                </a:lnTo>
                <a:lnTo>
                  <a:pt x="10600" y="28641"/>
                </a:lnTo>
                <a:lnTo>
                  <a:pt x="10884" y="26241"/>
                </a:lnTo>
                <a:lnTo>
                  <a:pt x="11168" y="23868"/>
                </a:lnTo>
                <a:lnTo>
                  <a:pt x="11479" y="21468"/>
                </a:lnTo>
                <a:lnTo>
                  <a:pt x="11763" y="19094"/>
                </a:lnTo>
                <a:lnTo>
                  <a:pt x="12047" y="16694"/>
                </a:lnTo>
                <a:lnTo>
                  <a:pt x="12332" y="14320"/>
                </a:lnTo>
                <a:lnTo>
                  <a:pt x="12616" y="11921"/>
                </a:lnTo>
                <a:lnTo>
                  <a:pt x="12901" y="9547"/>
                </a:lnTo>
                <a:lnTo>
                  <a:pt x="13185" y="7147"/>
                </a:lnTo>
                <a:lnTo>
                  <a:pt x="13469" y="4773"/>
                </a:lnTo>
                <a:lnTo>
                  <a:pt x="13754" y="2373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11"/>
          <p:cNvSpPr/>
          <p:nvPr/>
        </p:nvSpPr>
        <p:spPr>
          <a:xfrm>
            <a:off x="7442274" y="8817416"/>
            <a:ext cx="14604" cy="116839"/>
          </a:xfrm>
          <a:custGeom>
            <a:avLst/>
            <a:gdLst/>
            <a:ahLst/>
            <a:cxnLst/>
            <a:rect l="l" t="t" r="r" b="b"/>
            <a:pathLst>
              <a:path w="14604" h="116839">
                <a:moveTo>
                  <a:pt x="0" y="116243"/>
                </a:moveTo>
                <a:lnTo>
                  <a:pt x="284" y="113869"/>
                </a:lnTo>
                <a:lnTo>
                  <a:pt x="594" y="111470"/>
                </a:lnTo>
                <a:lnTo>
                  <a:pt x="879" y="109096"/>
                </a:lnTo>
                <a:lnTo>
                  <a:pt x="1163" y="106696"/>
                </a:lnTo>
                <a:lnTo>
                  <a:pt x="1447" y="104322"/>
                </a:lnTo>
                <a:lnTo>
                  <a:pt x="1732" y="101922"/>
                </a:lnTo>
                <a:lnTo>
                  <a:pt x="2016" y="99548"/>
                </a:lnTo>
                <a:lnTo>
                  <a:pt x="2301" y="97149"/>
                </a:lnTo>
                <a:lnTo>
                  <a:pt x="2585" y="94775"/>
                </a:lnTo>
                <a:lnTo>
                  <a:pt x="2869" y="92401"/>
                </a:lnTo>
                <a:lnTo>
                  <a:pt x="3154" y="90001"/>
                </a:lnTo>
                <a:lnTo>
                  <a:pt x="3438" y="87627"/>
                </a:lnTo>
                <a:lnTo>
                  <a:pt x="3722" y="85253"/>
                </a:lnTo>
                <a:lnTo>
                  <a:pt x="4033" y="82854"/>
                </a:lnTo>
                <a:lnTo>
                  <a:pt x="4317" y="80480"/>
                </a:lnTo>
                <a:lnTo>
                  <a:pt x="4602" y="78106"/>
                </a:lnTo>
                <a:lnTo>
                  <a:pt x="4886" y="75732"/>
                </a:lnTo>
                <a:lnTo>
                  <a:pt x="5170" y="73332"/>
                </a:lnTo>
                <a:lnTo>
                  <a:pt x="5455" y="70958"/>
                </a:lnTo>
                <a:lnTo>
                  <a:pt x="5739" y="68585"/>
                </a:lnTo>
                <a:lnTo>
                  <a:pt x="6023" y="66211"/>
                </a:lnTo>
                <a:lnTo>
                  <a:pt x="6308" y="63837"/>
                </a:lnTo>
                <a:lnTo>
                  <a:pt x="6592" y="61463"/>
                </a:lnTo>
                <a:lnTo>
                  <a:pt x="6877" y="59089"/>
                </a:lnTo>
                <a:lnTo>
                  <a:pt x="7187" y="56715"/>
                </a:lnTo>
                <a:lnTo>
                  <a:pt x="7471" y="54341"/>
                </a:lnTo>
                <a:lnTo>
                  <a:pt x="7756" y="51967"/>
                </a:lnTo>
                <a:lnTo>
                  <a:pt x="8040" y="49593"/>
                </a:lnTo>
                <a:lnTo>
                  <a:pt x="8325" y="47219"/>
                </a:lnTo>
                <a:lnTo>
                  <a:pt x="8609" y="44846"/>
                </a:lnTo>
                <a:lnTo>
                  <a:pt x="8893" y="42472"/>
                </a:lnTo>
                <a:lnTo>
                  <a:pt x="9178" y="40098"/>
                </a:lnTo>
                <a:lnTo>
                  <a:pt x="9462" y="37750"/>
                </a:lnTo>
                <a:lnTo>
                  <a:pt x="9746" y="35376"/>
                </a:lnTo>
                <a:lnTo>
                  <a:pt x="10031" y="33002"/>
                </a:lnTo>
                <a:lnTo>
                  <a:pt x="10315" y="30654"/>
                </a:lnTo>
                <a:lnTo>
                  <a:pt x="10626" y="28280"/>
                </a:lnTo>
                <a:lnTo>
                  <a:pt x="10910" y="25906"/>
                </a:lnTo>
                <a:lnTo>
                  <a:pt x="11194" y="23558"/>
                </a:lnTo>
                <a:lnTo>
                  <a:pt x="11479" y="21184"/>
                </a:lnTo>
                <a:lnTo>
                  <a:pt x="11763" y="18836"/>
                </a:lnTo>
                <a:lnTo>
                  <a:pt x="12047" y="16488"/>
                </a:lnTo>
                <a:lnTo>
                  <a:pt x="12332" y="14114"/>
                </a:lnTo>
                <a:lnTo>
                  <a:pt x="12616" y="11766"/>
                </a:lnTo>
                <a:lnTo>
                  <a:pt x="12901" y="9418"/>
                </a:lnTo>
                <a:lnTo>
                  <a:pt x="13185" y="7044"/>
                </a:lnTo>
                <a:lnTo>
                  <a:pt x="13469" y="4696"/>
                </a:lnTo>
                <a:lnTo>
                  <a:pt x="13780" y="2348"/>
                </a:lnTo>
                <a:lnTo>
                  <a:pt x="14064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12"/>
          <p:cNvSpPr/>
          <p:nvPr/>
        </p:nvSpPr>
        <p:spPr>
          <a:xfrm>
            <a:off x="7456339" y="8704323"/>
            <a:ext cx="14604" cy="113664"/>
          </a:xfrm>
          <a:custGeom>
            <a:avLst/>
            <a:gdLst/>
            <a:ahLst/>
            <a:cxnLst/>
            <a:rect l="l" t="t" r="r" b="b"/>
            <a:pathLst>
              <a:path w="14604" h="113664">
                <a:moveTo>
                  <a:pt x="0" y="113095"/>
                </a:moveTo>
                <a:lnTo>
                  <a:pt x="284" y="110747"/>
                </a:lnTo>
                <a:lnTo>
                  <a:pt x="568" y="108399"/>
                </a:lnTo>
                <a:lnTo>
                  <a:pt x="853" y="106051"/>
                </a:lnTo>
                <a:lnTo>
                  <a:pt x="1137" y="103703"/>
                </a:lnTo>
                <a:lnTo>
                  <a:pt x="1421" y="101355"/>
                </a:lnTo>
                <a:lnTo>
                  <a:pt x="1706" y="99032"/>
                </a:lnTo>
                <a:lnTo>
                  <a:pt x="1990" y="96684"/>
                </a:lnTo>
                <a:lnTo>
                  <a:pt x="2275" y="94336"/>
                </a:lnTo>
                <a:lnTo>
                  <a:pt x="2559" y="92014"/>
                </a:lnTo>
                <a:lnTo>
                  <a:pt x="2843" y="89666"/>
                </a:lnTo>
                <a:lnTo>
                  <a:pt x="3154" y="87344"/>
                </a:lnTo>
                <a:lnTo>
                  <a:pt x="3438" y="84995"/>
                </a:lnTo>
                <a:lnTo>
                  <a:pt x="3722" y="82673"/>
                </a:lnTo>
                <a:lnTo>
                  <a:pt x="4007" y="80351"/>
                </a:lnTo>
                <a:lnTo>
                  <a:pt x="4291" y="78029"/>
                </a:lnTo>
                <a:lnTo>
                  <a:pt x="4576" y="75680"/>
                </a:lnTo>
                <a:lnTo>
                  <a:pt x="4860" y="73358"/>
                </a:lnTo>
                <a:lnTo>
                  <a:pt x="5144" y="71036"/>
                </a:lnTo>
                <a:lnTo>
                  <a:pt x="5429" y="68714"/>
                </a:lnTo>
                <a:lnTo>
                  <a:pt x="5713" y="66391"/>
                </a:lnTo>
                <a:lnTo>
                  <a:pt x="5998" y="64095"/>
                </a:lnTo>
                <a:lnTo>
                  <a:pt x="6282" y="61772"/>
                </a:lnTo>
                <a:lnTo>
                  <a:pt x="6592" y="59450"/>
                </a:lnTo>
                <a:lnTo>
                  <a:pt x="6877" y="57154"/>
                </a:lnTo>
                <a:lnTo>
                  <a:pt x="7161" y="54831"/>
                </a:lnTo>
                <a:lnTo>
                  <a:pt x="7445" y="52535"/>
                </a:lnTo>
                <a:lnTo>
                  <a:pt x="7730" y="50213"/>
                </a:lnTo>
                <a:lnTo>
                  <a:pt x="8014" y="47916"/>
                </a:lnTo>
                <a:lnTo>
                  <a:pt x="8299" y="45620"/>
                </a:lnTo>
                <a:lnTo>
                  <a:pt x="8583" y="43323"/>
                </a:lnTo>
                <a:lnTo>
                  <a:pt x="8867" y="41001"/>
                </a:lnTo>
                <a:lnTo>
                  <a:pt x="9152" y="38730"/>
                </a:lnTo>
                <a:lnTo>
                  <a:pt x="9436" y="36434"/>
                </a:lnTo>
                <a:lnTo>
                  <a:pt x="9746" y="34137"/>
                </a:lnTo>
                <a:lnTo>
                  <a:pt x="10031" y="31841"/>
                </a:lnTo>
                <a:lnTo>
                  <a:pt x="10315" y="29544"/>
                </a:lnTo>
                <a:lnTo>
                  <a:pt x="10600" y="27274"/>
                </a:lnTo>
                <a:lnTo>
                  <a:pt x="10884" y="24977"/>
                </a:lnTo>
                <a:lnTo>
                  <a:pt x="11168" y="22706"/>
                </a:lnTo>
                <a:lnTo>
                  <a:pt x="11453" y="20410"/>
                </a:lnTo>
                <a:lnTo>
                  <a:pt x="11737" y="18139"/>
                </a:lnTo>
                <a:lnTo>
                  <a:pt x="12022" y="15869"/>
                </a:lnTo>
                <a:lnTo>
                  <a:pt x="12306" y="13598"/>
                </a:lnTo>
                <a:lnTo>
                  <a:pt x="12590" y="11327"/>
                </a:lnTo>
                <a:lnTo>
                  <a:pt x="12901" y="9056"/>
                </a:lnTo>
                <a:lnTo>
                  <a:pt x="13185" y="6786"/>
                </a:lnTo>
                <a:lnTo>
                  <a:pt x="13469" y="4541"/>
                </a:lnTo>
                <a:lnTo>
                  <a:pt x="13754" y="2270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13"/>
          <p:cNvSpPr/>
          <p:nvPr/>
        </p:nvSpPr>
        <p:spPr>
          <a:xfrm>
            <a:off x="7470377" y="8597147"/>
            <a:ext cx="14604" cy="107314"/>
          </a:xfrm>
          <a:custGeom>
            <a:avLst/>
            <a:gdLst/>
            <a:ahLst/>
            <a:cxnLst/>
            <a:rect l="l" t="t" r="r" b="b"/>
            <a:pathLst>
              <a:path w="14604" h="107314">
                <a:moveTo>
                  <a:pt x="0" y="107186"/>
                </a:moveTo>
                <a:lnTo>
                  <a:pt x="284" y="104941"/>
                </a:lnTo>
                <a:lnTo>
                  <a:pt x="568" y="102671"/>
                </a:lnTo>
                <a:lnTo>
                  <a:pt x="853" y="100426"/>
                </a:lnTo>
                <a:lnTo>
                  <a:pt x="1137" y="98181"/>
                </a:lnTo>
                <a:lnTo>
                  <a:pt x="1421" y="95936"/>
                </a:lnTo>
                <a:lnTo>
                  <a:pt x="1706" y="93691"/>
                </a:lnTo>
                <a:lnTo>
                  <a:pt x="1990" y="91446"/>
                </a:lnTo>
                <a:lnTo>
                  <a:pt x="2301" y="89201"/>
                </a:lnTo>
                <a:lnTo>
                  <a:pt x="2585" y="86982"/>
                </a:lnTo>
                <a:lnTo>
                  <a:pt x="2869" y="84737"/>
                </a:lnTo>
                <a:lnTo>
                  <a:pt x="3154" y="82518"/>
                </a:lnTo>
                <a:lnTo>
                  <a:pt x="3438" y="80273"/>
                </a:lnTo>
                <a:lnTo>
                  <a:pt x="3722" y="78054"/>
                </a:lnTo>
                <a:lnTo>
                  <a:pt x="4007" y="75835"/>
                </a:lnTo>
                <a:lnTo>
                  <a:pt x="4291" y="73616"/>
                </a:lnTo>
                <a:lnTo>
                  <a:pt x="4576" y="71397"/>
                </a:lnTo>
                <a:lnTo>
                  <a:pt x="4860" y="69178"/>
                </a:lnTo>
                <a:lnTo>
                  <a:pt x="5144" y="66985"/>
                </a:lnTo>
                <a:lnTo>
                  <a:pt x="5455" y="64766"/>
                </a:lnTo>
                <a:lnTo>
                  <a:pt x="5739" y="62572"/>
                </a:lnTo>
                <a:lnTo>
                  <a:pt x="6023" y="60379"/>
                </a:lnTo>
                <a:lnTo>
                  <a:pt x="6308" y="58186"/>
                </a:lnTo>
                <a:lnTo>
                  <a:pt x="6592" y="55993"/>
                </a:lnTo>
                <a:lnTo>
                  <a:pt x="6877" y="53773"/>
                </a:lnTo>
                <a:lnTo>
                  <a:pt x="7161" y="51580"/>
                </a:lnTo>
                <a:lnTo>
                  <a:pt x="7445" y="49387"/>
                </a:lnTo>
                <a:lnTo>
                  <a:pt x="7730" y="47194"/>
                </a:lnTo>
                <a:lnTo>
                  <a:pt x="8014" y="45026"/>
                </a:lnTo>
                <a:lnTo>
                  <a:pt x="8299" y="42859"/>
                </a:lnTo>
                <a:lnTo>
                  <a:pt x="8583" y="40691"/>
                </a:lnTo>
                <a:lnTo>
                  <a:pt x="8893" y="38524"/>
                </a:lnTo>
                <a:lnTo>
                  <a:pt x="9178" y="36356"/>
                </a:lnTo>
                <a:lnTo>
                  <a:pt x="9462" y="34189"/>
                </a:lnTo>
                <a:lnTo>
                  <a:pt x="9746" y="32021"/>
                </a:lnTo>
                <a:lnTo>
                  <a:pt x="10031" y="29880"/>
                </a:lnTo>
                <a:lnTo>
                  <a:pt x="10315" y="27712"/>
                </a:lnTo>
                <a:lnTo>
                  <a:pt x="10600" y="25571"/>
                </a:lnTo>
                <a:lnTo>
                  <a:pt x="10884" y="23429"/>
                </a:lnTo>
                <a:lnTo>
                  <a:pt x="11168" y="21261"/>
                </a:lnTo>
                <a:lnTo>
                  <a:pt x="11453" y="19120"/>
                </a:lnTo>
                <a:lnTo>
                  <a:pt x="11737" y="17004"/>
                </a:lnTo>
                <a:lnTo>
                  <a:pt x="12022" y="14862"/>
                </a:lnTo>
                <a:lnTo>
                  <a:pt x="12332" y="12721"/>
                </a:lnTo>
                <a:lnTo>
                  <a:pt x="12616" y="10605"/>
                </a:lnTo>
                <a:lnTo>
                  <a:pt x="12901" y="8463"/>
                </a:lnTo>
                <a:lnTo>
                  <a:pt x="13185" y="6321"/>
                </a:lnTo>
                <a:lnTo>
                  <a:pt x="13469" y="4205"/>
                </a:lnTo>
                <a:lnTo>
                  <a:pt x="13754" y="2090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14"/>
          <p:cNvSpPr/>
          <p:nvPr/>
        </p:nvSpPr>
        <p:spPr>
          <a:xfrm>
            <a:off x="7484416" y="8498643"/>
            <a:ext cx="14604" cy="99060"/>
          </a:xfrm>
          <a:custGeom>
            <a:avLst/>
            <a:gdLst/>
            <a:ahLst/>
            <a:cxnLst/>
            <a:rect l="l" t="t" r="r" b="b"/>
            <a:pathLst>
              <a:path w="14604" h="99060">
                <a:moveTo>
                  <a:pt x="0" y="98516"/>
                </a:moveTo>
                <a:lnTo>
                  <a:pt x="284" y="96400"/>
                </a:lnTo>
                <a:lnTo>
                  <a:pt x="568" y="94285"/>
                </a:lnTo>
                <a:lnTo>
                  <a:pt x="853" y="92195"/>
                </a:lnTo>
                <a:lnTo>
                  <a:pt x="1137" y="90104"/>
                </a:lnTo>
                <a:lnTo>
                  <a:pt x="1447" y="88014"/>
                </a:lnTo>
                <a:lnTo>
                  <a:pt x="1732" y="85924"/>
                </a:lnTo>
                <a:lnTo>
                  <a:pt x="2016" y="83834"/>
                </a:lnTo>
                <a:lnTo>
                  <a:pt x="2301" y="81744"/>
                </a:lnTo>
                <a:lnTo>
                  <a:pt x="2585" y="79680"/>
                </a:lnTo>
                <a:lnTo>
                  <a:pt x="2869" y="77616"/>
                </a:lnTo>
                <a:lnTo>
                  <a:pt x="3154" y="75526"/>
                </a:lnTo>
                <a:lnTo>
                  <a:pt x="3438" y="73461"/>
                </a:lnTo>
                <a:lnTo>
                  <a:pt x="3722" y="71423"/>
                </a:lnTo>
                <a:lnTo>
                  <a:pt x="4007" y="69359"/>
                </a:lnTo>
                <a:lnTo>
                  <a:pt x="4291" y="67294"/>
                </a:lnTo>
                <a:lnTo>
                  <a:pt x="4576" y="65256"/>
                </a:lnTo>
                <a:lnTo>
                  <a:pt x="4886" y="63217"/>
                </a:lnTo>
                <a:lnTo>
                  <a:pt x="5170" y="61153"/>
                </a:lnTo>
                <a:lnTo>
                  <a:pt x="5455" y="59115"/>
                </a:lnTo>
                <a:lnTo>
                  <a:pt x="5739" y="57102"/>
                </a:lnTo>
                <a:lnTo>
                  <a:pt x="6023" y="55064"/>
                </a:lnTo>
                <a:lnTo>
                  <a:pt x="6308" y="53051"/>
                </a:lnTo>
                <a:lnTo>
                  <a:pt x="6592" y="51013"/>
                </a:lnTo>
                <a:lnTo>
                  <a:pt x="6877" y="49000"/>
                </a:lnTo>
                <a:lnTo>
                  <a:pt x="7161" y="46987"/>
                </a:lnTo>
                <a:lnTo>
                  <a:pt x="7445" y="44975"/>
                </a:lnTo>
                <a:lnTo>
                  <a:pt x="7730" y="42962"/>
                </a:lnTo>
                <a:lnTo>
                  <a:pt x="8040" y="40975"/>
                </a:lnTo>
                <a:lnTo>
                  <a:pt x="8325" y="38988"/>
                </a:lnTo>
                <a:lnTo>
                  <a:pt x="8609" y="36976"/>
                </a:lnTo>
                <a:lnTo>
                  <a:pt x="8893" y="34989"/>
                </a:lnTo>
                <a:lnTo>
                  <a:pt x="9178" y="33028"/>
                </a:lnTo>
                <a:lnTo>
                  <a:pt x="9462" y="31041"/>
                </a:lnTo>
                <a:lnTo>
                  <a:pt x="9746" y="29054"/>
                </a:lnTo>
                <a:lnTo>
                  <a:pt x="10031" y="27093"/>
                </a:lnTo>
                <a:lnTo>
                  <a:pt x="10315" y="25132"/>
                </a:lnTo>
                <a:lnTo>
                  <a:pt x="10600" y="23171"/>
                </a:lnTo>
                <a:lnTo>
                  <a:pt x="10884" y="21210"/>
                </a:lnTo>
                <a:lnTo>
                  <a:pt x="11168" y="19249"/>
                </a:lnTo>
                <a:lnTo>
                  <a:pt x="11479" y="17313"/>
                </a:lnTo>
                <a:lnTo>
                  <a:pt x="11763" y="15378"/>
                </a:lnTo>
                <a:lnTo>
                  <a:pt x="12047" y="13443"/>
                </a:lnTo>
                <a:lnTo>
                  <a:pt x="12332" y="11508"/>
                </a:lnTo>
                <a:lnTo>
                  <a:pt x="12616" y="9573"/>
                </a:lnTo>
                <a:lnTo>
                  <a:pt x="12901" y="7637"/>
                </a:lnTo>
                <a:lnTo>
                  <a:pt x="13185" y="5728"/>
                </a:lnTo>
                <a:lnTo>
                  <a:pt x="13469" y="3818"/>
                </a:lnTo>
                <a:lnTo>
                  <a:pt x="13754" y="1909"/>
                </a:lnTo>
                <a:lnTo>
                  <a:pt x="14038" y="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15"/>
          <p:cNvSpPr/>
          <p:nvPr/>
        </p:nvSpPr>
        <p:spPr>
          <a:xfrm>
            <a:off x="7498455" y="8411479"/>
            <a:ext cx="14604" cy="87630"/>
          </a:xfrm>
          <a:custGeom>
            <a:avLst/>
            <a:gdLst/>
            <a:ahLst/>
            <a:cxnLst/>
            <a:rect l="l" t="t" r="r" b="b"/>
            <a:pathLst>
              <a:path w="14604" h="87630">
                <a:moveTo>
                  <a:pt x="0" y="87163"/>
                </a:moveTo>
                <a:lnTo>
                  <a:pt x="284" y="85253"/>
                </a:lnTo>
                <a:lnTo>
                  <a:pt x="594" y="83370"/>
                </a:lnTo>
                <a:lnTo>
                  <a:pt x="879" y="81460"/>
                </a:lnTo>
                <a:lnTo>
                  <a:pt x="1163" y="79577"/>
                </a:lnTo>
                <a:lnTo>
                  <a:pt x="1447" y="77693"/>
                </a:lnTo>
                <a:lnTo>
                  <a:pt x="1732" y="75835"/>
                </a:lnTo>
                <a:lnTo>
                  <a:pt x="2016" y="73952"/>
                </a:lnTo>
                <a:lnTo>
                  <a:pt x="2301" y="72094"/>
                </a:lnTo>
                <a:lnTo>
                  <a:pt x="2585" y="70210"/>
                </a:lnTo>
                <a:lnTo>
                  <a:pt x="2869" y="68352"/>
                </a:lnTo>
                <a:lnTo>
                  <a:pt x="3154" y="66520"/>
                </a:lnTo>
                <a:lnTo>
                  <a:pt x="3438" y="64662"/>
                </a:lnTo>
                <a:lnTo>
                  <a:pt x="3722" y="62830"/>
                </a:lnTo>
                <a:lnTo>
                  <a:pt x="4033" y="60973"/>
                </a:lnTo>
                <a:lnTo>
                  <a:pt x="4317" y="59141"/>
                </a:lnTo>
                <a:lnTo>
                  <a:pt x="4602" y="57334"/>
                </a:lnTo>
                <a:lnTo>
                  <a:pt x="4886" y="55502"/>
                </a:lnTo>
                <a:lnTo>
                  <a:pt x="5170" y="53696"/>
                </a:lnTo>
                <a:lnTo>
                  <a:pt x="5455" y="51864"/>
                </a:lnTo>
                <a:lnTo>
                  <a:pt x="5739" y="50058"/>
                </a:lnTo>
                <a:lnTo>
                  <a:pt x="6023" y="48277"/>
                </a:lnTo>
                <a:lnTo>
                  <a:pt x="6308" y="46471"/>
                </a:lnTo>
                <a:lnTo>
                  <a:pt x="6592" y="44691"/>
                </a:lnTo>
                <a:lnTo>
                  <a:pt x="6877" y="42885"/>
                </a:lnTo>
                <a:lnTo>
                  <a:pt x="7161" y="41104"/>
                </a:lnTo>
                <a:lnTo>
                  <a:pt x="7471" y="39349"/>
                </a:lnTo>
                <a:lnTo>
                  <a:pt x="7756" y="37569"/>
                </a:lnTo>
                <a:lnTo>
                  <a:pt x="8040" y="35814"/>
                </a:lnTo>
                <a:lnTo>
                  <a:pt x="8325" y="34034"/>
                </a:lnTo>
                <a:lnTo>
                  <a:pt x="8609" y="32279"/>
                </a:lnTo>
                <a:lnTo>
                  <a:pt x="8893" y="30551"/>
                </a:lnTo>
                <a:lnTo>
                  <a:pt x="9178" y="28796"/>
                </a:lnTo>
                <a:lnTo>
                  <a:pt x="9462" y="27067"/>
                </a:lnTo>
                <a:lnTo>
                  <a:pt x="9746" y="25338"/>
                </a:lnTo>
                <a:lnTo>
                  <a:pt x="10031" y="23609"/>
                </a:lnTo>
                <a:lnTo>
                  <a:pt x="10315" y="21881"/>
                </a:lnTo>
                <a:lnTo>
                  <a:pt x="10626" y="20152"/>
                </a:lnTo>
                <a:lnTo>
                  <a:pt x="10910" y="18449"/>
                </a:lnTo>
                <a:lnTo>
                  <a:pt x="11194" y="16746"/>
                </a:lnTo>
                <a:lnTo>
                  <a:pt x="11479" y="15043"/>
                </a:lnTo>
                <a:lnTo>
                  <a:pt x="11763" y="13366"/>
                </a:lnTo>
                <a:lnTo>
                  <a:pt x="12047" y="11663"/>
                </a:lnTo>
                <a:lnTo>
                  <a:pt x="12332" y="9985"/>
                </a:lnTo>
                <a:lnTo>
                  <a:pt x="12616" y="8308"/>
                </a:lnTo>
                <a:lnTo>
                  <a:pt x="12901" y="6631"/>
                </a:lnTo>
                <a:lnTo>
                  <a:pt x="13185" y="4980"/>
                </a:lnTo>
                <a:lnTo>
                  <a:pt x="13469" y="3302"/>
                </a:lnTo>
                <a:lnTo>
                  <a:pt x="13754" y="1651"/>
                </a:lnTo>
                <a:lnTo>
                  <a:pt x="14064" y="0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16"/>
          <p:cNvSpPr/>
          <p:nvPr/>
        </p:nvSpPr>
        <p:spPr>
          <a:xfrm>
            <a:off x="7512520" y="8338198"/>
            <a:ext cx="14604" cy="73660"/>
          </a:xfrm>
          <a:custGeom>
            <a:avLst/>
            <a:gdLst/>
            <a:ahLst/>
            <a:cxnLst/>
            <a:rect l="l" t="t" r="r" b="b"/>
            <a:pathLst>
              <a:path w="14604" h="73660">
                <a:moveTo>
                  <a:pt x="0" y="73281"/>
                </a:moveTo>
                <a:lnTo>
                  <a:pt x="284" y="71655"/>
                </a:lnTo>
                <a:lnTo>
                  <a:pt x="568" y="70004"/>
                </a:lnTo>
                <a:lnTo>
                  <a:pt x="853" y="68378"/>
                </a:lnTo>
                <a:lnTo>
                  <a:pt x="1137" y="66753"/>
                </a:lnTo>
                <a:lnTo>
                  <a:pt x="1421" y="65153"/>
                </a:lnTo>
                <a:lnTo>
                  <a:pt x="1706" y="63527"/>
                </a:lnTo>
                <a:lnTo>
                  <a:pt x="1990" y="61927"/>
                </a:lnTo>
                <a:lnTo>
                  <a:pt x="2275" y="60328"/>
                </a:lnTo>
                <a:lnTo>
                  <a:pt x="2559" y="58728"/>
                </a:lnTo>
                <a:lnTo>
                  <a:pt x="2843" y="57128"/>
                </a:lnTo>
                <a:lnTo>
                  <a:pt x="3154" y="55554"/>
                </a:lnTo>
                <a:lnTo>
                  <a:pt x="3438" y="53980"/>
                </a:lnTo>
                <a:lnTo>
                  <a:pt x="3722" y="52406"/>
                </a:lnTo>
                <a:lnTo>
                  <a:pt x="4007" y="50832"/>
                </a:lnTo>
                <a:lnTo>
                  <a:pt x="4291" y="49284"/>
                </a:lnTo>
                <a:lnTo>
                  <a:pt x="4576" y="47736"/>
                </a:lnTo>
                <a:lnTo>
                  <a:pt x="4860" y="46187"/>
                </a:lnTo>
                <a:lnTo>
                  <a:pt x="5144" y="44639"/>
                </a:lnTo>
                <a:lnTo>
                  <a:pt x="5429" y="43091"/>
                </a:lnTo>
                <a:lnTo>
                  <a:pt x="5713" y="41569"/>
                </a:lnTo>
                <a:lnTo>
                  <a:pt x="5998" y="40046"/>
                </a:lnTo>
                <a:lnTo>
                  <a:pt x="6282" y="38524"/>
                </a:lnTo>
                <a:lnTo>
                  <a:pt x="6592" y="37027"/>
                </a:lnTo>
                <a:lnTo>
                  <a:pt x="6877" y="35531"/>
                </a:lnTo>
                <a:lnTo>
                  <a:pt x="7161" y="34034"/>
                </a:lnTo>
                <a:lnTo>
                  <a:pt x="7445" y="32537"/>
                </a:lnTo>
                <a:lnTo>
                  <a:pt x="7730" y="31041"/>
                </a:lnTo>
                <a:lnTo>
                  <a:pt x="8014" y="29570"/>
                </a:lnTo>
                <a:lnTo>
                  <a:pt x="8299" y="28099"/>
                </a:lnTo>
                <a:lnTo>
                  <a:pt x="9746" y="20823"/>
                </a:lnTo>
                <a:lnTo>
                  <a:pt x="10031" y="19404"/>
                </a:lnTo>
                <a:lnTo>
                  <a:pt x="10315" y="17959"/>
                </a:lnTo>
                <a:lnTo>
                  <a:pt x="10600" y="16539"/>
                </a:lnTo>
                <a:lnTo>
                  <a:pt x="10884" y="15120"/>
                </a:lnTo>
                <a:lnTo>
                  <a:pt x="11168" y="13727"/>
                </a:lnTo>
                <a:lnTo>
                  <a:pt x="11453" y="12308"/>
                </a:lnTo>
                <a:lnTo>
                  <a:pt x="11737" y="10914"/>
                </a:lnTo>
                <a:lnTo>
                  <a:pt x="12022" y="9521"/>
                </a:lnTo>
                <a:lnTo>
                  <a:pt x="12306" y="8153"/>
                </a:lnTo>
                <a:lnTo>
                  <a:pt x="12590" y="6786"/>
                </a:lnTo>
                <a:lnTo>
                  <a:pt x="12875" y="5418"/>
                </a:lnTo>
                <a:lnTo>
                  <a:pt x="13185" y="4051"/>
                </a:lnTo>
                <a:lnTo>
                  <a:pt x="13469" y="2683"/>
                </a:lnTo>
                <a:lnTo>
                  <a:pt x="13754" y="1341"/>
                </a:lnTo>
                <a:lnTo>
                  <a:pt x="14038" y="0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17"/>
          <p:cNvSpPr/>
          <p:nvPr/>
        </p:nvSpPr>
        <p:spPr>
          <a:xfrm>
            <a:off x="7526558" y="8280915"/>
            <a:ext cx="14604" cy="57785"/>
          </a:xfrm>
          <a:custGeom>
            <a:avLst/>
            <a:gdLst/>
            <a:ahLst/>
            <a:cxnLst/>
            <a:rect l="l" t="t" r="r" b="b"/>
            <a:pathLst>
              <a:path w="14604" h="57785">
                <a:moveTo>
                  <a:pt x="0" y="57283"/>
                </a:moveTo>
                <a:lnTo>
                  <a:pt x="284" y="55941"/>
                </a:lnTo>
                <a:lnTo>
                  <a:pt x="568" y="54625"/>
                </a:lnTo>
                <a:lnTo>
                  <a:pt x="853" y="53283"/>
                </a:lnTo>
                <a:lnTo>
                  <a:pt x="1137" y="51967"/>
                </a:lnTo>
                <a:lnTo>
                  <a:pt x="1421" y="50677"/>
                </a:lnTo>
                <a:lnTo>
                  <a:pt x="1706" y="49361"/>
                </a:lnTo>
                <a:lnTo>
                  <a:pt x="1990" y="48071"/>
                </a:lnTo>
                <a:lnTo>
                  <a:pt x="2301" y="46781"/>
                </a:lnTo>
                <a:lnTo>
                  <a:pt x="2585" y="45491"/>
                </a:lnTo>
                <a:lnTo>
                  <a:pt x="2869" y="44226"/>
                </a:lnTo>
                <a:lnTo>
                  <a:pt x="3154" y="42962"/>
                </a:lnTo>
                <a:lnTo>
                  <a:pt x="3438" y="41698"/>
                </a:lnTo>
                <a:lnTo>
                  <a:pt x="3722" y="40433"/>
                </a:lnTo>
                <a:lnTo>
                  <a:pt x="4007" y="39195"/>
                </a:lnTo>
                <a:lnTo>
                  <a:pt x="4291" y="37956"/>
                </a:lnTo>
                <a:lnTo>
                  <a:pt x="4576" y="36718"/>
                </a:lnTo>
                <a:lnTo>
                  <a:pt x="4860" y="35505"/>
                </a:lnTo>
                <a:lnTo>
                  <a:pt x="5144" y="34266"/>
                </a:lnTo>
                <a:lnTo>
                  <a:pt x="5429" y="33053"/>
                </a:lnTo>
                <a:lnTo>
                  <a:pt x="5739" y="31867"/>
                </a:lnTo>
                <a:lnTo>
                  <a:pt x="6023" y="30654"/>
                </a:lnTo>
                <a:lnTo>
                  <a:pt x="6308" y="29467"/>
                </a:lnTo>
                <a:lnTo>
                  <a:pt x="6592" y="28280"/>
                </a:lnTo>
                <a:lnTo>
                  <a:pt x="6877" y="27093"/>
                </a:lnTo>
                <a:lnTo>
                  <a:pt x="7161" y="25932"/>
                </a:lnTo>
                <a:lnTo>
                  <a:pt x="7445" y="24771"/>
                </a:lnTo>
                <a:lnTo>
                  <a:pt x="7730" y="23609"/>
                </a:lnTo>
                <a:lnTo>
                  <a:pt x="8014" y="22448"/>
                </a:lnTo>
                <a:lnTo>
                  <a:pt x="8299" y="21313"/>
                </a:lnTo>
                <a:lnTo>
                  <a:pt x="8583" y="20178"/>
                </a:lnTo>
                <a:lnTo>
                  <a:pt x="8893" y="19042"/>
                </a:lnTo>
                <a:lnTo>
                  <a:pt x="9178" y="17933"/>
                </a:lnTo>
                <a:lnTo>
                  <a:pt x="9462" y="16823"/>
                </a:lnTo>
                <a:lnTo>
                  <a:pt x="9746" y="15714"/>
                </a:lnTo>
                <a:lnTo>
                  <a:pt x="10031" y="14604"/>
                </a:lnTo>
                <a:lnTo>
                  <a:pt x="10315" y="13520"/>
                </a:lnTo>
                <a:lnTo>
                  <a:pt x="10600" y="12437"/>
                </a:lnTo>
                <a:lnTo>
                  <a:pt x="10884" y="11353"/>
                </a:lnTo>
                <a:lnTo>
                  <a:pt x="11168" y="10295"/>
                </a:lnTo>
                <a:lnTo>
                  <a:pt x="11453" y="9237"/>
                </a:lnTo>
                <a:lnTo>
                  <a:pt x="11737" y="8179"/>
                </a:lnTo>
                <a:lnTo>
                  <a:pt x="12022" y="7121"/>
                </a:lnTo>
                <a:lnTo>
                  <a:pt x="12332" y="6089"/>
                </a:lnTo>
                <a:lnTo>
                  <a:pt x="12616" y="5057"/>
                </a:lnTo>
                <a:lnTo>
                  <a:pt x="12901" y="4025"/>
                </a:lnTo>
                <a:lnTo>
                  <a:pt x="13185" y="2993"/>
                </a:lnTo>
                <a:lnTo>
                  <a:pt x="13469" y="1986"/>
                </a:lnTo>
                <a:lnTo>
                  <a:pt x="13754" y="980"/>
                </a:lnTo>
                <a:lnTo>
                  <a:pt x="14038" y="0"/>
                </a:lnTo>
              </a:path>
            </a:pathLst>
          </a:custGeom>
          <a:ln w="581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18"/>
          <p:cNvSpPr/>
          <p:nvPr/>
        </p:nvSpPr>
        <p:spPr>
          <a:xfrm>
            <a:off x="7540597" y="8241333"/>
            <a:ext cx="14604" cy="40005"/>
          </a:xfrm>
          <a:custGeom>
            <a:avLst/>
            <a:gdLst/>
            <a:ahLst/>
            <a:cxnLst/>
            <a:rect l="l" t="t" r="r" b="b"/>
            <a:pathLst>
              <a:path w="14604" h="40005">
                <a:moveTo>
                  <a:pt x="0" y="39582"/>
                </a:moveTo>
                <a:lnTo>
                  <a:pt x="284" y="38575"/>
                </a:lnTo>
                <a:lnTo>
                  <a:pt x="568" y="37595"/>
                </a:lnTo>
                <a:lnTo>
                  <a:pt x="853" y="36614"/>
                </a:lnTo>
                <a:lnTo>
                  <a:pt x="1137" y="35660"/>
                </a:lnTo>
                <a:lnTo>
                  <a:pt x="1447" y="34705"/>
                </a:lnTo>
                <a:lnTo>
                  <a:pt x="1732" y="33750"/>
                </a:lnTo>
                <a:lnTo>
                  <a:pt x="3154" y="29106"/>
                </a:lnTo>
                <a:lnTo>
                  <a:pt x="3438" y="28177"/>
                </a:lnTo>
                <a:lnTo>
                  <a:pt x="3722" y="27299"/>
                </a:lnTo>
                <a:lnTo>
                  <a:pt x="4007" y="26396"/>
                </a:lnTo>
                <a:lnTo>
                  <a:pt x="4291" y="25519"/>
                </a:lnTo>
                <a:lnTo>
                  <a:pt x="4576" y="24642"/>
                </a:lnTo>
                <a:lnTo>
                  <a:pt x="4886" y="23764"/>
                </a:lnTo>
                <a:lnTo>
                  <a:pt x="5170" y="22913"/>
                </a:lnTo>
                <a:lnTo>
                  <a:pt x="5455" y="22035"/>
                </a:lnTo>
                <a:lnTo>
                  <a:pt x="5739" y="21210"/>
                </a:lnTo>
                <a:lnTo>
                  <a:pt x="6023" y="20358"/>
                </a:lnTo>
                <a:lnTo>
                  <a:pt x="6308" y="19533"/>
                </a:lnTo>
                <a:lnTo>
                  <a:pt x="6592" y="18707"/>
                </a:lnTo>
                <a:lnTo>
                  <a:pt x="6877" y="17881"/>
                </a:lnTo>
                <a:lnTo>
                  <a:pt x="7161" y="17081"/>
                </a:lnTo>
                <a:lnTo>
                  <a:pt x="7445" y="16281"/>
                </a:lnTo>
                <a:lnTo>
                  <a:pt x="7730" y="15481"/>
                </a:lnTo>
                <a:lnTo>
                  <a:pt x="8014" y="14707"/>
                </a:lnTo>
                <a:lnTo>
                  <a:pt x="8325" y="13933"/>
                </a:lnTo>
                <a:lnTo>
                  <a:pt x="8609" y="13159"/>
                </a:lnTo>
                <a:lnTo>
                  <a:pt x="8893" y="12385"/>
                </a:lnTo>
                <a:lnTo>
                  <a:pt x="9178" y="11637"/>
                </a:lnTo>
                <a:lnTo>
                  <a:pt x="9462" y="10888"/>
                </a:lnTo>
                <a:lnTo>
                  <a:pt x="9746" y="10166"/>
                </a:lnTo>
                <a:lnTo>
                  <a:pt x="10031" y="9418"/>
                </a:lnTo>
                <a:lnTo>
                  <a:pt x="10315" y="8695"/>
                </a:lnTo>
                <a:lnTo>
                  <a:pt x="10600" y="7973"/>
                </a:lnTo>
                <a:lnTo>
                  <a:pt x="10884" y="7276"/>
                </a:lnTo>
                <a:lnTo>
                  <a:pt x="11168" y="6579"/>
                </a:lnTo>
                <a:lnTo>
                  <a:pt x="11479" y="5883"/>
                </a:lnTo>
                <a:lnTo>
                  <a:pt x="11763" y="5212"/>
                </a:lnTo>
                <a:lnTo>
                  <a:pt x="12047" y="4515"/>
                </a:lnTo>
                <a:lnTo>
                  <a:pt x="12332" y="3844"/>
                </a:lnTo>
                <a:lnTo>
                  <a:pt x="12616" y="3199"/>
                </a:lnTo>
                <a:lnTo>
                  <a:pt x="12901" y="2528"/>
                </a:lnTo>
                <a:lnTo>
                  <a:pt x="13185" y="1883"/>
                </a:lnTo>
                <a:lnTo>
                  <a:pt x="13469" y="1264"/>
                </a:lnTo>
                <a:lnTo>
                  <a:pt x="13754" y="619"/>
                </a:lnTo>
                <a:lnTo>
                  <a:pt x="14038" y="0"/>
                </a:lnTo>
              </a:path>
            </a:pathLst>
          </a:custGeom>
          <a:ln w="581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19"/>
          <p:cNvSpPr/>
          <p:nvPr/>
        </p:nvSpPr>
        <p:spPr>
          <a:xfrm>
            <a:off x="7554636" y="8220716"/>
            <a:ext cx="14604" cy="20955"/>
          </a:xfrm>
          <a:custGeom>
            <a:avLst/>
            <a:gdLst/>
            <a:ahLst/>
            <a:cxnLst/>
            <a:rect l="l" t="t" r="r" b="b"/>
            <a:pathLst>
              <a:path w="14604" h="20955">
                <a:moveTo>
                  <a:pt x="0" y="20616"/>
                </a:moveTo>
                <a:lnTo>
                  <a:pt x="284" y="20023"/>
                </a:lnTo>
                <a:lnTo>
                  <a:pt x="568" y="19404"/>
                </a:lnTo>
                <a:lnTo>
                  <a:pt x="879" y="18810"/>
                </a:lnTo>
                <a:lnTo>
                  <a:pt x="1163" y="18217"/>
                </a:lnTo>
                <a:lnTo>
                  <a:pt x="1447" y="17649"/>
                </a:lnTo>
                <a:lnTo>
                  <a:pt x="1732" y="17055"/>
                </a:lnTo>
                <a:lnTo>
                  <a:pt x="2016" y="16488"/>
                </a:lnTo>
                <a:lnTo>
                  <a:pt x="2301" y="15946"/>
                </a:lnTo>
                <a:lnTo>
                  <a:pt x="2585" y="15378"/>
                </a:lnTo>
                <a:lnTo>
                  <a:pt x="2869" y="14836"/>
                </a:lnTo>
                <a:lnTo>
                  <a:pt x="3154" y="14320"/>
                </a:lnTo>
                <a:lnTo>
                  <a:pt x="3438" y="13778"/>
                </a:lnTo>
                <a:lnTo>
                  <a:pt x="3722" y="13262"/>
                </a:lnTo>
                <a:lnTo>
                  <a:pt x="4033" y="12772"/>
                </a:lnTo>
                <a:lnTo>
                  <a:pt x="4317" y="12256"/>
                </a:lnTo>
                <a:lnTo>
                  <a:pt x="4602" y="11766"/>
                </a:lnTo>
                <a:lnTo>
                  <a:pt x="4886" y="11276"/>
                </a:lnTo>
                <a:lnTo>
                  <a:pt x="5170" y="10811"/>
                </a:lnTo>
                <a:lnTo>
                  <a:pt x="5455" y="10321"/>
                </a:lnTo>
                <a:lnTo>
                  <a:pt x="5739" y="9882"/>
                </a:lnTo>
                <a:lnTo>
                  <a:pt x="6023" y="9418"/>
                </a:lnTo>
                <a:lnTo>
                  <a:pt x="6308" y="8979"/>
                </a:lnTo>
                <a:lnTo>
                  <a:pt x="6592" y="8540"/>
                </a:lnTo>
                <a:lnTo>
                  <a:pt x="6877" y="8102"/>
                </a:lnTo>
                <a:lnTo>
                  <a:pt x="7161" y="7689"/>
                </a:lnTo>
                <a:lnTo>
                  <a:pt x="7471" y="7276"/>
                </a:lnTo>
                <a:lnTo>
                  <a:pt x="7756" y="6863"/>
                </a:lnTo>
                <a:lnTo>
                  <a:pt x="8040" y="6476"/>
                </a:lnTo>
                <a:lnTo>
                  <a:pt x="8325" y="6063"/>
                </a:lnTo>
                <a:lnTo>
                  <a:pt x="8609" y="5702"/>
                </a:lnTo>
                <a:lnTo>
                  <a:pt x="8893" y="5315"/>
                </a:lnTo>
                <a:lnTo>
                  <a:pt x="9178" y="4954"/>
                </a:lnTo>
                <a:lnTo>
                  <a:pt x="9462" y="4592"/>
                </a:lnTo>
                <a:lnTo>
                  <a:pt x="9746" y="4257"/>
                </a:lnTo>
                <a:lnTo>
                  <a:pt x="10031" y="3922"/>
                </a:lnTo>
                <a:lnTo>
                  <a:pt x="10315" y="3586"/>
                </a:lnTo>
                <a:lnTo>
                  <a:pt x="10626" y="3251"/>
                </a:lnTo>
                <a:lnTo>
                  <a:pt x="10910" y="2941"/>
                </a:lnTo>
                <a:lnTo>
                  <a:pt x="11194" y="2631"/>
                </a:lnTo>
                <a:lnTo>
                  <a:pt x="11479" y="2322"/>
                </a:lnTo>
                <a:lnTo>
                  <a:pt x="11763" y="2038"/>
                </a:lnTo>
                <a:lnTo>
                  <a:pt x="12047" y="1754"/>
                </a:lnTo>
                <a:lnTo>
                  <a:pt x="13469" y="464"/>
                </a:lnTo>
                <a:lnTo>
                  <a:pt x="13754" y="232"/>
                </a:lnTo>
                <a:lnTo>
                  <a:pt x="14064" y="0"/>
                </a:lnTo>
              </a:path>
            </a:pathLst>
          </a:custGeom>
          <a:ln w="5813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20"/>
          <p:cNvSpPr/>
          <p:nvPr/>
        </p:nvSpPr>
        <p:spPr>
          <a:xfrm>
            <a:off x="7568700" y="8217697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0" y="3018"/>
                </a:moveTo>
                <a:lnTo>
                  <a:pt x="1706" y="1832"/>
                </a:lnTo>
                <a:lnTo>
                  <a:pt x="1990" y="1651"/>
                </a:lnTo>
                <a:lnTo>
                  <a:pt x="2275" y="1496"/>
                </a:lnTo>
                <a:lnTo>
                  <a:pt x="2559" y="1341"/>
                </a:lnTo>
                <a:lnTo>
                  <a:pt x="2843" y="1186"/>
                </a:lnTo>
                <a:lnTo>
                  <a:pt x="3128" y="1057"/>
                </a:lnTo>
                <a:lnTo>
                  <a:pt x="3438" y="928"/>
                </a:lnTo>
                <a:lnTo>
                  <a:pt x="3722" y="825"/>
                </a:lnTo>
                <a:lnTo>
                  <a:pt x="4007" y="696"/>
                </a:lnTo>
                <a:lnTo>
                  <a:pt x="4291" y="593"/>
                </a:lnTo>
                <a:lnTo>
                  <a:pt x="4576" y="490"/>
                </a:lnTo>
                <a:lnTo>
                  <a:pt x="4860" y="412"/>
                </a:lnTo>
                <a:lnTo>
                  <a:pt x="5144" y="335"/>
                </a:lnTo>
                <a:lnTo>
                  <a:pt x="5429" y="258"/>
                </a:lnTo>
                <a:lnTo>
                  <a:pt x="5713" y="206"/>
                </a:lnTo>
                <a:lnTo>
                  <a:pt x="5998" y="154"/>
                </a:lnTo>
                <a:lnTo>
                  <a:pt x="6282" y="103"/>
                </a:lnTo>
                <a:lnTo>
                  <a:pt x="6592" y="51"/>
                </a:lnTo>
                <a:lnTo>
                  <a:pt x="6877" y="25"/>
                </a:lnTo>
                <a:lnTo>
                  <a:pt x="7161" y="0"/>
                </a:lnTo>
                <a:lnTo>
                  <a:pt x="7445" y="0"/>
                </a:lnTo>
                <a:lnTo>
                  <a:pt x="7730" y="0"/>
                </a:lnTo>
                <a:lnTo>
                  <a:pt x="8014" y="0"/>
                </a:lnTo>
                <a:lnTo>
                  <a:pt x="8299" y="0"/>
                </a:lnTo>
                <a:lnTo>
                  <a:pt x="8583" y="25"/>
                </a:lnTo>
                <a:lnTo>
                  <a:pt x="8867" y="51"/>
                </a:lnTo>
                <a:lnTo>
                  <a:pt x="9152" y="77"/>
                </a:lnTo>
                <a:lnTo>
                  <a:pt x="9436" y="129"/>
                </a:lnTo>
                <a:lnTo>
                  <a:pt x="9746" y="180"/>
                </a:lnTo>
                <a:lnTo>
                  <a:pt x="10031" y="232"/>
                </a:lnTo>
                <a:lnTo>
                  <a:pt x="10315" y="309"/>
                </a:lnTo>
                <a:lnTo>
                  <a:pt x="10600" y="387"/>
                </a:lnTo>
                <a:lnTo>
                  <a:pt x="10884" y="464"/>
                </a:lnTo>
                <a:lnTo>
                  <a:pt x="11168" y="567"/>
                </a:lnTo>
                <a:lnTo>
                  <a:pt x="11453" y="670"/>
                </a:lnTo>
                <a:lnTo>
                  <a:pt x="11737" y="774"/>
                </a:lnTo>
                <a:lnTo>
                  <a:pt x="12022" y="877"/>
                </a:lnTo>
                <a:lnTo>
                  <a:pt x="12306" y="1006"/>
                </a:lnTo>
                <a:lnTo>
                  <a:pt x="12590" y="1161"/>
                </a:lnTo>
                <a:lnTo>
                  <a:pt x="12875" y="1290"/>
                </a:lnTo>
                <a:lnTo>
                  <a:pt x="13185" y="1444"/>
                </a:lnTo>
                <a:lnTo>
                  <a:pt x="13469" y="1599"/>
                </a:lnTo>
                <a:lnTo>
                  <a:pt x="13754" y="1754"/>
                </a:lnTo>
                <a:lnTo>
                  <a:pt x="14038" y="1935"/>
                </a:lnTo>
              </a:path>
            </a:pathLst>
          </a:custGeom>
          <a:ln w="580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21"/>
          <p:cNvSpPr/>
          <p:nvPr/>
        </p:nvSpPr>
        <p:spPr>
          <a:xfrm>
            <a:off x="7582739" y="8219632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4" h="19050">
                <a:moveTo>
                  <a:pt x="0" y="0"/>
                </a:moveTo>
                <a:lnTo>
                  <a:pt x="284" y="180"/>
                </a:lnTo>
                <a:lnTo>
                  <a:pt x="568" y="387"/>
                </a:lnTo>
                <a:lnTo>
                  <a:pt x="853" y="567"/>
                </a:lnTo>
                <a:lnTo>
                  <a:pt x="1137" y="774"/>
                </a:lnTo>
                <a:lnTo>
                  <a:pt x="1421" y="1006"/>
                </a:lnTo>
                <a:lnTo>
                  <a:pt x="1706" y="1212"/>
                </a:lnTo>
                <a:lnTo>
                  <a:pt x="1990" y="1444"/>
                </a:lnTo>
                <a:lnTo>
                  <a:pt x="2301" y="1703"/>
                </a:lnTo>
                <a:lnTo>
                  <a:pt x="2585" y="1935"/>
                </a:lnTo>
                <a:lnTo>
                  <a:pt x="2869" y="2193"/>
                </a:lnTo>
                <a:lnTo>
                  <a:pt x="3154" y="2451"/>
                </a:lnTo>
                <a:lnTo>
                  <a:pt x="3438" y="2735"/>
                </a:lnTo>
                <a:lnTo>
                  <a:pt x="3722" y="3018"/>
                </a:lnTo>
                <a:lnTo>
                  <a:pt x="4007" y="3302"/>
                </a:lnTo>
                <a:lnTo>
                  <a:pt x="4291" y="3612"/>
                </a:lnTo>
                <a:lnTo>
                  <a:pt x="4576" y="3896"/>
                </a:lnTo>
                <a:lnTo>
                  <a:pt x="4860" y="4231"/>
                </a:lnTo>
                <a:lnTo>
                  <a:pt x="5144" y="4541"/>
                </a:lnTo>
                <a:lnTo>
                  <a:pt x="5429" y="4876"/>
                </a:lnTo>
                <a:lnTo>
                  <a:pt x="5739" y="5212"/>
                </a:lnTo>
                <a:lnTo>
                  <a:pt x="6023" y="5547"/>
                </a:lnTo>
                <a:lnTo>
                  <a:pt x="6308" y="5908"/>
                </a:lnTo>
                <a:lnTo>
                  <a:pt x="6592" y="6270"/>
                </a:lnTo>
                <a:lnTo>
                  <a:pt x="6877" y="6631"/>
                </a:lnTo>
                <a:lnTo>
                  <a:pt x="7161" y="7018"/>
                </a:lnTo>
                <a:lnTo>
                  <a:pt x="7445" y="7405"/>
                </a:lnTo>
                <a:lnTo>
                  <a:pt x="7730" y="7792"/>
                </a:lnTo>
                <a:lnTo>
                  <a:pt x="8014" y="8205"/>
                </a:lnTo>
                <a:lnTo>
                  <a:pt x="8299" y="8618"/>
                </a:lnTo>
                <a:lnTo>
                  <a:pt x="8583" y="9031"/>
                </a:lnTo>
                <a:lnTo>
                  <a:pt x="8867" y="9443"/>
                </a:lnTo>
                <a:lnTo>
                  <a:pt x="9178" y="9882"/>
                </a:lnTo>
                <a:lnTo>
                  <a:pt x="9462" y="10321"/>
                </a:lnTo>
                <a:lnTo>
                  <a:pt x="9746" y="10785"/>
                </a:lnTo>
                <a:lnTo>
                  <a:pt x="10031" y="11224"/>
                </a:lnTo>
                <a:lnTo>
                  <a:pt x="10315" y="11688"/>
                </a:lnTo>
                <a:lnTo>
                  <a:pt x="10600" y="12179"/>
                </a:lnTo>
                <a:lnTo>
                  <a:pt x="10884" y="12669"/>
                </a:lnTo>
                <a:lnTo>
                  <a:pt x="11168" y="13159"/>
                </a:lnTo>
                <a:lnTo>
                  <a:pt x="11453" y="13649"/>
                </a:lnTo>
                <a:lnTo>
                  <a:pt x="11737" y="14140"/>
                </a:lnTo>
                <a:lnTo>
                  <a:pt x="12022" y="14656"/>
                </a:lnTo>
                <a:lnTo>
                  <a:pt x="12332" y="15198"/>
                </a:lnTo>
                <a:lnTo>
                  <a:pt x="12616" y="15714"/>
                </a:lnTo>
                <a:lnTo>
                  <a:pt x="12901" y="16256"/>
                </a:lnTo>
                <a:lnTo>
                  <a:pt x="13185" y="16797"/>
                </a:lnTo>
                <a:lnTo>
                  <a:pt x="13469" y="17365"/>
                </a:lnTo>
                <a:lnTo>
                  <a:pt x="13754" y="17907"/>
                </a:lnTo>
                <a:lnTo>
                  <a:pt x="14038" y="18500"/>
                </a:lnTo>
              </a:path>
            </a:pathLst>
          </a:custGeom>
          <a:ln w="581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22"/>
          <p:cNvSpPr/>
          <p:nvPr/>
        </p:nvSpPr>
        <p:spPr>
          <a:xfrm>
            <a:off x="7596778" y="8238133"/>
            <a:ext cx="14604" cy="37465"/>
          </a:xfrm>
          <a:custGeom>
            <a:avLst/>
            <a:gdLst/>
            <a:ahLst/>
            <a:cxnLst/>
            <a:rect l="l" t="t" r="r" b="b"/>
            <a:pathLst>
              <a:path w="14604" h="37464">
                <a:moveTo>
                  <a:pt x="0" y="0"/>
                </a:moveTo>
                <a:lnTo>
                  <a:pt x="284" y="567"/>
                </a:lnTo>
                <a:lnTo>
                  <a:pt x="568" y="1161"/>
                </a:lnTo>
                <a:lnTo>
                  <a:pt x="853" y="1754"/>
                </a:lnTo>
                <a:lnTo>
                  <a:pt x="1137" y="2348"/>
                </a:lnTo>
                <a:lnTo>
                  <a:pt x="1421" y="2941"/>
                </a:lnTo>
                <a:lnTo>
                  <a:pt x="1732" y="3560"/>
                </a:lnTo>
                <a:lnTo>
                  <a:pt x="2016" y="4205"/>
                </a:lnTo>
                <a:lnTo>
                  <a:pt x="2301" y="4825"/>
                </a:lnTo>
                <a:lnTo>
                  <a:pt x="2585" y="5470"/>
                </a:lnTo>
                <a:lnTo>
                  <a:pt x="2869" y="6115"/>
                </a:lnTo>
                <a:lnTo>
                  <a:pt x="3154" y="6786"/>
                </a:lnTo>
                <a:lnTo>
                  <a:pt x="3438" y="7431"/>
                </a:lnTo>
                <a:lnTo>
                  <a:pt x="3722" y="8102"/>
                </a:lnTo>
                <a:lnTo>
                  <a:pt x="4007" y="8798"/>
                </a:lnTo>
                <a:lnTo>
                  <a:pt x="4291" y="9469"/>
                </a:lnTo>
                <a:lnTo>
                  <a:pt x="4576" y="10166"/>
                </a:lnTo>
                <a:lnTo>
                  <a:pt x="4886" y="10888"/>
                </a:lnTo>
                <a:lnTo>
                  <a:pt x="5170" y="11585"/>
                </a:lnTo>
                <a:lnTo>
                  <a:pt x="5455" y="12308"/>
                </a:lnTo>
                <a:lnTo>
                  <a:pt x="5739" y="13030"/>
                </a:lnTo>
                <a:lnTo>
                  <a:pt x="6023" y="13778"/>
                </a:lnTo>
                <a:lnTo>
                  <a:pt x="6308" y="14501"/>
                </a:lnTo>
                <a:lnTo>
                  <a:pt x="6592" y="15249"/>
                </a:lnTo>
                <a:lnTo>
                  <a:pt x="6877" y="16023"/>
                </a:lnTo>
                <a:lnTo>
                  <a:pt x="7161" y="16772"/>
                </a:lnTo>
                <a:lnTo>
                  <a:pt x="7445" y="17546"/>
                </a:lnTo>
                <a:lnTo>
                  <a:pt x="7730" y="18320"/>
                </a:lnTo>
                <a:lnTo>
                  <a:pt x="8014" y="19120"/>
                </a:lnTo>
                <a:lnTo>
                  <a:pt x="8325" y="19920"/>
                </a:lnTo>
                <a:lnTo>
                  <a:pt x="8609" y="20720"/>
                </a:lnTo>
                <a:lnTo>
                  <a:pt x="8893" y="21519"/>
                </a:lnTo>
                <a:lnTo>
                  <a:pt x="9178" y="22345"/>
                </a:lnTo>
                <a:lnTo>
                  <a:pt x="9462" y="23171"/>
                </a:lnTo>
                <a:lnTo>
                  <a:pt x="10884" y="27428"/>
                </a:lnTo>
                <a:lnTo>
                  <a:pt x="11168" y="28280"/>
                </a:lnTo>
                <a:lnTo>
                  <a:pt x="11479" y="29157"/>
                </a:lnTo>
                <a:lnTo>
                  <a:pt x="11763" y="30060"/>
                </a:lnTo>
                <a:lnTo>
                  <a:pt x="12047" y="30963"/>
                </a:lnTo>
                <a:lnTo>
                  <a:pt x="12332" y="31841"/>
                </a:lnTo>
                <a:lnTo>
                  <a:pt x="12616" y="32770"/>
                </a:lnTo>
                <a:lnTo>
                  <a:pt x="12901" y="33673"/>
                </a:lnTo>
                <a:lnTo>
                  <a:pt x="13185" y="34602"/>
                </a:lnTo>
                <a:lnTo>
                  <a:pt x="13469" y="35531"/>
                </a:lnTo>
                <a:lnTo>
                  <a:pt x="13754" y="36485"/>
                </a:lnTo>
                <a:lnTo>
                  <a:pt x="14038" y="37414"/>
                </a:lnTo>
              </a:path>
            </a:pathLst>
          </a:custGeom>
          <a:ln w="581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23"/>
          <p:cNvSpPr/>
          <p:nvPr/>
        </p:nvSpPr>
        <p:spPr>
          <a:xfrm>
            <a:off x="7610817" y="8275548"/>
            <a:ext cx="14604" cy="55244"/>
          </a:xfrm>
          <a:custGeom>
            <a:avLst/>
            <a:gdLst/>
            <a:ahLst/>
            <a:cxnLst/>
            <a:rect l="l" t="t" r="r" b="b"/>
            <a:pathLst>
              <a:path w="14604" h="55244">
                <a:moveTo>
                  <a:pt x="0" y="0"/>
                </a:moveTo>
                <a:lnTo>
                  <a:pt x="284" y="954"/>
                </a:lnTo>
                <a:lnTo>
                  <a:pt x="568" y="1909"/>
                </a:lnTo>
                <a:lnTo>
                  <a:pt x="879" y="2889"/>
                </a:lnTo>
                <a:lnTo>
                  <a:pt x="1163" y="3870"/>
                </a:lnTo>
                <a:lnTo>
                  <a:pt x="1447" y="4851"/>
                </a:lnTo>
                <a:lnTo>
                  <a:pt x="1732" y="5831"/>
                </a:lnTo>
                <a:lnTo>
                  <a:pt x="2016" y="6837"/>
                </a:lnTo>
                <a:lnTo>
                  <a:pt x="2301" y="7844"/>
                </a:lnTo>
                <a:lnTo>
                  <a:pt x="2585" y="8850"/>
                </a:lnTo>
                <a:lnTo>
                  <a:pt x="2869" y="9882"/>
                </a:lnTo>
                <a:lnTo>
                  <a:pt x="3154" y="10914"/>
                </a:lnTo>
                <a:lnTo>
                  <a:pt x="3438" y="11946"/>
                </a:lnTo>
                <a:lnTo>
                  <a:pt x="3722" y="12979"/>
                </a:lnTo>
                <a:lnTo>
                  <a:pt x="4007" y="14036"/>
                </a:lnTo>
                <a:lnTo>
                  <a:pt x="4317" y="15094"/>
                </a:lnTo>
                <a:lnTo>
                  <a:pt x="4602" y="16152"/>
                </a:lnTo>
                <a:lnTo>
                  <a:pt x="4886" y="17210"/>
                </a:lnTo>
                <a:lnTo>
                  <a:pt x="5170" y="18294"/>
                </a:lnTo>
                <a:lnTo>
                  <a:pt x="5455" y="19378"/>
                </a:lnTo>
                <a:lnTo>
                  <a:pt x="5739" y="20461"/>
                </a:lnTo>
                <a:lnTo>
                  <a:pt x="6023" y="21571"/>
                </a:lnTo>
                <a:lnTo>
                  <a:pt x="6308" y="22681"/>
                </a:lnTo>
                <a:lnTo>
                  <a:pt x="6592" y="23790"/>
                </a:lnTo>
                <a:lnTo>
                  <a:pt x="6877" y="24900"/>
                </a:lnTo>
                <a:lnTo>
                  <a:pt x="7161" y="26035"/>
                </a:lnTo>
                <a:lnTo>
                  <a:pt x="7471" y="27170"/>
                </a:lnTo>
                <a:lnTo>
                  <a:pt x="7756" y="28306"/>
                </a:lnTo>
                <a:lnTo>
                  <a:pt x="8040" y="29467"/>
                </a:lnTo>
                <a:lnTo>
                  <a:pt x="8325" y="30628"/>
                </a:lnTo>
                <a:lnTo>
                  <a:pt x="8609" y="31789"/>
                </a:lnTo>
                <a:lnTo>
                  <a:pt x="8893" y="32950"/>
                </a:lnTo>
                <a:lnTo>
                  <a:pt x="9178" y="34137"/>
                </a:lnTo>
                <a:lnTo>
                  <a:pt x="9462" y="35324"/>
                </a:lnTo>
                <a:lnTo>
                  <a:pt x="9746" y="36511"/>
                </a:lnTo>
                <a:lnTo>
                  <a:pt x="10031" y="37698"/>
                </a:lnTo>
                <a:lnTo>
                  <a:pt x="10315" y="38911"/>
                </a:lnTo>
                <a:lnTo>
                  <a:pt x="10600" y="40124"/>
                </a:lnTo>
                <a:lnTo>
                  <a:pt x="10910" y="41336"/>
                </a:lnTo>
                <a:lnTo>
                  <a:pt x="11194" y="42575"/>
                </a:lnTo>
                <a:lnTo>
                  <a:pt x="11479" y="43788"/>
                </a:lnTo>
                <a:lnTo>
                  <a:pt x="11763" y="45026"/>
                </a:lnTo>
                <a:lnTo>
                  <a:pt x="12047" y="46291"/>
                </a:lnTo>
                <a:lnTo>
                  <a:pt x="12332" y="47529"/>
                </a:lnTo>
                <a:lnTo>
                  <a:pt x="12616" y="48793"/>
                </a:lnTo>
                <a:lnTo>
                  <a:pt x="12901" y="50058"/>
                </a:lnTo>
                <a:lnTo>
                  <a:pt x="13185" y="51322"/>
                </a:lnTo>
                <a:lnTo>
                  <a:pt x="13469" y="52612"/>
                </a:lnTo>
                <a:lnTo>
                  <a:pt x="13754" y="53903"/>
                </a:lnTo>
                <a:lnTo>
                  <a:pt x="14064" y="55193"/>
                </a:lnTo>
              </a:path>
            </a:pathLst>
          </a:custGeom>
          <a:ln w="581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24"/>
          <p:cNvSpPr/>
          <p:nvPr/>
        </p:nvSpPr>
        <p:spPr>
          <a:xfrm>
            <a:off x="7624881" y="8330741"/>
            <a:ext cx="14604" cy="71755"/>
          </a:xfrm>
          <a:custGeom>
            <a:avLst/>
            <a:gdLst/>
            <a:ahLst/>
            <a:cxnLst/>
            <a:rect l="l" t="t" r="r" b="b"/>
            <a:pathLst>
              <a:path w="14604" h="71755">
                <a:moveTo>
                  <a:pt x="0" y="0"/>
                </a:moveTo>
                <a:lnTo>
                  <a:pt x="284" y="1290"/>
                </a:lnTo>
                <a:lnTo>
                  <a:pt x="568" y="2606"/>
                </a:lnTo>
                <a:lnTo>
                  <a:pt x="853" y="3922"/>
                </a:lnTo>
                <a:lnTo>
                  <a:pt x="1137" y="5238"/>
                </a:lnTo>
                <a:lnTo>
                  <a:pt x="1421" y="6554"/>
                </a:lnTo>
                <a:lnTo>
                  <a:pt x="1706" y="7895"/>
                </a:lnTo>
                <a:lnTo>
                  <a:pt x="1990" y="9237"/>
                </a:lnTo>
                <a:lnTo>
                  <a:pt x="2275" y="10579"/>
                </a:lnTo>
                <a:lnTo>
                  <a:pt x="2559" y="11946"/>
                </a:lnTo>
                <a:lnTo>
                  <a:pt x="2843" y="13288"/>
                </a:lnTo>
                <a:lnTo>
                  <a:pt x="3154" y="14656"/>
                </a:lnTo>
                <a:lnTo>
                  <a:pt x="3438" y="16023"/>
                </a:lnTo>
                <a:lnTo>
                  <a:pt x="3722" y="17417"/>
                </a:lnTo>
                <a:lnTo>
                  <a:pt x="4007" y="18810"/>
                </a:lnTo>
                <a:lnTo>
                  <a:pt x="4291" y="20203"/>
                </a:lnTo>
                <a:lnTo>
                  <a:pt x="5713" y="27248"/>
                </a:lnTo>
                <a:lnTo>
                  <a:pt x="5998" y="28667"/>
                </a:lnTo>
                <a:lnTo>
                  <a:pt x="6282" y="30112"/>
                </a:lnTo>
                <a:lnTo>
                  <a:pt x="6592" y="31557"/>
                </a:lnTo>
                <a:lnTo>
                  <a:pt x="6877" y="33002"/>
                </a:lnTo>
                <a:lnTo>
                  <a:pt x="7161" y="34473"/>
                </a:lnTo>
                <a:lnTo>
                  <a:pt x="7445" y="35918"/>
                </a:lnTo>
                <a:lnTo>
                  <a:pt x="7730" y="37388"/>
                </a:lnTo>
                <a:lnTo>
                  <a:pt x="8014" y="38859"/>
                </a:lnTo>
                <a:lnTo>
                  <a:pt x="8299" y="40356"/>
                </a:lnTo>
                <a:lnTo>
                  <a:pt x="8583" y="41827"/>
                </a:lnTo>
                <a:lnTo>
                  <a:pt x="8867" y="43323"/>
                </a:lnTo>
                <a:lnTo>
                  <a:pt x="9152" y="44820"/>
                </a:lnTo>
                <a:lnTo>
                  <a:pt x="9436" y="46342"/>
                </a:lnTo>
                <a:lnTo>
                  <a:pt x="9721" y="47839"/>
                </a:lnTo>
                <a:lnTo>
                  <a:pt x="10031" y="49361"/>
                </a:lnTo>
                <a:lnTo>
                  <a:pt x="10315" y="50884"/>
                </a:lnTo>
                <a:lnTo>
                  <a:pt x="10600" y="52406"/>
                </a:lnTo>
                <a:lnTo>
                  <a:pt x="10884" y="53954"/>
                </a:lnTo>
                <a:lnTo>
                  <a:pt x="11168" y="55477"/>
                </a:lnTo>
                <a:lnTo>
                  <a:pt x="11453" y="57025"/>
                </a:lnTo>
                <a:lnTo>
                  <a:pt x="11737" y="58599"/>
                </a:lnTo>
                <a:lnTo>
                  <a:pt x="12022" y="60147"/>
                </a:lnTo>
                <a:lnTo>
                  <a:pt x="12306" y="61721"/>
                </a:lnTo>
                <a:lnTo>
                  <a:pt x="12590" y="63295"/>
                </a:lnTo>
                <a:lnTo>
                  <a:pt x="12875" y="64869"/>
                </a:lnTo>
                <a:lnTo>
                  <a:pt x="13185" y="66443"/>
                </a:lnTo>
                <a:lnTo>
                  <a:pt x="13469" y="68043"/>
                </a:lnTo>
                <a:lnTo>
                  <a:pt x="13754" y="69617"/>
                </a:lnTo>
                <a:lnTo>
                  <a:pt x="14038" y="71216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25"/>
          <p:cNvSpPr/>
          <p:nvPr/>
        </p:nvSpPr>
        <p:spPr>
          <a:xfrm>
            <a:off x="7638920" y="8401958"/>
            <a:ext cx="14604" cy="85725"/>
          </a:xfrm>
          <a:custGeom>
            <a:avLst/>
            <a:gdLst/>
            <a:ahLst/>
            <a:cxnLst/>
            <a:rect l="l" t="t" r="r" b="b"/>
            <a:pathLst>
              <a:path w="14604" h="85725">
                <a:moveTo>
                  <a:pt x="0" y="0"/>
                </a:moveTo>
                <a:lnTo>
                  <a:pt x="284" y="1625"/>
                </a:lnTo>
                <a:lnTo>
                  <a:pt x="568" y="3225"/>
                </a:lnTo>
                <a:lnTo>
                  <a:pt x="853" y="4851"/>
                </a:lnTo>
                <a:lnTo>
                  <a:pt x="1137" y="6476"/>
                </a:lnTo>
                <a:lnTo>
                  <a:pt x="1421" y="8102"/>
                </a:lnTo>
                <a:lnTo>
                  <a:pt x="1706" y="9727"/>
                </a:lnTo>
                <a:lnTo>
                  <a:pt x="1990" y="11379"/>
                </a:lnTo>
                <a:lnTo>
                  <a:pt x="2275" y="13030"/>
                </a:lnTo>
                <a:lnTo>
                  <a:pt x="2585" y="14682"/>
                </a:lnTo>
                <a:lnTo>
                  <a:pt x="2869" y="16333"/>
                </a:lnTo>
                <a:lnTo>
                  <a:pt x="3154" y="17984"/>
                </a:lnTo>
                <a:lnTo>
                  <a:pt x="3438" y="19662"/>
                </a:lnTo>
                <a:lnTo>
                  <a:pt x="3722" y="21339"/>
                </a:lnTo>
                <a:lnTo>
                  <a:pt x="4007" y="23016"/>
                </a:lnTo>
                <a:lnTo>
                  <a:pt x="4291" y="24693"/>
                </a:lnTo>
                <a:lnTo>
                  <a:pt x="4576" y="26396"/>
                </a:lnTo>
                <a:lnTo>
                  <a:pt x="4860" y="28099"/>
                </a:lnTo>
                <a:lnTo>
                  <a:pt x="5144" y="29776"/>
                </a:lnTo>
                <a:lnTo>
                  <a:pt x="5429" y="31505"/>
                </a:lnTo>
                <a:lnTo>
                  <a:pt x="5739" y="33208"/>
                </a:lnTo>
                <a:lnTo>
                  <a:pt x="6023" y="34937"/>
                </a:lnTo>
                <a:lnTo>
                  <a:pt x="6308" y="36640"/>
                </a:lnTo>
                <a:lnTo>
                  <a:pt x="6592" y="38369"/>
                </a:lnTo>
                <a:lnTo>
                  <a:pt x="6877" y="40124"/>
                </a:lnTo>
                <a:lnTo>
                  <a:pt x="7161" y="41852"/>
                </a:lnTo>
                <a:lnTo>
                  <a:pt x="7445" y="43607"/>
                </a:lnTo>
                <a:lnTo>
                  <a:pt x="7730" y="45336"/>
                </a:lnTo>
                <a:lnTo>
                  <a:pt x="8014" y="47090"/>
                </a:lnTo>
                <a:lnTo>
                  <a:pt x="8299" y="48871"/>
                </a:lnTo>
                <a:lnTo>
                  <a:pt x="8583" y="50625"/>
                </a:lnTo>
                <a:lnTo>
                  <a:pt x="8867" y="52406"/>
                </a:lnTo>
                <a:lnTo>
                  <a:pt x="9178" y="54161"/>
                </a:lnTo>
                <a:lnTo>
                  <a:pt x="9462" y="55941"/>
                </a:lnTo>
                <a:lnTo>
                  <a:pt x="9746" y="57747"/>
                </a:lnTo>
                <a:lnTo>
                  <a:pt x="10031" y="59528"/>
                </a:lnTo>
                <a:lnTo>
                  <a:pt x="10315" y="61334"/>
                </a:lnTo>
                <a:lnTo>
                  <a:pt x="10600" y="63140"/>
                </a:lnTo>
                <a:lnTo>
                  <a:pt x="10884" y="64946"/>
                </a:lnTo>
                <a:lnTo>
                  <a:pt x="11168" y="66753"/>
                </a:lnTo>
                <a:lnTo>
                  <a:pt x="11453" y="68559"/>
                </a:lnTo>
                <a:lnTo>
                  <a:pt x="11737" y="70391"/>
                </a:lnTo>
                <a:lnTo>
                  <a:pt x="12022" y="72197"/>
                </a:lnTo>
                <a:lnTo>
                  <a:pt x="12332" y="74029"/>
                </a:lnTo>
                <a:lnTo>
                  <a:pt x="12616" y="75887"/>
                </a:lnTo>
                <a:lnTo>
                  <a:pt x="12901" y="77719"/>
                </a:lnTo>
                <a:lnTo>
                  <a:pt x="13185" y="79551"/>
                </a:lnTo>
                <a:lnTo>
                  <a:pt x="13469" y="81409"/>
                </a:lnTo>
                <a:lnTo>
                  <a:pt x="13754" y="83267"/>
                </a:lnTo>
                <a:lnTo>
                  <a:pt x="14038" y="85124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26"/>
          <p:cNvSpPr/>
          <p:nvPr/>
        </p:nvSpPr>
        <p:spPr>
          <a:xfrm>
            <a:off x="7652958" y="8487083"/>
            <a:ext cx="14604" cy="96520"/>
          </a:xfrm>
          <a:custGeom>
            <a:avLst/>
            <a:gdLst/>
            <a:ahLst/>
            <a:cxnLst/>
            <a:rect l="l" t="t" r="r" b="b"/>
            <a:pathLst>
              <a:path w="14604" h="96519">
                <a:moveTo>
                  <a:pt x="0" y="0"/>
                </a:moveTo>
                <a:lnTo>
                  <a:pt x="284" y="1857"/>
                </a:lnTo>
                <a:lnTo>
                  <a:pt x="568" y="3741"/>
                </a:lnTo>
                <a:lnTo>
                  <a:pt x="853" y="5599"/>
                </a:lnTo>
                <a:lnTo>
                  <a:pt x="1137" y="7482"/>
                </a:lnTo>
                <a:lnTo>
                  <a:pt x="1421" y="9366"/>
                </a:lnTo>
                <a:lnTo>
                  <a:pt x="1732" y="11250"/>
                </a:lnTo>
                <a:lnTo>
                  <a:pt x="2016" y="13159"/>
                </a:lnTo>
                <a:lnTo>
                  <a:pt x="2301" y="15043"/>
                </a:lnTo>
                <a:lnTo>
                  <a:pt x="2585" y="16952"/>
                </a:lnTo>
                <a:lnTo>
                  <a:pt x="2869" y="18862"/>
                </a:lnTo>
                <a:lnTo>
                  <a:pt x="3154" y="20771"/>
                </a:lnTo>
                <a:lnTo>
                  <a:pt x="3438" y="22681"/>
                </a:lnTo>
                <a:lnTo>
                  <a:pt x="3722" y="24616"/>
                </a:lnTo>
                <a:lnTo>
                  <a:pt x="4007" y="26525"/>
                </a:lnTo>
                <a:lnTo>
                  <a:pt x="4291" y="28460"/>
                </a:lnTo>
                <a:lnTo>
                  <a:pt x="4576" y="30396"/>
                </a:lnTo>
                <a:lnTo>
                  <a:pt x="4860" y="32331"/>
                </a:lnTo>
                <a:lnTo>
                  <a:pt x="5170" y="34266"/>
                </a:lnTo>
                <a:lnTo>
                  <a:pt x="5455" y="36227"/>
                </a:lnTo>
                <a:lnTo>
                  <a:pt x="5739" y="38163"/>
                </a:lnTo>
                <a:lnTo>
                  <a:pt x="6023" y="40124"/>
                </a:lnTo>
                <a:lnTo>
                  <a:pt x="6308" y="42085"/>
                </a:lnTo>
                <a:lnTo>
                  <a:pt x="6592" y="44046"/>
                </a:lnTo>
                <a:lnTo>
                  <a:pt x="6877" y="46007"/>
                </a:lnTo>
                <a:lnTo>
                  <a:pt x="7161" y="47994"/>
                </a:lnTo>
                <a:lnTo>
                  <a:pt x="7445" y="49980"/>
                </a:lnTo>
                <a:lnTo>
                  <a:pt x="7730" y="51941"/>
                </a:lnTo>
                <a:lnTo>
                  <a:pt x="8014" y="53928"/>
                </a:lnTo>
                <a:lnTo>
                  <a:pt x="8325" y="55915"/>
                </a:lnTo>
                <a:lnTo>
                  <a:pt x="8609" y="57928"/>
                </a:lnTo>
                <a:lnTo>
                  <a:pt x="8893" y="59915"/>
                </a:lnTo>
                <a:lnTo>
                  <a:pt x="9178" y="61902"/>
                </a:lnTo>
                <a:lnTo>
                  <a:pt x="9462" y="63914"/>
                </a:lnTo>
                <a:lnTo>
                  <a:pt x="9746" y="65927"/>
                </a:lnTo>
                <a:lnTo>
                  <a:pt x="10031" y="67939"/>
                </a:lnTo>
                <a:lnTo>
                  <a:pt x="10315" y="69952"/>
                </a:lnTo>
                <a:lnTo>
                  <a:pt x="10600" y="71991"/>
                </a:lnTo>
                <a:lnTo>
                  <a:pt x="10884" y="74003"/>
                </a:lnTo>
                <a:lnTo>
                  <a:pt x="11168" y="76042"/>
                </a:lnTo>
                <a:lnTo>
                  <a:pt x="11453" y="78054"/>
                </a:lnTo>
                <a:lnTo>
                  <a:pt x="11763" y="80093"/>
                </a:lnTo>
                <a:lnTo>
                  <a:pt x="12047" y="82131"/>
                </a:lnTo>
                <a:lnTo>
                  <a:pt x="12332" y="84196"/>
                </a:lnTo>
                <a:lnTo>
                  <a:pt x="12616" y="86234"/>
                </a:lnTo>
                <a:lnTo>
                  <a:pt x="12901" y="88298"/>
                </a:lnTo>
                <a:lnTo>
                  <a:pt x="13185" y="90337"/>
                </a:lnTo>
                <a:lnTo>
                  <a:pt x="13469" y="92401"/>
                </a:lnTo>
                <a:lnTo>
                  <a:pt x="13754" y="94465"/>
                </a:lnTo>
                <a:lnTo>
                  <a:pt x="14038" y="96529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27"/>
          <p:cNvSpPr/>
          <p:nvPr/>
        </p:nvSpPr>
        <p:spPr>
          <a:xfrm>
            <a:off x="7666997" y="8583613"/>
            <a:ext cx="14604" cy="105410"/>
          </a:xfrm>
          <a:custGeom>
            <a:avLst/>
            <a:gdLst/>
            <a:ahLst/>
            <a:cxnLst/>
            <a:rect l="l" t="t" r="r" b="b"/>
            <a:pathLst>
              <a:path w="14604" h="105410">
                <a:moveTo>
                  <a:pt x="0" y="0"/>
                </a:moveTo>
                <a:lnTo>
                  <a:pt x="284" y="2064"/>
                </a:lnTo>
                <a:lnTo>
                  <a:pt x="568" y="4154"/>
                </a:lnTo>
                <a:lnTo>
                  <a:pt x="879" y="6218"/>
                </a:lnTo>
                <a:lnTo>
                  <a:pt x="1163" y="8308"/>
                </a:lnTo>
                <a:lnTo>
                  <a:pt x="1447" y="10398"/>
                </a:lnTo>
                <a:lnTo>
                  <a:pt x="1732" y="12488"/>
                </a:lnTo>
                <a:lnTo>
                  <a:pt x="2016" y="14578"/>
                </a:lnTo>
                <a:lnTo>
                  <a:pt x="2301" y="16668"/>
                </a:lnTo>
                <a:lnTo>
                  <a:pt x="2585" y="18758"/>
                </a:lnTo>
                <a:lnTo>
                  <a:pt x="2869" y="20874"/>
                </a:lnTo>
                <a:lnTo>
                  <a:pt x="3154" y="22964"/>
                </a:lnTo>
                <a:lnTo>
                  <a:pt x="3438" y="25080"/>
                </a:lnTo>
                <a:lnTo>
                  <a:pt x="3722" y="27196"/>
                </a:lnTo>
                <a:lnTo>
                  <a:pt x="4007" y="29312"/>
                </a:lnTo>
                <a:lnTo>
                  <a:pt x="4317" y="31428"/>
                </a:lnTo>
                <a:lnTo>
                  <a:pt x="4602" y="33544"/>
                </a:lnTo>
                <a:lnTo>
                  <a:pt x="4886" y="35660"/>
                </a:lnTo>
                <a:lnTo>
                  <a:pt x="5170" y="37801"/>
                </a:lnTo>
                <a:lnTo>
                  <a:pt x="5455" y="39943"/>
                </a:lnTo>
                <a:lnTo>
                  <a:pt x="5739" y="42059"/>
                </a:lnTo>
                <a:lnTo>
                  <a:pt x="6023" y="44200"/>
                </a:lnTo>
                <a:lnTo>
                  <a:pt x="6308" y="46342"/>
                </a:lnTo>
                <a:lnTo>
                  <a:pt x="6592" y="48484"/>
                </a:lnTo>
                <a:lnTo>
                  <a:pt x="6877" y="50625"/>
                </a:lnTo>
                <a:lnTo>
                  <a:pt x="7161" y="52793"/>
                </a:lnTo>
                <a:lnTo>
                  <a:pt x="7471" y="54935"/>
                </a:lnTo>
                <a:lnTo>
                  <a:pt x="7756" y="57102"/>
                </a:lnTo>
                <a:lnTo>
                  <a:pt x="8040" y="59244"/>
                </a:lnTo>
                <a:lnTo>
                  <a:pt x="8325" y="61411"/>
                </a:lnTo>
                <a:lnTo>
                  <a:pt x="8609" y="63579"/>
                </a:lnTo>
                <a:lnTo>
                  <a:pt x="8893" y="65746"/>
                </a:lnTo>
                <a:lnTo>
                  <a:pt x="9178" y="67914"/>
                </a:lnTo>
                <a:lnTo>
                  <a:pt x="9462" y="70107"/>
                </a:lnTo>
                <a:lnTo>
                  <a:pt x="9746" y="72274"/>
                </a:lnTo>
                <a:lnTo>
                  <a:pt x="10031" y="74442"/>
                </a:lnTo>
                <a:lnTo>
                  <a:pt x="10315" y="76635"/>
                </a:lnTo>
                <a:lnTo>
                  <a:pt x="10600" y="78828"/>
                </a:lnTo>
                <a:lnTo>
                  <a:pt x="10910" y="80996"/>
                </a:lnTo>
                <a:lnTo>
                  <a:pt x="11194" y="83189"/>
                </a:lnTo>
                <a:lnTo>
                  <a:pt x="11479" y="85382"/>
                </a:lnTo>
                <a:lnTo>
                  <a:pt x="11763" y="87602"/>
                </a:lnTo>
                <a:lnTo>
                  <a:pt x="12047" y="89795"/>
                </a:lnTo>
                <a:lnTo>
                  <a:pt x="12332" y="91988"/>
                </a:lnTo>
                <a:lnTo>
                  <a:pt x="12616" y="94181"/>
                </a:lnTo>
                <a:lnTo>
                  <a:pt x="12901" y="96400"/>
                </a:lnTo>
                <a:lnTo>
                  <a:pt x="13185" y="98620"/>
                </a:lnTo>
                <a:lnTo>
                  <a:pt x="13469" y="100813"/>
                </a:lnTo>
                <a:lnTo>
                  <a:pt x="13754" y="103032"/>
                </a:lnTo>
                <a:lnTo>
                  <a:pt x="14038" y="105251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28"/>
          <p:cNvSpPr/>
          <p:nvPr/>
        </p:nvSpPr>
        <p:spPr>
          <a:xfrm>
            <a:off x="7681036" y="8688867"/>
            <a:ext cx="14604" cy="111760"/>
          </a:xfrm>
          <a:custGeom>
            <a:avLst/>
            <a:gdLst/>
            <a:ahLst/>
            <a:cxnLst/>
            <a:rect l="l" t="t" r="r" b="b"/>
            <a:pathLst>
              <a:path w="14604" h="111760">
                <a:moveTo>
                  <a:pt x="0" y="0"/>
                </a:moveTo>
                <a:lnTo>
                  <a:pt x="310" y="2219"/>
                </a:lnTo>
                <a:lnTo>
                  <a:pt x="594" y="4438"/>
                </a:lnTo>
                <a:lnTo>
                  <a:pt x="879" y="6657"/>
                </a:lnTo>
                <a:lnTo>
                  <a:pt x="1163" y="8902"/>
                </a:lnTo>
                <a:lnTo>
                  <a:pt x="1447" y="11121"/>
                </a:lnTo>
                <a:lnTo>
                  <a:pt x="1732" y="13366"/>
                </a:lnTo>
                <a:lnTo>
                  <a:pt x="2016" y="15585"/>
                </a:lnTo>
                <a:lnTo>
                  <a:pt x="2301" y="17830"/>
                </a:lnTo>
                <a:lnTo>
                  <a:pt x="2585" y="20074"/>
                </a:lnTo>
                <a:lnTo>
                  <a:pt x="2869" y="22294"/>
                </a:lnTo>
                <a:lnTo>
                  <a:pt x="3154" y="24538"/>
                </a:lnTo>
                <a:lnTo>
                  <a:pt x="3464" y="26783"/>
                </a:lnTo>
                <a:lnTo>
                  <a:pt x="3748" y="29028"/>
                </a:lnTo>
                <a:lnTo>
                  <a:pt x="4033" y="31299"/>
                </a:lnTo>
                <a:lnTo>
                  <a:pt x="4317" y="33544"/>
                </a:lnTo>
                <a:lnTo>
                  <a:pt x="4602" y="35789"/>
                </a:lnTo>
                <a:lnTo>
                  <a:pt x="4886" y="38059"/>
                </a:lnTo>
                <a:lnTo>
                  <a:pt x="5170" y="40304"/>
                </a:lnTo>
                <a:lnTo>
                  <a:pt x="5455" y="42575"/>
                </a:lnTo>
                <a:lnTo>
                  <a:pt x="5739" y="44820"/>
                </a:lnTo>
                <a:lnTo>
                  <a:pt x="6023" y="47090"/>
                </a:lnTo>
                <a:lnTo>
                  <a:pt x="6308" y="49361"/>
                </a:lnTo>
                <a:lnTo>
                  <a:pt x="6592" y="51632"/>
                </a:lnTo>
                <a:lnTo>
                  <a:pt x="6903" y="53903"/>
                </a:lnTo>
                <a:lnTo>
                  <a:pt x="7187" y="56173"/>
                </a:lnTo>
                <a:lnTo>
                  <a:pt x="7471" y="58444"/>
                </a:lnTo>
                <a:lnTo>
                  <a:pt x="7756" y="60715"/>
                </a:lnTo>
                <a:lnTo>
                  <a:pt x="8040" y="62985"/>
                </a:lnTo>
                <a:lnTo>
                  <a:pt x="8325" y="65282"/>
                </a:lnTo>
                <a:lnTo>
                  <a:pt x="8609" y="67552"/>
                </a:lnTo>
                <a:lnTo>
                  <a:pt x="8893" y="69849"/>
                </a:lnTo>
                <a:lnTo>
                  <a:pt x="9178" y="72120"/>
                </a:lnTo>
                <a:lnTo>
                  <a:pt x="9462" y="74416"/>
                </a:lnTo>
                <a:lnTo>
                  <a:pt x="9746" y="76687"/>
                </a:lnTo>
                <a:lnTo>
                  <a:pt x="10057" y="78983"/>
                </a:lnTo>
                <a:lnTo>
                  <a:pt x="10341" y="81280"/>
                </a:lnTo>
                <a:lnTo>
                  <a:pt x="10626" y="83576"/>
                </a:lnTo>
                <a:lnTo>
                  <a:pt x="10910" y="85873"/>
                </a:lnTo>
                <a:lnTo>
                  <a:pt x="11194" y="88169"/>
                </a:lnTo>
                <a:lnTo>
                  <a:pt x="11479" y="90466"/>
                </a:lnTo>
                <a:lnTo>
                  <a:pt x="11763" y="92762"/>
                </a:lnTo>
                <a:lnTo>
                  <a:pt x="12047" y="95059"/>
                </a:lnTo>
                <a:lnTo>
                  <a:pt x="12332" y="97355"/>
                </a:lnTo>
                <a:lnTo>
                  <a:pt x="12616" y="99652"/>
                </a:lnTo>
                <a:lnTo>
                  <a:pt x="12901" y="101974"/>
                </a:lnTo>
                <a:lnTo>
                  <a:pt x="13211" y="104270"/>
                </a:lnTo>
                <a:lnTo>
                  <a:pt x="13495" y="106593"/>
                </a:lnTo>
                <a:lnTo>
                  <a:pt x="13780" y="108889"/>
                </a:lnTo>
                <a:lnTo>
                  <a:pt x="14064" y="111212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29"/>
          <p:cNvSpPr/>
          <p:nvPr/>
        </p:nvSpPr>
        <p:spPr>
          <a:xfrm>
            <a:off x="7695101" y="8800069"/>
            <a:ext cx="14604" cy="114935"/>
          </a:xfrm>
          <a:custGeom>
            <a:avLst/>
            <a:gdLst/>
            <a:ahLst/>
            <a:cxnLst/>
            <a:rect l="l" t="t" r="r" b="b"/>
            <a:pathLst>
              <a:path w="14604" h="114935">
                <a:moveTo>
                  <a:pt x="0" y="0"/>
                </a:moveTo>
                <a:lnTo>
                  <a:pt x="284" y="2322"/>
                </a:lnTo>
                <a:lnTo>
                  <a:pt x="568" y="4618"/>
                </a:lnTo>
                <a:lnTo>
                  <a:pt x="853" y="6941"/>
                </a:lnTo>
                <a:lnTo>
                  <a:pt x="1137" y="9263"/>
                </a:lnTo>
                <a:lnTo>
                  <a:pt x="1421" y="11585"/>
                </a:lnTo>
                <a:lnTo>
                  <a:pt x="1706" y="13882"/>
                </a:lnTo>
                <a:lnTo>
                  <a:pt x="1990" y="16204"/>
                </a:lnTo>
                <a:lnTo>
                  <a:pt x="2275" y="18526"/>
                </a:lnTo>
                <a:lnTo>
                  <a:pt x="2585" y="20849"/>
                </a:lnTo>
                <a:lnTo>
                  <a:pt x="2869" y="23171"/>
                </a:lnTo>
                <a:lnTo>
                  <a:pt x="3154" y="25493"/>
                </a:lnTo>
                <a:lnTo>
                  <a:pt x="3438" y="27815"/>
                </a:lnTo>
                <a:lnTo>
                  <a:pt x="3722" y="30164"/>
                </a:lnTo>
                <a:lnTo>
                  <a:pt x="4007" y="32486"/>
                </a:lnTo>
                <a:lnTo>
                  <a:pt x="4291" y="34808"/>
                </a:lnTo>
                <a:lnTo>
                  <a:pt x="4576" y="37130"/>
                </a:lnTo>
                <a:lnTo>
                  <a:pt x="4860" y="39453"/>
                </a:lnTo>
                <a:lnTo>
                  <a:pt x="5144" y="41801"/>
                </a:lnTo>
                <a:lnTo>
                  <a:pt x="5429" y="44123"/>
                </a:lnTo>
                <a:lnTo>
                  <a:pt x="5713" y="46471"/>
                </a:lnTo>
                <a:lnTo>
                  <a:pt x="6023" y="48793"/>
                </a:lnTo>
                <a:lnTo>
                  <a:pt x="6308" y="51116"/>
                </a:lnTo>
                <a:lnTo>
                  <a:pt x="6592" y="53464"/>
                </a:lnTo>
                <a:lnTo>
                  <a:pt x="6877" y="55786"/>
                </a:lnTo>
                <a:lnTo>
                  <a:pt x="7161" y="58134"/>
                </a:lnTo>
                <a:lnTo>
                  <a:pt x="7445" y="60482"/>
                </a:lnTo>
                <a:lnTo>
                  <a:pt x="7730" y="62805"/>
                </a:lnTo>
                <a:lnTo>
                  <a:pt x="8014" y="65153"/>
                </a:lnTo>
                <a:lnTo>
                  <a:pt x="8299" y="67501"/>
                </a:lnTo>
                <a:lnTo>
                  <a:pt x="8583" y="69823"/>
                </a:lnTo>
                <a:lnTo>
                  <a:pt x="8867" y="72171"/>
                </a:lnTo>
                <a:lnTo>
                  <a:pt x="9178" y="74519"/>
                </a:lnTo>
                <a:lnTo>
                  <a:pt x="9462" y="76867"/>
                </a:lnTo>
                <a:lnTo>
                  <a:pt x="9746" y="79216"/>
                </a:lnTo>
                <a:lnTo>
                  <a:pt x="10031" y="81538"/>
                </a:lnTo>
                <a:lnTo>
                  <a:pt x="10315" y="83886"/>
                </a:lnTo>
                <a:lnTo>
                  <a:pt x="10600" y="86234"/>
                </a:lnTo>
                <a:lnTo>
                  <a:pt x="10884" y="88582"/>
                </a:lnTo>
                <a:lnTo>
                  <a:pt x="11168" y="90930"/>
                </a:lnTo>
                <a:lnTo>
                  <a:pt x="11453" y="93278"/>
                </a:lnTo>
                <a:lnTo>
                  <a:pt x="11737" y="95626"/>
                </a:lnTo>
                <a:lnTo>
                  <a:pt x="12022" y="97974"/>
                </a:lnTo>
                <a:lnTo>
                  <a:pt x="12306" y="100323"/>
                </a:lnTo>
                <a:lnTo>
                  <a:pt x="12616" y="102671"/>
                </a:lnTo>
                <a:lnTo>
                  <a:pt x="12901" y="105019"/>
                </a:lnTo>
                <a:lnTo>
                  <a:pt x="13185" y="107367"/>
                </a:lnTo>
                <a:lnTo>
                  <a:pt x="13469" y="109715"/>
                </a:lnTo>
                <a:lnTo>
                  <a:pt x="13754" y="112063"/>
                </a:lnTo>
                <a:lnTo>
                  <a:pt x="14038" y="114411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30"/>
          <p:cNvSpPr/>
          <p:nvPr/>
        </p:nvSpPr>
        <p:spPr>
          <a:xfrm>
            <a:off x="7709139" y="8914472"/>
            <a:ext cx="14604" cy="115570"/>
          </a:xfrm>
          <a:custGeom>
            <a:avLst/>
            <a:gdLst/>
            <a:ahLst/>
            <a:cxnLst/>
            <a:rect l="l" t="t" r="r" b="b"/>
            <a:pathLst>
              <a:path w="14604" h="115570">
                <a:moveTo>
                  <a:pt x="0" y="0"/>
                </a:moveTo>
                <a:lnTo>
                  <a:pt x="284" y="2348"/>
                </a:lnTo>
                <a:lnTo>
                  <a:pt x="568" y="4696"/>
                </a:lnTo>
                <a:lnTo>
                  <a:pt x="853" y="7044"/>
                </a:lnTo>
                <a:lnTo>
                  <a:pt x="1137" y="9392"/>
                </a:lnTo>
                <a:lnTo>
                  <a:pt x="1421" y="11740"/>
                </a:lnTo>
                <a:lnTo>
                  <a:pt x="1732" y="14114"/>
                </a:lnTo>
                <a:lnTo>
                  <a:pt x="2016" y="16462"/>
                </a:lnTo>
                <a:lnTo>
                  <a:pt x="2301" y="18810"/>
                </a:lnTo>
                <a:lnTo>
                  <a:pt x="2585" y="21158"/>
                </a:lnTo>
                <a:lnTo>
                  <a:pt x="2869" y="23506"/>
                </a:lnTo>
                <a:lnTo>
                  <a:pt x="3154" y="25854"/>
                </a:lnTo>
                <a:lnTo>
                  <a:pt x="3438" y="28202"/>
                </a:lnTo>
                <a:lnTo>
                  <a:pt x="3722" y="30551"/>
                </a:lnTo>
                <a:lnTo>
                  <a:pt x="4007" y="32899"/>
                </a:lnTo>
                <a:lnTo>
                  <a:pt x="4291" y="35247"/>
                </a:lnTo>
                <a:lnTo>
                  <a:pt x="4576" y="37621"/>
                </a:lnTo>
                <a:lnTo>
                  <a:pt x="4860" y="39969"/>
                </a:lnTo>
                <a:lnTo>
                  <a:pt x="5170" y="42317"/>
                </a:lnTo>
                <a:lnTo>
                  <a:pt x="5455" y="44665"/>
                </a:lnTo>
                <a:lnTo>
                  <a:pt x="5739" y="47013"/>
                </a:lnTo>
                <a:lnTo>
                  <a:pt x="6023" y="49361"/>
                </a:lnTo>
                <a:lnTo>
                  <a:pt x="6308" y="51709"/>
                </a:lnTo>
                <a:lnTo>
                  <a:pt x="6592" y="54057"/>
                </a:lnTo>
                <a:lnTo>
                  <a:pt x="6877" y="56405"/>
                </a:lnTo>
                <a:lnTo>
                  <a:pt x="7161" y="58754"/>
                </a:lnTo>
                <a:lnTo>
                  <a:pt x="7445" y="61102"/>
                </a:lnTo>
                <a:lnTo>
                  <a:pt x="7730" y="63450"/>
                </a:lnTo>
                <a:lnTo>
                  <a:pt x="8014" y="65798"/>
                </a:lnTo>
                <a:lnTo>
                  <a:pt x="8325" y="68146"/>
                </a:lnTo>
                <a:lnTo>
                  <a:pt x="8609" y="70494"/>
                </a:lnTo>
                <a:lnTo>
                  <a:pt x="8893" y="72842"/>
                </a:lnTo>
                <a:lnTo>
                  <a:pt x="9178" y="75190"/>
                </a:lnTo>
                <a:lnTo>
                  <a:pt x="9462" y="77538"/>
                </a:lnTo>
                <a:lnTo>
                  <a:pt x="9746" y="79886"/>
                </a:lnTo>
                <a:lnTo>
                  <a:pt x="10031" y="82234"/>
                </a:lnTo>
                <a:lnTo>
                  <a:pt x="10315" y="84583"/>
                </a:lnTo>
                <a:lnTo>
                  <a:pt x="10600" y="86905"/>
                </a:lnTo>
                <a:lnTo>
                  <a:pt x="10884" y="89253"/>
                </a:lnTo>
                <a:lnTo>
                  <a:pt x="11168" y="91601"/>
                </a:lnTo>
                <a:lnTo>
                  <a:pt x="11453" y="93949"/>
                </a:lnTo>
                <a:lnTo>
                  <a:pt x="11763" y="96297"/>
                </a:lnTo>
                <a:lnTo>
                  <a:pt x="12047" y="98620"/>
                </a:lnTo>
                <a:lnTo>
                  <a:pt x="12332" y="100968"/>
                </a:lnTo>
                <a:lnTo>
                  <a:pt x="12616" y="103316"/>
                </a:lnTo>
                <a:lnTo>
                  <a:pt x="12901" y="105664"/>
                </a:lnTo>
                <a:lnTo>
                  <a:pt x="13185" y="107986"/>
                </a:lnTo>
                <a:lnTo>
                  <a:pt x="13469" y="110334"/>
                </a:lnTo>
                <a:lnTo>
                  <a:pt x="13754" y="112657"/>
                </a:lnTo>
                <a:lnTo>
                  <a:pt x="14038" y="115005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31"/>
          <p:cNvSpPr/>
          <p:nvPr/>
        </p:nvSpPr>
        <p:spPr>
          <a:xfrm>
            <a:off x="7723178" y="9029478"/>
            <a:ext cx="14604" cy="113664"/>
          </a:xfrm>
          <a:custGeom>
            <a:avLst/>
            <a:gdLst/>
            <a:ahLst/>
            <a:cxnLst/>
            <a:rect l="l" t="t" r="r" b="b"/>
            <a:pathLst>
              <a:path w="14604" h="113664">
                <a:moveTo>
                  <a:pt x="0" y="0"/>
                </a:moveTo>
                <a:lnTo>
                  <a:pt x="284" y="2322"/>
                </a:lnTo>
                <a:lnTo>
                  <a:pt x="568" y="4670"/>
                </a:lnTo>
                <a:lnTo>
                  <a:pt x="853" y="6992"/>
                </a:lnTo>
                <a:lnTo>
                  <a:pt x="1163" y="9340"/>
                </a:lnTo>
                <a:lnTo>
                  <a:pt x="1447" y="11663"/>
                </a:lnTo>
                <a:lnTo>
                  <a:pt x="1732" y="14011"/>
                </a:lnTo>
                <a:lnTo>
                  <a:pt x="2016" y="16333"/>
                </a:lnTo>
                <a:lnTo>
                  <a:pt x="2301" y="18655"/>
                </a:lnTo>
                <a:lnTo>
                  <a:pt x="2585" y="21003"/>
                </a:lnTo>
                <a:lnTo>
                  <a:pt x="2869" y="23326"/>
                </a:lnTo>
                <a:lnTo>
                  <a:pt x="3154" y="25648"/>
                </a:lnTo>
                <a:lnTo>
                  <a:pt x="3438" y="27970"/>
                </a:lnTo>
                <a:lnTo>
                  <a:pt x="3722" y="30293"/>
                </a:lnTo>
                <a:lnTo>
                  <a:pt x="4007" y="32641"/>
                </a:lnTo>
                <a:lnTo>
                  <a:pt x="4317" y="34937"/>
                </a:lnTo>
                <a:lnTo>
                  <a:pt x="4602" y="37285"/>
                </a:lnTo>
                <a:lnTo>
                  <a:pt x="4886" y="39608"/>
                </a:lnTo>
                <a:lnTo>
                  <a:pt x="5170" y="41904"/>
                </a:lnTo>
                <a:lnTo>
                  <a:pt x="5455" y="44226"/>
                </a:lnTo>
                <a:lnTo>
                  <a:pt x="5739" y="46549"/>
                </a:lnTo>
                <a:lnTo>
                  <a:pt x="6023" y="48871"/>
                </a:lnTo>
                <a:lnTo>
                  <a:pt x="6308" y="51193"/>
                </a:lnTo>
                <a:lnTo>
                  <a:pt x="6592" y="53515"/>
                </a:lnTo>
                <a:lnTo>
                  <a:pt x="6877" y="55812"/>
                </a:lnTo>
                <a:lnTo>
                  <a:pt x="7161" y="58134"/>
                </a:lnTo>
                <a:lnTo>
                  <a:pt x="7445" y="60431"/>
                </a:lnTo>
                <a:lnTo>
                  <a:pt x="7756" y="62753"/>
                </a:lnTo>
                <a:lnTo>
                  <a:pt x="8040" y="65050"/>
                </a:lnTo>
                <a:lnTo>
                  <a:pt x="8325" y="67372"/>
                </a:lnTo>
                <a:lnTo>
                  <a:pt x="8609" y="69668"/>
                </a:lnTo>
                <a:lnTo>
                  <a:pt x="8893" y="71965"/>
                </a:lnTo>
                <a:lnTo>
                  <a:pt x="9178" y="74287"/>
                </a:lnTo>
                <a:lnTo>
                  <a:pt x="9462" y="76584"/>
                </a:lnTo>
                <a:lnTo>
                  <a:pt x="9746" y="78880"/>
                </a:lnTo>
                <a:lnTo>
                  <a:pt x="10031" y="81177"/>
                </a:lnTo>
                <a:lnTo>
                  <a:pt x="10315" y="83473"/>
                </a:lnTo>
                <a:lnTo>
                  <a:pt x="10600" y="85770"/>
                </a:lnTo>
                <a:lnTo>
                  <a:pt x="10910" y="88066"/>
                </a:lnTo>
                <a:lnTo>
                  <a:pt x="11194" y="90363"/>
                </a:lnTo>
                <a:lnTo>
                  <a:pt x="11479" y="92659"/>
                </a:lnTo>
                <a:lnTo>
                  <a:pt x="11763" y="94955"/>
                </a:lnTo>
                <a:lnTo>
                  <a:pt x="12047" y="97252"/>
                </a:lnTo>
                <a:lnTo>
                  <a:pt x="12332" y="99523"/>
                </a:lnTo>
                <a:lnTo>
                  <a:pt x="12616" y="101819"/>
                </a:lnTo>
                <a:lnTo>
                  <a:pt x="12901" y="104116"/>
                </a:lnTo>
                <a:lnTo>
                  <a:pt x="13185" y="106386"/>
                </a:lnTo>
                <a:lnTo>
                  <a:pt x="13469" y="108657"/>
                </a:lnTo>
                <a:lnTo>
                  <a:pt x="13754" y="110954"/>
                </a:lnTo>
                <a:lnTo>
                  <a:pt x="14038" y="113224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32"/>
          <p:cNvSpPr/>
          <p:nvPr/>
        </p:nvSpPr>
        <p:spPr>
          <a:xfrm>
            <a:off x="7737217" y="9142705"/>
            <a:ext cx="14604" cy="109855"/>
          </a:xfrm>
          <a:custGeom>
            <a:avLst/>
            <a:gdLst/>
            <a:ahLst/>
            <a:cxnLst/>
            <a:rect l="l" t="t" r="r" b="b"/>
            <a:pathLst>
              <a:path w="14604" h="109854">
                <a:moveTo>
                  <a:pt x="0" y="0"/>
                </a:moveTo>
                <a:lnTo>
                  <a:pt x="310" y="2270"/>
                </a:lnTo>
                <a:lnTo>
                  <a:pt x="594" y="4541"/>
                </a:lnTo>
                <a:lnTo>
                  <a:pt x="879" y="6837"/>
                </a:lnTo>
                <a:lnTo>
                  <a:pt x="1163" y="9108"/>
                </a:lnTo>
                <a:lnTo>
                  <a:pt x="1447" y="11379"/>
                </a:lnTo>
                <a:lnTo>
                  <a:pt x="1732" y="13649"/>
                </a:lnTo>
                <a:lnTo>
                  <a:pt x="2016" y="15894"/>
                </a:lnTo>
                <a:lnTo>
                  <a:pt x="2301" y="18165"/>
                </a:lnTo>
                <a:lnTo>
                  <a:pt x="2585" y="20436"/>
                </a:lnTo>
                <a:lnTo>
                  <a:pt x="2869" y="22706"/>
                </a:lnTo>
                <a:lnTo>
                  <a:pt x="3154" y="24951"/>
                </a:lnTo>
                <a:lnTo>
                  <a:pt x="3464" y="27222"/>
                </a:lnTo>
                <a:lnTo>
                  <a:pt x="3748" y="29467"/>
                </a:lnTo>
                <a:lnTo>
                  <a:pt x="4033" y="31738"/>
                </a:lnTo>
                <a:lnTo>
                  <a:pt x="4317" y="33982"/>
                </a:lnTo>
                <a:lnTo>
                  <a:pt x="4602" y="36227"/>
                </a:lnTo>
                <a:lnTo>
                  <a:pt x="4886" y="38472"/>
                </a:lnTo>
                <a:lnTo>
                  <a:pt x="5170" y="40717"/>
                </a:lnTo>
                <a:lnTo>
                  <a:pt x="5455" y="42962"/>
                </a:lnTo>
                <a:lnTo>
                  <a:pt x="5739" y="45207"/>
                </a:lnTo>
                <a:lnTo>
                  <a:pt x="6023" y="47452"/>
                </a:lnTo>
                <a:lnTo>
                  <a:pt x="6308" y="49697"/>
                </a:lnTo>
                <a:lnTo>
                  <a:pt x="6592" y="51941"/>
                </a:lnTo>
                <a:lnTo>
                  <a:pt x="6903" y="54161"/>
                </a:lnTo>
                <a:lnTo>
                  <a:pt x="7187" y="56405"/>
                </a:lnTo>
                <a:lnTo>
                  <a:pt x="7471" y="58625"/>
                </a:lnTo>
                <a:lnTo>
                  <a:pt x="7756" y="60869"/>
                </a:lnTo>
                <a:lnTo>
                  <a:pt x="8040" y="63088"/>
                </a:lnTo>
                <a:lnTo>
                  <a:pt x="8325" y="65333"/>
                </a:lnTo>
                <a:lnTo>
                  <a:pt x="8609" y="67552"/>
                </a:lnTo>
                <a:lnTo>
                  <a:pt x="8893" y="69772"/>
                </a:lnTo>
                <a:lnTo>
                  <a:pt x="9178" y="71991"/>
                </a:lnTo>
                <a:lnTo>
                  <a:pt x="9462" y="74210"/>
                </a:lnTo>
                <a:lnTo>
                  <a:pt x="9746" y="76429"/>
                </a:lnTo>
                <a:lnTo>
                  <a:pt x="10057" y="78622"/>
                </a:lnTo>
                <a:lnTo>
                  <a:pt x="10341" y="80841"/>
                </a:lnTo>
                <a:lnTo>
                  <a:pt x="10626" y="83060"/>
                </a:lnTo>
                <a:lnTo>
                  <a:pt x="10910" y="85253"/>
                </a:lnTo>
                <a:lnTo>
                  <a:pt x="11194" y="87473"/>
                </a:lnTo>
                <a:lnTo>
                  <a:pt x="11479" y="89666"/>
                </a:lnTo>
                <a:lnTo>
                  <a:pt x="11763" y="91859"/>
                </a:lnTo>
                <a:lnTo>
                  <a:pt x="12047" y="94052"/>
                </a:lnTo>
                <a:lnTo>
                  <a:pt x="12332" y="96246"/>
                </a:lnTo>
                <a:lnTo>
                  <a:pt x="12616" y="98439"/>
                </a:lnTo>
                <a:lnTo>
                  <a:pt x="12901" y="100632"/>
                </a:lnTo>
                <a:lnTo>
                  <a:pt x="13185" y="102825"/>
                </a:lnTo>
                <a:lnTo>
                  <a:pt x="13495" y="105019"/>
                </a:lnTo>
                <a:lnTo>
                  <a:pt x="13780" y="107212"/>
                </a:lnTo>
                <a:lnTo>
                  <a:pt x="14064" y="109380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33"/>
          <p:cNvSpPr/>
          <p:nvPr/>
        </p:nvSpPr>
        <p:spPr>
          <a:xfrm>
            <a:off x="7751282" y="9252088"/>
            <a:ext cx="14604" cy="104139"/>
          </a:xfrm>
          <a:custGeom>
            <a:avLst/>
            <a:gdLst/>
            <a:ahLst/>
            <a:cxnLst/>
            <a:rect l="l" t="t" r="r" b="b"/>
            <a:pathLst>
              <a:path w="14604" h="104139">
                <a:moveTo>
                  <a:pt x="0" y="0"/>
                </a:moveTo>
                <a:lnTo>
                  <a:pt x="284" y="2193"/>
                </a:lnTo>
                <a:lnTo>
                  <a:pt x="568" y="4360"/>
                </a:lnTo>
                <a:lnTo>
                  <a:pt x="853" y="6528"/>
                </a:lnTo>
                <a:lnTo>
                  <a:pt x="1137" y="8695"/>
                </a:lnTo>
                <a:lnTo>
                  <a:pt x="1421" y="10888"/>
                </a:lnTo>
                <a:lnTo>
                  <a:pt x="1706" y="13056"/>
                </a:lnTo>
                <a:lnTo>
                  <a:pt x="1990" y="15198"/>
                </a:lnTo>
                <a:lnTo>
                  <a:pt x="2275" y="17365"/>
                </a:lnTo>
                <a:lnTo>
                  <a:pt x="2585" y="19533"/>
                </a:lnTo>
                <a:lnTo>
                  <a:pt x="2869" y="21700"/>
                </a:lnTo>
                <a:lnTo>
                  <a:pt x="3154" y="23842"/>
                </a:lnTo>
                <a:lnTo>
                  <a:pt x="3438" y="26009"/>
                </a:lnTo>
                <a:lnTo>
                  <a:pt x="3722" y="28151"/>
                </a:lnTo>
                <a:lnTo>
                  <a:pt x="4007" y="30293"/>
                </a:lnTo>
                <a:lnTo>
                  <a:pt x="4291" y="32434"/>
                </a:lnTo>
                <a:lnTo>
                  <a:pt x="4576" y="34576"/>
                </a:lnTo>
                <a:lnTo>
                  <a:pt x="4860" y="36718"/>
                </a:lnTo>
                <a:lnTo>
                  <a:pt x="5144" y="38859"/>
                </a:lnTo>
                <a:lnTo>
                  <a:pt x="5429" y="41001"/>
                </a:lnTo>
                <a:lnTo>
                  <a:pt x="5713" y="43143"/>
                </a:lnTo>
                <a:lnTo>
                  <a:pt x="6023" y="45258"/>
                </a:lnTo>
                <a:lnTo>
                  <a:pt x="6308" y="47400"/>
                </a:lnTo>
                <a:lnTo>
                  <a:pt x="6592" y="49516"/>
                </a:lnTo>
                <a:lnTo>
                  <a:pt x="6877" y="51632"/>
                </a:lnTo>
                <a:lnTo>
                  <a:pt x="7161" y="53748"/>
                </a:lnTo>
                <a:lnTo>
                  <a:pt x="7445" y="55889"/>
                </a:lnTo>
                <a:lnTo>
                  <a:pt x="7730" y="57979"/>
                </a:lnTo>
                <a:lnTo>
                  <a:pt x="8014" y="60095"/>
                </a:lnTo>
                <a:lnTo>
                  <a:pt x="8299" y="62211"/>
                </a:lnTo>
                <a:lnTo>
                  <a:pt x="8583" y="64327"/>
                </a:lnTo>
                <a:lnTo>
                  <a:pt x="8867" y="66417"/>
                </a:lnTo>
                <a:lnTo>
                  <a:pt x="9178" y="68533"/>
                </a:lnTo>
                <a:lnTo>
                  <a:pt x="9462" y="70623"/>
                </a:lnTo>
                <a:lnTo>
                  <a:pt x="9746" y="72713"/>
                </a:lnTo>
                <a:lnTo>
                  <a:pt x="10031" y="74803"/>
                </a:lnTo>
                <a:lnTo>
                  <a:pt x="10315" y="76893"/>
                </a:lnTo>
                <a:lnTo>
                  <a:pt x="10600" y="78983"/>
                </a:lnTo>
                <a:lnTo>
                  <a:pt x="10884" y="81073"/>
                </a:lnTo>
                <a:lnTo>
                  <a:pt x="11168" y="83163"/>
                </a:lnTo>
                <a:lnTo>
                  <a:pt x="11453" y="85228"/>
                </a:lnTo>
                <a:lnTo>
                  <a:pt x="11737" y="87318"/>
                </a:lnTo>
                <a:lnTo>
                  <a:pt x="12022" y="89382"/>
                </a:lnTo>
                <a:lnTo>
                  <a:pt x="12306" y="91446"/>
                </a:lnTo>
                <a:lnTo>
                  <a:pt x="12616" y="93536"/>
                </a:lnTo>
                <a:lnTo>
                  <a:pt x="12901" y="95601"/>
                </a:lnTo>
                <a:lnTo>
                  <a:pt x="13185" y="97639"/>
                </a:lnTo>
                <a:lnTo>
                  <a:pt x="13469" y="99703"/>
                </a:lnTo>
                <a:lnTo>
                  <a:pt x="13754" y="101768"/>
                </a:lnTo>
                <a:lnTo>
                  <a:pt x="14038" y="103832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34"/>
          <p:cNvSpPr/>
          <p:nvPr/>
        </p:nvSpPr>
        <p:spPr>
          <a:xfrm>
            <a:off x="7765320" y="9355907"/>
            <a:ext cx="14604" cy="97155"/>
          </a:xfrm>
          <a:custGeom>
            <a:avLst/>
            <a:gdLst/>
            <a:ahLst/>
            <a:cxnLst/>
            <a:rect l="l" t="t" r="r" b="b"/>
            <a:pathLst>
              <a:path w="14604" h="97154">
                <a:moveTo>
                  <a:pt x="0" y="0"/>
                </a:moveTo>
                <a:lnTo>
                  <a:pt x="284" y="2038"/>
                </a:lnTo>
                <a:lnTo>
                  <a:pt x="568" y="4102"/>
                </a:lnTo>
                <a:lnTo>
                  <a:pt x="853" y="6141"/>
                </a:lnTo>
                <a:lnTo>
                  <a:pt x="1137" y="8179"/>
                </a:lnTo>
                <a:lnTo>
                  <a:pt x="1421" y="10218"/>
                </a:lnTo>
                <a:lnTo>
                  <a:pt x="1706" y="12256"/>
                </a:lnTo>
                <a:lnTo>
                  <a:pt x="2016" y="14295"/>
                </a:lnTo>
                <a:lnTo>
                  <a:pt x="2301" y="16333"/>
                </a:lnTo>
                <a:lnTo>
                  <a:pt x="2585" y="18346"/>
                </a:lnTo>
                <a:lnTo>
                  <a:pt x="2869" y="20384"/>
                </a:lnTo>
                <a:lnTo>
                  <a:pt x="3154" y="22397"/>
                </a:lnTo>
                <a:lnTo>
                  <a:pt x="3438" y="24409"/>
                </a:lnTo>
                <a:lnTo>
                  <a:pt x="3722" y="26422"/>
                </a:lnTo>
                <a:lnTo>
                  <a:pt x="4007" y="28435"/>
                </a:lnTo>
                <a:lnTo>
                  <a:pt x="4291" y="30447"/>
                </a:lnTo>
                <a:lnTo>
                  <a:pt x="4576" y="32460"/>
                </a:lnTo>
                <a:lnTo>
                  <a:pt x="4860" y="34473"/>
                </a:lnTo>
                <a:lnTo>
                  <a:pt x="5170" y="36460"/>
                </a:lnTo>
                <a:lnTo>
                  <a:pt x="5455" y="38446"/>
                </a:lnTo>
                <a:lnTo>
                  <a:pt x="5739" y="40459"/>
                </a:lnTo>
                <a:lnTo>
                  <a:pt x="6023" y="42446"/>
                </a:lnTo>
                <a:lnTo>
                  <a:pt x="6308" y="44433"/>
                </a:lnTo>
                <a:lnTo>
                  <a:pt x="6592" y="46420"/>
                </a:lnTo>
                <a:lnTo>
                  <a:pt x="6877" y="48406"/>
                </a:lnTo>
                <a:lnTo>
                  <a:pt x="7161" y="50367"/>
                </a:lnTo>
                <a:lnTo>
                  <a:pt x="7445" y="52354"/>
                </a:lnTo>
                <a:lnTo>
                  <a:pt x="7730" y="54315"/>
                </a:lnTo>
                <a:lnTo>
                  <a:pt x="8014" y="56302"/>
                </a:lnTo>
                <a:lnTo>
                  <a:pt x="8299" y="58263"/>
                </a:lnTo>
                <a:lnTo>
                  <a:pt x="8609" y="60224"/>
                </a:lnTo>
                <a:lnTo>
                  <a:pt x="8893" y="62185"/>
                </a:lnTo>
                <a:lnTo>
                  <a:pt x="9178" y="64146"/>
                </a:lnTo>
                <a:lnTo>
                  <a:pt x="9462" y="66107"/>
                </a:lnTo>
                <a:lnTo>
                  <a:pt x="9746" y="68043"/>
                </a:lnTo>
                <a:lnTo>
                  <a:pt x="10031" y="69978"/>
                </a:lnTo>
                <a:lnTo>
                  <a:pt x="10315" y="71939"/>
                </a:lnTo>
                <a:lnTo>
                  <a:pt x="10600" y="73874"/>
                </a:lnTo>
                <a:lnTo>
                  <a:pt x="10884" y="75809"/>
                </a:lnTo>
                <a:lnTo>
                  <a:pt x="11168" y="77745"/>
                </a:lnTo>
                <a:lnTo>
                  <a:pt x="11453" y="79680"/>
                </a:lnTo>
                <a:lnTo>
                  <a:pt x="11763" y="81615"/>
                </a:lnTo>
                <a:lnTo>
                  <a:pt x="12047" y="83525"/>
                </a:lnTo>
                <a:lnTo>
                  <a:pt x="12332" y="85460"/>
                </a:lnTo>
                <a:lnTo>
                  <a:pt x="12616" y="87369"/>
                </a:lnTo>
                <a:lnTo>
                  <a:pt x="12901" y="89279"/>
                </a:lnTo>
                <a:lnTo>
                  <a:pt x="13185" y="91188"/>
                </a:lnTo>
                <a:lnTo>
                  <a:pt x="13469" y="93098"/>
                </a:lnTo>
                <a:lnTo>
                  <a:pt x="13754" y="95007"/>
                </a:lnTo>
                <a:lnTo>
                  <a:pt x="14038" y="96917"/>
                </a:lnTo>
              </a:path>
            </a:pathLst>
          </a:custGeom>
          <a:ln w="581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35"/>
          <p:cNvSpPr/>
          <p:nvPr/>
        </p:nvSpPr>
        <p:spPr>
          <a:xfrm>
            <a:off x="7779359" y="9452821"/>
            <a:ext cx="14604" cy="89535"/>
          </a:xfrm>
          <a:custGeom>
            <a:avLst/>
            <a:gdLst/>
            <a:ahLst/>
            <a:cxnLst/>
            <a:rect l="l" t="t" r="r" b="b"/>
            <a:pathLst>
              <a:path w="14604" h="89535">
                <a:moveTo>
                  <a:pt x="0" y="0"/>
                </a:moveTo>
                <a:lnTo>
                  <a:pt x="284" y="1909"/>
                </a:lnTo>
                <a:lnTo>
                  <a:pt x="568" y="3793"/>
                </a:lnTo>
                <a:lnTo>
                  <a:pt x="853" y="5676"/>
                </a:lnTo>
                <a:lnTo>
                  <a:pt x="1163" y="7586"/>
                </a:lnTo>
                <a:lnTo>
                  <a:pt x="1447" y="9469"/>
                </a:lnTo>
                <a:lnTo>
                  <a:pt x="1732" y="11353"/>
                </a:lnTo>
                <a:lnTo>
                  <a:pt x="2016" y="13211"/>
                </a:lnTo>
                <a:lnTo>
                  <a:pt x="2301" y="15094"/>
                </a:lnTo>
                <a:lnTo>
                  <a:pt x="2585" y="16978"/>
                </a:lnTo>
                <a:lnTo>
                  <a:pt x="2869" y="18836"/>
                </a:lnTo>
                <a:lnTo>
                  <a:pt x="3154" y="20694"/>
                </a:lnTo>
                <a:lnTo>
                  <a:pt x="3438" y="22552"/>
                </a:lnTo>
                <a:lnTo>
                  <a:pt x="3722" y="24435"/>
                </a:lnTo>
                <a:lnTo>
                  <a:pt x="4007" y="26267"/>
                </a:lnTo>
                <a:lnTo>
                  <a:pt x="4317" y="28125"/>
                </a:lnTo>
                <a:lnTo>
                  <a:pt x="4602" y="29983"/>
                </a:lnTo>
                <a:lnTo>
                  <a:pt x="4886" y="31815"/>
                </a:lnTo>
                <a:lnTo>
                  <a:pt x="5170" y="33673"/>
                </a:lnTo>
                <a:lnTo>
                  <a:pt x="5455" y="35505"/>
                </a:lnTo>
                <a:lnTo>
                  <a:pt x="5739" y="37337"/>
                </a:lnTo>
                <a:lnTo>
                  <a:pt x="6023" y="39169"/>
                </a:lnTo>
                <a:lnTo>
                  <a:pt x="6308" y="41001"/>
                </a:lnTo>
                <a:lnTo>
                  <a:pt x="6592" y="42833"/>
                </a:lnTo>
                <a:lnTo>
                  <a:pt x="6877" y="44639"/>
                </a:lnTo>
                <a:lnTo>
                  <a:pt x="7161" y="46471"/>
                </a:lnTo>
                <a:lnTo>
                  <a:pt x="7445" y="48277"/>
                </a:lnTo>
                <a:lnTo>
                  <a:pt x="7756" y="50084"/>
                </a:lnTo>
                <a:lnTo>
                  <a:pt x="8040" y="51890"/>
                </a:lnTo>
                <a:lnTo>
                  <a:pt x="8325" y="53696"/>
                </a:lnTo>
                <a:lnTo>
                  <a:pt x="8609" y="55502"/>
                </a:lnTo>
                <a:lnTo>
                  <a:pt x="8893" y="57283"/>
                </a:lnTo>
                <a:lnTo>
                  <a:pt x="9178" y="59089"/>
                </a:lnTo>
                <a:lnTo>
                  <a:pt x="9462" y="60869"/>
                </a:lnTo>
                <a:lnTo>
                  <a:pt x="9746" y="62676"/>
                </a:lnTo>
                <a:lnTo>
                  <a:pt x="10031" y="64456"/>
                </a:lnTo>
                <a:lnTo>
                  <a:pt x="10315" y="66236"/>
                </a:lnTo>
                <a:lnTo>
                  <a:pt x="10600" y="68017"/>
                </a:lnTo>
                <a:lnTo>
                  <a:pt x="10910" y="69772"/>
                </a:lnTo>
                <a:lnTo>
                  <a:pt x="11194" y="71552"/>
                </a:lnTo>
                <a:lnTo>
                  <a:pt x="11479" y="73307"/>
                </a:lnTo>
                <a:lnTo>
                  <a:pt x="11763" y="75087"/>
                </a:lnTo>
                <a:lnTo>
                  <a:pt x="12047" y="76842"/>
                </a:lnTo>
                <a:lnTo>
                  <a:pt x="12332" y="78596"/>
                </a:lnTo>
                <a:lnTo>
                  <a:pt x="12616" y="80351"/>
                </a:lnTo>
                <a:lnTo>
                  <a:pt x="12901" y="82080"/>
                </a:lnTo>
                <a:lnTo>
                  <a:pt x="13185" y="83834"/>
                </a:lnTo>
                <a:lnTo>
                  <a:pt x="13469" y="85563"/>
                </a:lnTo>
                <a:lnTo>
                  <a:pt x="13754" y="87318"/>
                </a:lnTo>
                <a:lnTo>
                  <a:pt x="14038" y="89047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36"/>
          <p:cNvSpPr/>
          <p:nvPr/>
        </p:nvSpPr>
        <p:spPr>
          <a:xfrm>
            <a:off x="7793398" y="9541871"/>
            <a:ext cx="14604" cy="80645"/>
          </a:xfrm>
          <a:custGeom>
            <a:avLst/>
            <a:gdLst/>
            <a:ahLst/>
            <a:cxnLst/>
            <a:rect l="l" t="t" r="r" b="b"/>
            <a:pathLst>
              <a:path w="14604" h="80645">
                <a:moveTo>
                  <a:pt x="0" y="0"/>
                </a:moveTo>
                <a:lnTo>
                  <a:pt x="310" y="1728"/>
                </a:lnTo>
                <a:lnTo>
                  <a:pt x="594" y="3457"/>
                </a:lnTo>
                <a:lnTo>
                  <a:pt x="879" y="5186"/>
                </a:lnTo>
                <a:lnTo>
                  <a:pt x="1163" y="6889"/>
                </a:lnTo>
                <a:lnTo>
                  <a:pt x="1447" y="8618"/>
                </a:lnTo>
                <a:lnTo>
                  <a:pt x="1732" y="10321"/>
                </a:lnTo>
                <a:lnTo>
                  <a:pt x="2016" y="12050"/>
                </a:lnTo>
                <a:lnTo>
                  <a:pt x="2301" y="13753"/>
                </a:lnTo>
                <a:lnTo>
                  <a:pt x="2585" y="15456"/>
                </a:lnTo>
                <a:lnTo>
                  <a:pt x="2869" y="17133"/>
                </a:lnTo>
                <a:lnTo>
                  <a:pt x="3154" y="18836"/>
                </a:lnTo>
                <a:lnTo>
                  <a:pt x="3438" y="20539"/>
                </a:lnTo>
                <a:lnTo>
                  <a:pt x="3748" y="22216"/>
                </a:lnTo>
                <a:lnTo>
                  <a:pt x="4033" y="23893"/>
                </a:lnTo>
                <a:lnTo>
                  <a:pt x="4317" y="25596"/>
                </a:lnTo>
                <a:lnTo>
                  <a:pt x="4602" y="27274"/>
                </a:lnTo>
                <a:lnTo>
                  <a:pt x="4886" y="28925"/>
                </a:lnTo>
                <a:lnTo>
                  <a:pt x="5170" y="30602"/>
                </a:lnTo>
                <a:lnTo>
                  <a:pt x="5455" y="32279"/>
                </a:lnTo>
                <a:lnTo>
                  <a:pt x="5739" y="33931"/>
                </a:lnTo>
                <a:lnTo>
                  <a:pt x="6023" y="35608"/>
                </a:lnTo>
                <a:lnTo>
                  <a:pt x="6308" y="37259"/>
                </a:lnTo>
                <a:lnTo>
                  <a:pt x="6592" y="38911"/>
                </a:lnTo>
                <a:lnTo>
                  <a:pt x="6903" y="40562"/>
                </a:lnTo>
                <a:lnTo>
                  <a:pt x="7187" y="42188"/>
                </a:lnTo>
                <a:lnTo>
                  <a:pt x="7471" y="43839"/>
                </a:lnTo>
                <a:lnTo>
                  <a:pt x="7756" y="45465"/>
                </a:lnTo>
                <a:lnTo>
                  <a:pt x="8040" y="47116"/>
                </a:lnTo>
                <a:lnTo>
                  <a:pt x="8325" y="48742"/>
                </a:lnTo>
                <a:lnTo>
                  <a:pt x="8609" y="50367"/>
                </a:lnTo>
                <a:lnTo>
                  <a:pt x="8893" y="51993"/>
                </a:lnTo>
                <a:lnTo>
                  <a:pt x="9178" y="53619"/>
                </a:lnTo>
                <a:lnTo>
                  <a:pt x="9462" y="55218"/>
                </a:lnTo>
                <a:lnTo>
                  <a:pt x="9746" y="56844"/>
                </a:lnTo>
                <a:lnTo>
                  <a:pt x="10057" y="58444"/>
                </a:lnTo>
                <a:lnTo>
                  <a:pt x="10341" y="60044"/>
                </a:lnTo>
                <a:lnTo>
                  <a:pt x="10626" y="61643"/>
                </a:lnTo>
                <a:lnTo>
                  <a:pt x="10910" y="63243"/>
                </a:lnTo>
                <a:lnTo>
                  <a:pt x="11194" y="64843"/>
                </a:lnTo>
                <a:lnTo>
                  <a:pt x="11479" y="66443"/>
                </a:lnTo>
                <a:lnTo>
                  <a:pt x="11763" y="68017"/>
                </a:lnTo>
                <a:lnTo>
                  <a:pt x="12047" y="69617"/>
                </a:lnTo>
                <a:lnTo>
                  <a:pt x="12332" y="71191"/>
                </a:lnTo>
                <a:lnTo>
                  <a:pt x="12616" y="72765"/>
                </a:lnTo>
                <a:lnTo>
                  <a:pt x="12901" y="74339"/>
                </a:lnTo>
                <a:lnTo>
                  <a:pt x="13185" y="75913"/>
                </a:lnTo>
                <a:lnTo>
                  <a:pt x="13495" y="77461"/>
                </a:lnTo>
                <a:lnTo>
                  <a:pt x="13780" y="79035"/>
                </a:lnTo>
                <a:lnTo>
                  <a:pt x="14064" y="80583"/>
                </a:lnTo>
              </a:path>
            </a:pathLst>
          </a:custGeom>
          <a:ln w="581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37"/>
          <p:cNvSpPr/>
          <p:nvPr/>
        </p:nvSpPr>
        <p:spPr>
          <a:xfrm>
            <a:off x="7807462" y="9622465"/>
            <a:ext cx="14604" cy="72390"/>
          </a:xfrm>
          <a:custGeom>
            <a:avLst/>
            <a:gdLst/>
            <a:ahLst/>
            <a:cxnLst/>
            <a:rect l="l" t="t" r="r" b="b"/>
            <a:pathLst>
              <a:path w="14604" h="72389">
                <a:moveTo>
                  <a:pt x="0" y="0"/>
                </a:moveTo>
                <a:lnTo>
                  <a:pt x="284" y="1548"/>
                </a:lnTo>
                <a:lnTo>
                  <a:pt x="568" y="3096"/>
                </a:lnTo>
                <a:lnTo>
                  <a:pt x="853" y="4644"/>
                </a:lnTo>
                <a:lnTo>
                  <a:pt x="1137" y="6192"/>
                </a:lnTo>
                <a:lnTo>
                  <a:pt x="1421" y="7740"/>
                </a:lnTo>
                <a:lnTo>
                  <a:pt x="1706" y="9263"/>
                </a:lnTo>
                <a:lnTo>
                  <a:pt x="1990" y="10811"/>
                </a:lnTo>
                <a:lnTo>
                  <a:pt x="2275" y="12333"/>
                </a:lnTo>
                <a:lnTo>
                  <a:pt x="2559" y="13856"/>
                </a:lnTo>
                <a:lnTo>
                  <a:pt x="2869" y="15378"/>
                </a:lnTo>
                <a:lnTo>
                  <a:pt x="3154" y="16901"/>
                </a:lnTo>
                <a:lnTo>
                  <a:pt x="3438" y="18397"/>
                </a:lnTo>
                <a:lnTo>
                  <a:pt x="3722" y="19920"/>
                </a:lnTo>
                <a:lnTo>
                  <a:pt x="4007" y="21416"/>
                </a:lnTo>
                <a:lnTo>
                  <a:pt x="4291" y="22939"/>
                </a:lnTo>
                <a:lnTo>
                  <a:pt x="4576" y="24435"/>
                </a:lnTo>
                <a:lnTo>
                  <a:pt x="4860" y="25932"/>
                </a:lnTo>
                <a:lnTo>
                  <a:pt x="5144" y="27428"/>
                </a:lnTo>
                <a:lnTo>
                  <a:pt x="5429" y="28899"/>
                </a:lnTo>
                <a:lnTo>
                  <a:pt x="5713" y="30396"/>
                </a:lnTo>
                <a:lnTo>
                  <a:pt x="6023" y="31867"/>
                </a:lnTo>
                <a:lnTo>
                  <a:pt x="6308" y="33363"/>
                </a:lnTo>
                <a:lnTo>
                  <a:pt x="6592" y="34834"/>
                </a:lnTo>
                <a:lnTo>
                  <a:pt x="6877" y="36305"/>
                </a:lnTo>
                <a:lnTo>
                  <a:pt x="7161" y="37775"/>
                </a:lnTo>
                <a:lnTo>
                  <a:pt x="7445" y="39220"/>
                </a:lnTo>
                <a:lnTo>
                  <a:pt x="7730" y="40691"/>
                </a:lnTo>
                <a:lnTo>
                  <a:pt x="8014" y="42136"/>
                </a:lnTo>
                <a:lnTo>
                  <a:pt x="8299" y="43607"/>
                </a:lnTo>
                <a:lnTo>
                  <a:pt x="8583" y="45052"/>
                </a:lnTo>
                <a:lnTo>
                  <a:pt x="8867" y="46497"/>
                </a:lnTo>
                <a:lnTo>
                  <a:pt x="9152" y="47942"/>
                </a:lnTo>
                <a:lnTo>
                  <a:pt x="9462" y="49361"/>
                </a:lnTo>
                <a:lnTo>
                  <a:pt x="9746" y="50806"/>
                </a:lnTo>
                <a:lnTo>
                  <a:pt x="10031" y="52225"/>
                </a:lnTo>
                <a:lnTo>
                  <a:pt x="10315" y="53670"/>
                </a:lnTo>
                <a:lnTo>
                  <a:pt x="10600" y="55089"/>
                </a:lnTo>
                <a:lnTo>
                  <a:pt x="10884" y="56509"/>
                </a:lnTo>
                <a:lnTo>
                  <a:pt x="11168" y="57928"/>
                </a:lnTo>
                <a:lnTo>
                  <a:pt x="11453" y="59321"/>
                </a:lnTo>
                <a:lnTo>
                  <a:pt x="11737" y="60740"/>
                </a:lnTo>
                <a:lnTo>
                  <a:pt x="12022" y="62160"/>
                </a:lnTo>
                <a:lnTo>
                  <a:pt x="12306" y="63553"/>
                </a:lnTo>
                <a:lnTo>
                  <a:pt x="12616" y="64946"/>
                </a:lnTo>
                <a:lnTo>
                  <a:pt x="12901" y="66340"/>
                </a:lnTo>
                <a:lnTo>
                  <a:pt x="13185" y="67733"/>
                </a:lnTo>
                <a:lnTo>
                  <a:pt x="13469" y="69126"/>
                </a:lnTo>
                <a:lnTo>
                  <a:pt x="13754" y="70494"/>
                </a:lnTo>
                <a:lnTo>
                  <a:pt x="14038" y="71887"/>
                </a:lnTo>
              </a:path>
            </a:pathLst>
          </a:custGeom>
          <a:ln w="58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38"/>
          <p:cNvSpPr/>
          <p:nvPr/>
        </p:nvSpPr>
        <p:spPr>
          <a:xfrm>
            <a:off x="7821501" y="9694345"/>
            <a:ext cx="14604" cy="63500"/>
          </a:xfrm>
          <a:custGeom>
            <a:avLst/>
            <a:gdLst/>
            <a:ahLst/>
            <a:cxnLst/>
            <a:rect l="l" t="t" r="r" b="b"/>
            <a:pathLst>
              <a:path w="14604" h="63500">
                <a:moveTo>
                  <a:pt x="0" y="0"/>
                </a:moveTo>
                <a:lnTo>
                  <a:pt x="284" y="1367"/>
                </a:lnTo>
                <a:lnTo>
                  <a:pt x="568" y="2760"/>
                </a:lnTo>
                <a:lnTo>
                  <a:pt x="853" y="4128"/>
                </a:lnTo>
                <a:lnTo>
                  <a:pt x="1137" y="5496"/>
                </a:lnTo>
                <a:lnTo>
                  <a:pt x="1421" y="6837"/>
                </a:lnTo>
                <a:lnTo>
                  <a:pt x="1706" y="8205"/>
                </a:lnTo>
                <a:lnTo>
                  <a:pt x="2016" y="9547"/>
                </a:lnTo>
                <a:lnTo>
                  <a:pt x="2301" y="10914"/>
                </a:lnTo>
                <a:lnTo>
                  <a:pt x="2585" y="12256"/>
                </a:lnTo>
                <a:lnTo>
                  <a:pt x="2869" y="13598"/>
                </a:lnTo>
                <a:lnTo>
                  <a:pt x="3154" y="14940"/>
                </a:lnTo>
                <a:lnTo>
                  <a:pt x="3438" y="16281"/>
                </a:lnTo>
                <a:lnTo>
                  <a:pt x="3722" y="17597"/>
                </a:lnTo>
                <a:lnTo>
                  <a:pt x="4007" y="18939"/>
                </a:lnTo>
                <a:lnTo>
                  <a:pt x="4291" y="20255"/>
                </a:lnTo>
                <a:lnTo>
                  <a:pt x="4576" y="21597"/>
                </a:lnTo>
                <a:lnTo>
                  <a:pt x="4860" y="22913"/>
                </a:lnTo>
                <a:lnTo>
                  <a:pt x="5170" y="24203"/>
                </a:lnTo>
                <a:lnTo>
                  <a:pt x="5455" y="25519"/>
                </a:lnTo>
                <a:lnTo>
                  <a:pt x="5739" y="26835"/>
                </a:lnTo>
                <a:lnTo>
                  <a:pt x="6023" y="28151"/>
                </a:lnTo>
                <a:lnTo>
                  <a:pt x="6308" y="29441"/>
                </a:lnTo>
                <a:lnTo>
                  <a:pt x="6592" y="30731"/>
                </a:lnTo>
                <a:lnTo>
                  <a:pt x="6877" y="32021"/>
                </a:lnTo>
                <a:lnTo>
                  <a:pt x="7161" y="33312"/>
                </a:lnTo>
                <a:lnTo>
                  <a:pt x="7445" y="34602"/>
                </a:lnTo>
                <a:lnTo>
                  <a:pt x="7730" y="35892"/>
                </a:lnTo>
                <a:lnTo>
                  <a:pt x="8014" y="37182"/>
                </a:lnTo>
                <a:lnTo>
                  <a:pt x="8299" y="38446"/>
                </a:lnTo>
                <a:lnTo>
                  <a:pt x="8609" y="39711"/>
                </a:lnTo>
                <a:lnTo>
                  <a:pt x="8893" y="40975"/>
                </a:lnTo>
                <a:lnTo>
                  <a:pt x="9178" y="42239"/>
                </a:lnTo>
                <a:lnTo>
                  <a:pt x="9462" y="43504"/>
                </a:lnTo>
                <a:lnTo>
                  <a:pt x="9746" y="44768"/>
                </a:lnTo>
                <a:lnTo>
                  <a:pt x="10031" y="46033"/>
                </a:lnTo>
                <a:lnTo>
                  <a:pt x="10315" y="47271"/>
                </a:lnTo>
                <a:lnTo>
                  <a:pt x="10600" y="48510"/>
                </a:lnTo>
                <a:lnTo>
                  <a:pt x="10884" y="49774"/>
                </a:lnTo>
                <a:lnTo>
                  <a:pt x="11168" y="51013"/>
                </a:lnTo>
                <a:lnTo>
                  <a:pt x="11453" y="52251"/>
                </a:lnTo>
                <a:lnTo>
                  <a:pt x="11737" y="53464"/>
                </a:lnTo>
                <a:lnTo>
                  <a:pt x="12047" y="54702"/>
                </a:lnTo>
                <a:lnTo>
                  <a:pt x="12332" y="55915"/>
                </a:lnTo>
                <a:lnTo>
                  <a:pt x="12616" y="57154"/>
                </a:lnTo>
                <a:lnTo>
                  <a:pt x="12901" y="58366"/>
                </a:lnTo>
                <a:lnTo>
                  <a:pt x="13185" y="59579"/>
                </a:lnTo>
                <a:lnTo>
                  <a:pt x="13469" y="60792"/>
                </a:lnTo>
                <a:lnTo>
                  <a:pt x="13754" y="62005"/>
                </a:lnTo>
                <a:lnTo>
                  <a:pt x="14038" y="63217"/>
                </a:lnTo>
              </a:path>
            </a:pathLst>
          </a:custGeom>
          <a:ln w="581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39"/>
          <p:cNvSpPr/>
          <p:nvPr/>
        </p:nvSpPr>
        <p:spPr>
          <a:xfrm>
            <a:off x="7835539" y="9757553"/>
            <a:ext cx="14604" cy="55244"/>
          </a:xfrm>
          <a:custGeom>
            <a:avLst/>
            <a:gdLst/>
            <a:ahLst/>
            <a:cxnLst/>
            <a:rect l="l" t="t" r="r" b="b"/>
            <a:pathLst>
              <a:path w="14604" h="55245">
                <a:moveTo>
                  <a:pt x="0" y="0"/>
                </a:moveTo>
                <a:lnTo>
                  <a:pt x="284" y="1212"/>
                </a:lnTo>
                <a:lnTo>
                  <a:pt x="568" y="2399"/>
                </a:lnTo>
                <a:lnTo>
                  <a:pt x="853" y="3586"/>
                </a:lnTo>
                <a:lnTo>
                  <a:pt x="1163" y="4799"/>
                </a:lnTo>
                <a:lnTo>
                  <a:pt x="1447" y="5960"/>
                </a:lnTo>
                <a:lnTo>
                  <a:pt x="1732" y="7147"/>
                </a:lnTo>
                <a:lnTo>
                  <a:pt x="2016" y="8334"/>
                </a:lnTo>
                <a:lnTo>
                  <a:pt x="2301" y="9521"/>
                </a:lnTo>
                <a:lnTo>
                  <a:pt x="2585" y="10682"/>
                </a:lnTo>
                <a:lnTo>
                  <a:pt x="2869" y="11843"/>
                </a:lnTo>
                <a:lnTo>
                  <a:pt x="3154" y="13030"/>
                </a:lnTo>
                <a:lnTo>
                  <a:pt x="3438" y="14191"/>
                </a:lnTo>
                <a:lnTo>
                  <a:pt x="3722" y="15352"/>
                </a:lnTo>
                <a:lnTo>
                  <a:pt x="4007" y="16488"/>
                </a:lnTo>
                <a:lnTo>
                  <a:pt x="4291" y="17649"/>
                </a:lnTo>
                <a:lnTo>
                  <a:pt x="4602" y="18810"/>
                </a:lnTo>
                <a:lnTo>
                  <a:pt x="4886" y="19945"/>
                </a:lnTo>
                <a:lnTo>
                  <a:pt x="5170" y="21081"/>
                </a:lnTo>
                <a:lnTo>
                  <a:pt x="5455" y="22242"/>
                </a:lnTo>
                <a:lnTo>
                  <a:pt x="5739" y="23377"/>
                </a:lnTo>
                <a:lnTo>
                  <a:pt x="6023" y="24487"/>
                </a:lnTo>
                <a:lnTo>
                  <a:pt x="6308" y="25622"/>
                </a:lnTo>
                <a:lnTo>
                  <a:pt x="6592" y="26757"/>
                </a:lnTo>
                <a:lnTo>
                  <a:pt x="6877" y="27867"/>
                </a:lnTo>
                <a:lnTo>
                  <a:pt x="7161" y="29002"/>
                </a:lnTo>
                <a:lnTo>
                  <a:pt x="7445" y="30112"/>
                </a:lnTo>
                <a:lnTo>
                  <a:pt x="7756" y="31221"/>
                </a:lnTo>
                <a:lnTo>
                  <a:pt x="8040" y="32331"/>
                </a:lnTo>
                <a:lnTo>
                  <a:pt x="8325" y="33441"/>
                </a:lnTo>
                <a:lnTo>
                  <a:pt x="8609" y="34524"/>
                </a:lnTo>
                <a:lnTo>
                  <a:pt x="8893" y="35634"/>
                </a:lnTo>
                <a:lnTo>
                  <a:pt x="9178" y="36718"/>
                </a:lnTo>
                <a:lnTo>
                  <a:pt x="9462" y="37827"/>
                </a:lnTo>
                <a:lnTo>
                  <a:pt x="9746" y="38911"/>
                </a:lnTo>
                <a:lnTo>
                  <a:pt x="10031" y="39995"/>
                </a:lnTo>
                <a:lnTo>
                  <a:pt x="10315" y="41078"/>
                </a:lnTo>
                <a:lnTo>
                  <a:pt x="10600" y="42136"/>
                </a:lnTo>
                <a:lnTo>
                  <a:pt x="10884" y="43220"/>
                </a:lnTo>
                <a:lnTo>
                  <a:pt x="11194" y="44304"/>
                </a:lnTo>
                <a:lnTo>
                  <a:pt x="11479" y="45362"/>
                </a:lnTo>
                <a:lnTo>
                  <a:pt x="11763" y="46420"/>
                </a:lnTo>
                <a:lnTo>
                  <a:pt x="12047" y="47477"/>
                </a:lnTo>
                <a:lnTo>
                  <a:pt x="12332" y="48535"/>
                </a:lnTo>
                <a:lnTo>
                  <a:pt x="13754" y="53773"/>
                </a:lnTo>
                <a:lnTo>
                  <a:pt x="14038" y="54831"/>
                </a:lnTo>
              </a:path>
            </a:pathLst>
          </a:custGeom>
          <a:ln w="581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40"/>
          <p:cNvSpPr/>
          <p:nvPr/>
        </p:nvSpPr>
        <p:spPr>
          <a:xfrm>
            <a:off x="7849578" y="9812372"/>
            <a:ext cx="14604" cy="46990"/>
          </a:xfrm>
          <a:custGeom>
            <a:avLst/>
            <a:gdLst/>
            <a:ahLst/>
            <a:cxnLst/>
            <a:rect l="l" t="t" r="r" b="b"/>
            <a:pathLst>
              <a:path w="14604" h="46989">
                <a:moveTo>
                  <a:pt x="0" y="0"/>
                </a:moveTo>
                <a:lnTo>
                  <a:pt x="310" y="1032"/>
                </a:lnTo>
                <a:lnTo>
                  <a:pt x="594" y="2064"/>
                </a:lnTo>
                <a:lnTo>
                  <a:pt x="879" y="3096"/>
                </a:lnTo>
                <a:lnTo>
                  <a:pt x="1163" y="4128"/>
                </a:lnTo>
                <a:lnTo>
                  <a:pt x="1447" y="5134"/>
                </a:lnTo>
                <a:lnTo>
                  <a:pt x="1732" y="6166"/>
                </a:lnTo>
                <a:lnTo>
                  <a:pt x="2016" y="7173"/>
                </a:lnTo>
                <a:lnTo>
                  <a:pt x="2301" y="8179"/>
                </a:lnTo>
                <a:lnTo>
                  <a:pt x="2585" y="9185"/>
                </a:lnTo>
                <a:lnTo>
                  <a:pt x="2869" y="10192"/>
                </a:lnTo>
                <a:lnTo>
                  <a:pt x="3154" y="11198"/>
                </a:lnTo>
                <a:lnTo>
                  <a:pt x="3438" y="12204"/>
                </a:lnTo>
                <a:lnTo>
                  <a:pt x="3748" y="13185"/>
                </a:lnTo>
                <a:lnTo>
                  <a:pt x="4033" y="14191"/>
                </a:lnTo>
                <a:lnTo>
                  <a:pt x="4317" y="15172"/>
                </a:lnTo>
                <a:lnTo>
                  <a:pt x="4602" y="16152"/>
                </a:lnTo>
                <a:lnTo>
                  <a:pt x="4886" y="17133"/>
                </a:lnTo>
                <a:lnTo>
                  <a:pt x="5170" y="18113"/>
                </a:lnTo>
                <a:lnTo>
                  <a:pt x="5455" y="19094"/>
                </a:lnTo>
                <a:lnTo>
                  <a:pt x="5739" y="20074"/>
                </a:lnTo>
                <a:lnTo>
                  <a:pt x="6023" y="21029"/>
                </a:lnTo>
                <a:lnTo>
                  <a:pt x="6308" y="22010"/>
                </a:lnTo>
                <a:lnTo>
                  <a:pt x="6592" y="22964"/>
                </a:lnTo>
                <a:lnTo>
                  <a:pt x="6903" y="23919"/>
                </a:lnTo>
                <a:lnTo>
                  <a:pt x="7187" y="24874"/>
                </a:lnTo>
                <a:lnTo>
                  <a:pt x="7471" y="25829"/>
                </a:lnTo>
                <a:lnTo>
                  <a:pt x="7756" y="26783"/>
                </a:lnTo>
                <a:lnTo>
                  <a:pt x="8040" y="27738"/>
                </a:lnTo>
                <a:lnTo>
                  <a:pt x="8325" y="28667"/>
                </a:lnTo>
                <a:lnTo>
                  <a:pt x="8609" y="29622"/>
                </a:lnTo>
                <a:lnTo>
                  <a:pt x="8893" y="30551"/>
                </a:lnTo>
                <a:lnTo>
                  <a:pt x="9178" y="31505"/>
                </a:lnTo>
                <a:lnTo>
                  <a:pt x="9462" y="32434"/>
                </a:lnTo>
                <a:lnTo>
                  <a:pt x="9746" y="33337"/>
                </a:lnTo>
                <a:lnTo>
                  <a:pt x="10031" y="34266"/>
                </a:lnTo>
                <a:lnTo>
                  <a:pt x="10341" y="35195"/>
                </a:lnTo>
                <a:lnTo>
                  <a:pt x="10626" y="36124"/>
                </a:lnTo>
                <a:lnTo>
                  <a:pt x="10910" y="37027"/>
                </a:lnTo>
                <a:lnTo>
                  <a:pt x="11194" y="37956"/>
                </a:lnTo>
                <a:lnTo>
                  <a:pt x="11479" y="38859"/>
                </a:lnTo>
                <a:lnTo>
                  <a:pt x="11763" y="39762"/>
                </a:lnTo>
                <a:lnTo>
                  <a:pt x="12047" y="40665"/>
                </a:lnTo>
                <a:lnTo>
                  <a:pt x="12332" y="41569"/>
                </a:lnTo>
                <a:lnTo>
                  <a:pt x="12616" y="42472"/>
                </a:lnTo>
                <a:lnTo>
                  <a:pt x="12901" y="43349"/>
                </a:lnTo>
                <a:lnTo>
                  <a:pt x="13185" y="44252"/>
                </a:lnTo>
                <a:lnTo>
                  <a:pt x="13495" y="45129"/>
                </a:lnTo>
                <a:lnTo>
                  <a:pt x="13780" y="46033"/>
                </a:lnTo>
                <a:lnTo>
                  <a:pt x="14064" y="46910"/>
                </a:lnTo>
              </a:path>
            </a:pathLst>
          </a:custGeom>
          <a:ln w="581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41"/>
          <p:cNvSpPr/>
          <p:nvPr/>
        </p:nvSpPr>
        <p:spPr>
          <a:xfrm>
            <a:off x="7863643" y="9859274"/>
            <a:ext cx="14604" cy="40005"/>
          </a:xfrm>
          <a:custGeom>
            <a:avLst/>
            <a:gdLst/>
            <a:ahLst/>
            <a:cxnLst/>
            <a:rect l="l" t="t" r="r" b="b"/>
            <a:pathLst>
              <a:path w="14604" h="40004">
                <a:moveTo>
                  <a:pt x="0" y="0"/>
                </a:moveTo>
                <a:lnTo>
                  <a:pt x="284" y="877"/>
                </a:lnTo>
                <a:lnTo>
                  <a:pt x="568" y="1754"/>
                </a:lnTo>
                <a:lnTo>
                  <a:pt x="853" y="2631"/>
                </a:lnTo>
                <a:lnTo>
                  <a:pt x="1137" y="3509"/>
                </a:lnTo>
                <a:lnTo>
                  <a:pt x="1421" y="4360"/>
                </a:lnTo>
                <a:lnTo>
                  <a:pt x="1706" y="5238"/>
                </a:lnTo>
                <a:lnTo>
                  <a:pt x="1990" y="6089"/>
                </a:lnTo>
                <a:lnTo>
                  <a:pt x="2275" y="6941"/>
                </a:lnTo>
                <a:lnTo>
                  <a:pt x="2559" y="7792"/>
                </a:lnTo>
                <a:lnTo>
                  <a:pt x="2869" y="8644"/>
                </a:lnTo>
                <a:lnTo>
                  <a:pt x="3154" y="9495"/>
                </a:lnTo>
                <a:lnTo>
                  <a:pt x="3438" y="10347"/>
                </a:lnTo>
                <a:lnTo>
                  <a:pt x="3722" y="11198"/>
                </a:lnTo>
                <a:lnTo>
                  <a:pt x="4007" y="12024"/>
                </a:lnTo>
                <a:lnTo>
                  <a:pt x="4291" y="12875"/>
                </a:lnTo>
                <a:lnTo>
                  <a:pt x="4576" y="13701"/>
                </a:lnTo>
                <a:lnTo>
                  <a:pt x="4860" y="14527"/>
                </a:lnTo>
                <a:lnTo>
                  <a:pt x="5144" y="15352"/>
                </a:lnTo>
                <a:lnTo>
                  <a:pt x="5429" y="16178"/>
                </a:lnTo>
                <a:lnTo>
                  <a:pt x="5713" y="17004"/>
                </a:lnTo>
                <a:lnTo>
                  <a:pt x="6023" y="17830"/>
                </a:lnTo>
                <a:lnTo>
                  <a:pt x="6308" y="18629"/>
                </a:lnTo>
                <a:lnTo>
                  <a:pt x="6592" y="19455"/>
                </a:lnTo>
                <a:lnTo>
                  <a:pt x="6877" y="20255"/>
                </a:lnTo>
                <a:lnTo>
                  <a:pt x="7161" y="21081"/>
                </a:lnTo>
                <a:lnTo>
                  <a:pt x="7445" y="21881"/>
                </a:lnTo>
                <a:lnTo>
                  <a:pt x="7730" y="22681"/>
                </a:lnTo>
                <a:lnTo>
                  <a:pt x="8014" y="23480"/>
                </a:lnTo>
                <a:lnTo>
                  <a:pt x="8299" y="24280"/>
                </a:lnTo>
                <a:lnTo>
                  <a:pt x="8583" y="25080"/>
                </a:lnTo>
                <a:lnTo>
                  <a:pt x="8867" y="25854"/>
                </a:lnTo>
                <a:lnTo>
                  <a:pt x="9152" y="26654"/>
                </a:lnTo>
                <a:lnTo>
                  <a:pt x="9462" y="27428"/>
                </a:lnTo>
                <a:lnTo>
                  <a:pt x="9746" y="28202"/>
                </a:lnTo>
                <a:lnTo>
                  <a:pt x="10031" y="29002"/>
                </a:lnTo>
                <a:lnTo>
                  <a:pt x="10315" y="29776"/>
                </a:lnTo>
                <a:lnTo>
                  <a:pt x="10600" y="30551"/>
                </a:lnTo>
                <a:lnTo>
                  <a:pt x="10884" y="31325"/>
                </a:lnTo>
                <a:lnTo>
                  <a:pt x="11168" y="32073"/>
                </a:lnTo>
                <a:lnTo>
                  <a:pt x="11453" y="32847"/>
                </a:lnTo>
                <a:lnTo>
                  <a:pt x="11737" y="33595"/>
                </a:lnTo>
                <a:lnTo>
                  <a:pt x="12022" y="34369"/>
                </a:lnTo>
                <a:lnTo>
                  <a:pt x="12306" y="35118"/>
                </a:lnTo>
                <a:lnTo>
                  <a:pt x="12590" y="35866"/>
                </a:lnTo>
                <a:lnTo>
                  <a:pt x="12901" y="36614"/>
                </a:lnTo>
                <a:lnTo>
                  <a:pt x="13185" y="37363"/>
                </a:lnTo>
                <a:lnTo>
                  <a:pt x="13469" y="38111"/>
                </a:lnTo>
                <a:lnTo>
                  <a:pt x="13754" y="38859"/>
                </a:lnTo>
                <a:lnTo>
                  <a:pt x="14038" y="39608"/>
                </a:lnTo>
              </a:path>
            </a:pathLst>
          </a:custGeom>
          <a:ln w="581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42"/>
          <p:cNvSpPr/>
          <p:nvPr/>
        </p:nvSpPr>
        <p:spPr>
          <a:xfrm>
            <a:off x="7877682" y="9898874"/>
            <a:ext cx="14604" cy="33020"/>
          </a:xfrm>
          <a:custGeom>
            <a:avLst/>
            <a:gdLst/>
            <a:ahLst/>
            <a:cxnLst/>
            <a:rect l="l" t="t" r="r" b="b"/>
            <a:pathLst>
              <a:path w="14604" h="33020">
                <a:moveTo>
                  <a:pt x="0" y="0"/>
                </a:moveTo>
                <a:lnTo>
                  <a:pt x="284" y="748"/>
                </a:lnTo>
                <a:lnTo>
                  <a:pt x="568" y="1470"/>
                </a:lnTo>
                <a:lnTo>
                  <a:pt x="853" y="2193"/>
                </a:lnTo>
                <a:lnTo>
                  <a:pt x="1137" y="2941"/>
                </a:lnTo>
                <a:lnTo>
                  <a:pt x="1421" y="3664"/>
                </a:lnTo>
                <a:lnTo>
                  <a:pt x="1706" y="4386"/>
                </a:lnTo>
                <a:lnTo>
                  <a:pt x="2016" y="5109"/>
                </a:lnTo>
                <a:lnTo>
                  <a:pt x="2301" y="5805"/>
                </a:lnTo>
                <a:lnTo>
                  <a:pt x="2585" y="6528"/>
                </a:lnTo>
                <a:lnTo>
                  <a:pt x="2869" y="7250"/>
                </a:lnTo>
                <a:lnTo>
                  <a:pt x="3154" y="7947"/>
                </a:lnTo>
                <a:lnTo>
                  <a:pt x="3438" y="8669"/>
                </a:lnTo>
                <a:lnTo>
                  <a:pt x="3722" y="9366"/>
                </a:lnTo>
                <a:lnTo>
                  <a:pt x="4007" y="10063"/>
                </a:lnTo>
                <a:lnTo>
                  <a:pt x="4291" y="10759"/>
                </a:lnTo>
                <a:lnTo>
                  <a:pt x="4576" y="11456"/>
                </a:lnTo>
                <a:lnTo>
                  <a:pt x="4860" y="12153"/>
                </a:lnTo>
                <a:lnTo>
                  <a:pt x="5144" y="12850"/>
                </a:lnTo>
                <a:lnTo>
                  <a:pt x="5455" y="13546"/>
                </a:lnTo>
                <a:lnTo>
                  <a:pt x="5739" y="14217"/>
                </a:lnTo>
                <a:lnTo>
                  <a:pt x="6023" y="14914"/>
                </a:lnTo>
                <a:lnTo>
                  <a:pt x="6308" y="15585"/>
                </a:lnTo>
                <a:lnTo>
                  <a:pt x="6592" y="16256"/>
                </a:lnTo>
                <a:lnTo>
                  <a:pt x="6877" y="16926"/>
                </a:lnTo>
                <a:lnTo>
                  <a:pt x="7161" y="17623"/>
                </a:lnTo>
                <a:lnTo>
                  <a:pt x="7445" y="18294"/>
                </a:lnTo>
                <a:lnTo>
                  <a:pt x="7730" y="18939"/>
                </a:lnTo>
                <a:lnTo>
                  <a:pt x="8014" y="19610"/>
                </a:lnTo>
                <a:lnTo>
                  <a:pt x="8299" y="20281"/>
                </a:lnTo>
                <a:lnTo>
                  <a:pt x="8609" y="20926"/>
                </a:lnTo>
                <a:lnTo>
                  <a:pt x="8893" y="21597"/>
                </a:lnTo>
                <a:lnTo>
                  <a:pt x="9178" y="22242"/>
                </a:lnTo>
                <a:lnTo>
                  <a:pt x="9462" y="22913"/>
                </a:lnTo>
                <a:lnTo>
                  <a:pt x="9746" y="23558"/>
                </a:lnTo>
                <a:lnTo>
                  <a:pt x="10031" y="24203"/>
                </a:lnTo>
                <a:lnTo>
                  <a:pt x="10315" y="24848"/>
                </a:lnTo>
                <a:lnTo>
                  <a:pt x="10600" y="25493"/>
                </a:lnTo>
                <a:lnTo>
                  <a:pt x="10884" y="26112"/>
                </a:lnTo>
                <a:lnTo>
                  <a:pt x="11168" y="26757"/>
                </a:lnTo>
                <a:lnTo>
                  <a:pt x="11453" y="27403"/>
                </a:lnTo>
                <a:lnTo>
                  <a:pt x="11737" y="28022"/>
                </a:lnTo>
                <a:lnTo>
                  <a:pt x="12047" y="28667"/>
                </a:lnTo>
                <a:lnTo>
                  <a:pt x="12332" y="29286"/>
                </a:lnTo>
                <a:lnTo>
                  <a:pt x="12616" y="29905"/>
                </a:lnTo>
                <a:lnTo>
                  <a:pt x="12901" y="30525"/>
                </a:lnTo>
                <a:lnTo>
                  <a:pt x="13185" y="31144"/>
                </a:lnTo>
                <a:lnTo>
                  <a:pt x="13469" y="31763"/>
                </a:lnTo>
                <a:lnTo>
                  <a:pt x="13754" y="32383"/>
                </a:lnTo>
                <a:lnTo>
                  <a:pt x="14038" y="33002"/>
                </a:lnTo>
              </a:path>
            </a:pathLst>
          </a:custGeom>
          <a:ln w="581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43"/>
          <p:cNvSpPr/>
          <p:nvPr/>
        </p:nvSpPr>
        <p:spPr>
          <a:xfrm>
            <a:off x="7891721" y="9931872"/>
            <a:ext cx="14604" cy="27305"/>
          </a:xfrm>
          <a:custGeom>
            <a:avLst/>
            <a:gdLst/>
            <a:ahLst/>
            <a:cxnLst/>
            <a:rect l="l" t="t" r="r" b="b"/>
            <a:pathLst>
              <a:path w="14604" h="27304">
                <a:moveTo>
                  <a:pt x="0" y="0"/>
                </a:moveTo>
                <a:lnTo>
                  <a:pt x="284" y="619"/>
                </a:lnTo>
                <a:lnTo>
                  <a:pt x="568" y="1212"/>
                </a:lnTo>
                <a:lnTo>
                  <a:pt x="853" y="1832"/>
                </a:lnTo>
                <a:lnTo>
                  <a:pt x="1163" y="2425"/>
                </a:lnTo>
                <a:lnTo>
                  <a:pt x="1447" y="3018"/>
                </a:lnTo>
                <a:lnTo>
                  <a:pt x="1732" y="3612"/>
                </a:lnTo>
                <a:lnTo>
                  <a:pt x="2016" y="4231"/>
                </a:lnTo>
                <a:lnTo>
                  <a:pt x="2301" y="4799"/>
                </a:lnTo>
                <a:lnTo>
                  <a:pt x="2585" y="5392"/>
                </a:lnTo>
                <a:lnTo>
                  <a:pt x="2869" y="5986"/>
                </a:lnTo>
                <a:lnTo>
                  <a:pt x="3154" y="6579"/>
                </a:lnTo>
                <a:lnTo>
                  <a:pt x="3438" y="7147"/>
                </a:lnTo>
                <a:lnTo>
                  <a:pt x="3722" y="7740"/>
                </a:lnTo>
                <a:lnTo>
                  <a:pt x="4007" y="8308"/>
                </a:lnTo>
                <a:lnTo>
                  <a:pt x="4291" y="8902"/>
                </a:lnTo>
                <a:lnTo>
                  <a:pt x="4602" y="9469"/>
                </a:lnTo>
                <a:lnTo>
                  <a:pt x="4886" y="10037"/>
                </a:lnTo>
                <a:lnTo>
                  <a:pt x="5170" y="10605"/>
                </a:lnTo>
                <a:lnTo>
                  <a:pt x="5455" y="11172"/>
                </a:lnTo>
                <a:lnTo>
                  <a:pt x="5739" y="11740"/>
                </a:lnTo>
                <a:lnTo>
                  <a:pt x="6023" y="12308"/>
                </a:lnTo>
                <a:lnTo>
                  <a:pt x="6308" y="12875"/>
                </a:lnTo>
                <a:lnTo>
                  <a:pt x="6592" y="13417"/>
                </a:lnTo>
                <a:lnTo>
                  <a:pt x="6877" y="13985"/>
                </a:lnTo>
                <a:lnTo>
                  <a:pt x="7161" y="14527"/>
                </a:lnTo>
                <a:lnTo>
                  <a:pt x="7445" y="15094"/>
                </a:lnTo>
                <a:lnTo>
                  <a:pt x="7756" y="15636"/>
                </a:lnTo>
                <a:lnTo>
                  <a:pt x="8040" y="16178"/>
                </a:lnTo>
                <a:lnTo>
                  <a:pt x="8325" y="16720"/>
                </a:lnTo>
                <a:lnTo>
                  <a:pt x="8609" y="17262"/>
                </a:lnTo>
                <a:lnTo>
                  <a:pt x="8893" y="17804"/>
                </a:lnTo>
                <a:lnTo>
                  <a:pt x="9178" y="18346"/>
                </a:lnTo>
                <a:lnTo>
                  <a:pt x="9462" y="18887"/>
                </a:lnTo>
                <a:lnTo>
                  <a:pt x="9746" y="19404"/>
                </a:lnTo>
                <a:lnTo>
                  <a:pt x="10031" y="19945"/>
                </a:lnTo>
                <a:lnTo>
                  <a:pt x="10315" y="20461"/>
                </a:lnTo>
                <a:lnTo>
                  <a:pt x="10600" y="21003"/>
                </a:lnTo>
                <a:lnTo>
                  <a:pt x="10884" y="21519"/>
                </a:lnTo>
                <a:lnTo>
                  <a:pt x="11194" y="22035"/>
                </a:lnTo>
                <a:lnTo>
                  <a:pt x="11479" y="22552"/>
                </a:lnTo>
                <a:lnTo>
                  <a:pt x="11763" y="23068"/>
                </a:lnTo>
                <a:lnTo>
                  <a:pt x="12047" y="23584"/>
                </a:lnTo>
                <a:lnTo>
                  <a:pt x="12332" y="24100"/>
                </a:lnTo>
                <a:lnTo>
                  <a:pt x="12616" y="24616"/>
                </a:lnTo>
                <a:lnTo>
                  <a:pt x="12901" y="25132"/>
                </a:lnTo>
                <a:lnTo>
                  <a:pt x="13185" y="25622"/>
                </a:lnTo>
                <a:lnTo>
                  <a:pt x="13469" y="26138"/>
                </a:lnTo>
                <a:lnTo>
                  <a:pt x="13754" y="26628"/>
                </a:lnTo>
                <a:lnTo>
                  <a:pt x="14038" y="27145"/>
                </a:lnTo>
              </a:path>
            </a:pathLst>
          </a:custGeom>
          <a:ln w="581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44"/>
          <p:cNvSpPr/>
          <p:nvPr/>
        </p:nvSpPr>
        <p:spPr>
          <a:xfrm>
            <a:off x="7905759" y="9959011"/>
            <a:ext cx="14604" cy="22225"/>
          </a:xfrm>
          <a:custGeom>
            <a:avLst/>
            <a:gdLst/>
            <a:ahLst/>
            <a:cxnLst/>
            <a:rect l="l" t="t" r="r" b="b"/>
            <a:pathLst>
              <a:path w="14604" h="22225">
                <a:moveTo>
                  <a:pt x="0" y="0"/>
                </a:moveTo>
                <a:lnTo>
                  <a:pt x="284" y="490"/>
                </a:lnTo>
                <a:lnTo>
                  <a:pt x="594" y="1006"/>
                </a:lnTo>
                <a:lnTo>
                  <a:pt x="879" y="1496"/>
                </a:lnTo>
                <a:lnTo>
                  <a:pt x="1163" y="1986"/>
                </a:lnTo>
                <a:lnTo>
                  <a:pt x="1447" y="2477"/>
                </a:lnTo>
                <a:lnTo>
                  <a:pt x="1732" y="2967"/>
                </a:lnTo>
                <a:lnTo>
                  <a:pt x="2016" y="3457"/>
                </a:lnTo>
                <a:lnTo>
                  <a:pt x="2301" y="3922"/>
                </a:lnTo>
                <a:lnTo>
                  <a:pt x="2585" y="4412"/>
                </a:lnTo>
                <a:lnTo>
                  <a:pt x="2869" y="4902"/>
                </a:lnTo>
                <a:lnTo>
                  <a:pt x="3154" y="5367"/>
                </a:lnTo>
                <a:lnTo>
                  <a:pt x="3438" y="5831"/>
                </a:lnTo>
                <a:lnTo>
                  <a:pt x="3748" y="6321"/>
                </a:lnTo>
                <a:lnTo>
                  <a:pt x="4033" y="6786"/>
                </a:lnTo>
                <a:lnTo>
                  <a:pt x="4317" y="7250"/>
                </a:lnTo>
                <a:lnTo>
                  <a:pt x="4602" y="7715"/>
                </a:lnTo>
                <a:lnTo>
                  <a:pt x="4886" y="8179"/>
                </a:lnTo>
                <a:lnTo>
                  <a:pt x="5170" y="8644"/>
                </a:lnTo>
                <a:lnTo>
                  <a:pt x="5455" y="9108"/>
                </a:lnTo>
                <a:lnTo>
                  <a:pt x="5739" y="9573"/>
                </a:lnTo>
                <a:lnTo>
                  <a:pt x="6023" y="10037"/>
                </a:lnTo>
                <a:lnTo>
                  <a:pt x="6308" y="10476"/>
                </a:lnTo>
                <a:lnTo>
                  <a:pt x="6592" y="10940"/>
                </a:lnTo>
                <a:lnTo>
                  <a:pt x="6903" y="11379"/>
                </a:lnTo>
                <a:lnTo>
                  <a:pt x="7187" y="11843"/>
                </a:lnTo>
                <a:lnTo>
                  <a:pt x="7471" y="12282"/>
                </a:lnTo>
                <a:lnTo>
                  <a:pt x="7756" y="12721"/>
                </a:lnTo>
                <a:lnTo>
                  <a:pt x="8040" y="13185"/>
                </a:lnTo>
                <a:lnTo>
                  <a:pt x="8325" y="13624"/>
                </a:lnTo>
                <a:lnTo>
                  <a:pt x="8609" y="14062"/>
                </a:lnTo>
                <a:lnTo>
                  <a:pt x="8893" y="14501"/>
                </a:lnTo>
                <a:lnTo>
                  <a:pt x="9178" y="14914"/>
                </a:lnTo>
                <a:lnTo>
                  <a:pt x="9462" y="15352"/>
                </a:lnTo>
                <a:lnTo>
                  <a:pt x="9746" y="15791"/>
                </a:lnTo>
                <a:lnTo>
                  <a:pt x="10031" y="16230"/>
                </a:lnTo>
                <a:lnTo>
                  <a:pt x="10341" y="16643"/>
                </a:lnTo>
                <a:lnTo>
                  <a:pt x="10626" y="17081"/>
                </a:lnTo>
                <a:lnTo>
                  <a:pt x="10910" y="17494"/>
                </a:lnTo>
                <a:lnTo>
                  <a:pt x="11194" y="17907"/>
                </a:lnTo>
                <a:lnTo>
                  <a:pt x="11479" y="18346"/>
                </a:lnTo>
                <a:lnTo>
                  <a:pt x="11763" y="18758"/>
                </a:lnTo>
                <a:lnTo>
                  <a:pt x="12047" y="19171"/>
                </a:lnTo>
                <a:lnTo>
                  <a:pt x="12332" y="19584"/>
                </a:lnTo>
                <a:lnTo>
                  <a:pt x="12616" y="19997"/>
                </a:lnTo>
                <a:lnTo>
                  <a:pt x="12901" y="20410"/>
                </a:lnTo>
                <a:lnTo>
                  <a:pt x="13185" y="20823"/>
                </a:lnTo>
                <a:lnTo>
                  <a:pt x="13469" y="21236"/>
                </a:lnTo>
                <a:lnTo>
                  <a:pt x="13780" y="21648"/>
                </a:lnTo>
                <a:lnTo>
                  <a:pt x="14064" y="22035"/>
                </a:lnTo>
              </a:path>
            </a:pathLst>
          </a:custGeom>
          <a:ln w="5813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45"/>
          <p:cNvSpPr/>
          <p:nvPr/>
        </p:nvSpPr>
        <p:spPr>
          <a:xfrm>
            <a:off x="7919824" y="9981050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0" y="0"/>
                </a:moveTo>
                <a:lnTo>
                  <a:pt x="284" y="412"/>
                </a:lnTo>
                <a:lnTo>
                  <a:pt x="568" y="799"/>
                </a:lnTo>
                <a:lnTo>
                  <a:pt x="853" y="1186"/>
                </a:lnTo>
                <a:lnTo>
                  <a:pt x="1137" y="1599"/>
                </a:lnTo>
                <a:lnTo>
                  <a:pt x="1421" y="1986"/>
                </a:lnTo>
                <a:lnTo>
                  <a:pt x="1706" y="2373"/>
                </a:lnTo>
                <a:lnTo>
                  <a:pt x="1990" y="2786"/>
                </a:lnTo>
                <a:lnTo>
                  <a:pt x="2275" y="3173"/>
                </a:lnTo>
                <a:lnTo>
                  <a:pt x="2559" y="3560"/>
                </a:lnTo>
                <a:lnTo>
                  <a:pt x="2869" y="3947"/>
                </a:lnTo>
                <a:lnTo>
                  <a:pt x="3154" y="4309"/>
                </a:lnTo>
                <a:lnTo>
                  <a:pt x="3438" y="4696"/>
                </a:lnTo>
                <a:lnTo>
                  <a:pt x="3722" y="5083"/>
                </a:lnTo>
                <a:lnTo>
                  <a:pt x="4007" y="5470"/>
                </a:lnTo>
                <a:lnTo>
                  <a:pt x="4291" y="5831"/>
                </a:lnTo>
                <a:lnTo>
                  <a:pt x="4576" y="6218"/>
                </a:lnTo>
                <a:lnTo>
                  <a:pt x="4860" y="6579"/>
                </a:lnTo>
                <a:lnTo>
                  <a:pt x="5144" y="6966"/>
                </a:lnTo>
                <a:lnTo>
                  <a:pt x="5429" y="7328"/>
                </a:lnTo>
                <a:lnTo>
                  <a:pt x="5713" y="7689"/>
                </a:lnTo>
                <a:lnTo>
                  <a:pt x="5998" y="8076"/>
                </a:lnTo>
                <a:lnTo>
                  <a:pt x="6308" y="8437"/>
                </a:lnTo>
                <a:lnTo>
                  <a:pt x="6592" y="8798"/>
                </a:lnTo>
                <a:lnTo>
                  <a:pt x="6877" y="9160"/>
                </a:lnTo>
                <a:lnTo>
                  <a:pt x="7161" y="9521"/>
                </a:lnTo>
                <a:lnTo>
                  <a:pt x="7445" y="9882"/>
                </a:lnTo>
                <a:lnTo>
                  <a:pt x="7730" y="10218"/>
                </a:lnTo>
                <a:lnTo>
                  <a:pt x="8014" y="10579"/>
                </a:lnTo>
                <a:lnTo>
                  <a:pt x="8299" y="10940"/>
                </a:lnTo>
                <a:lnTo>
                  <a:pt x="8583" y="11301"/>
                </a:lnTo>
                <a:lnTo>
                  <a:pt x="8867" y="11637"/>
                </a:lnTo>
                <a:lnTo>
                  <a:pt x="9152" y="11998"/>
                </a:lnTo>
                <a:lnTo>
                  <a:pt x="9462" y="12333"/>
                </a:lnTo>
                <a:lnTo>
                  <a:pt x="9746" y="12669"/>
                </a:lnTo>
                <a:lnTo>
                  <a:pt x="10031" y="13030"/>
                </a:lnTo>
                <a:lnTo>
                  <a:pt x="10315" y="13366"/>
                </a:lnTo>
                <a:lnTo>
                  <a:pt x="10600" y="13701"/>
                </a:lnTo>
                <a:lnTo>
                  <a:pt x="10884" y="14036"/>
                </a:lnTo>
                <a:lnTo>
                  <a:pt x="11168" y="14372"/>
                </a:lnTo>
                <a:lnTo>
                  <a:pt x="11453" y="14707"/>
                </a:lnTo>
                <a:lnTo>
                  <a:pt x="11737" y="15043"/>
                </a:lnTo>
                <a:lnTo>
                  <a:pt x="12022" y="15378"/>
                </a:lnTo>
                <a:lnTo>
                  <a:pt x="12306" y="15714"/>
                </a:lnTo>
                <a:lnTo>
                  <a:pt x="12590" y="16049"/>
                </a:lnTo>
                <a:lnTo>
                  <a:pt x="12901" y="16359"/>
                </a:lnTo>
                <a:lnTo>
                  <a:pt x="13185" y="16694"/>
                </a:lnTo>
                <a:lnTo>
                  <a:pt x="13469" y="17030"/>
                </a:lnTo>
                <a:lnTo>
                  <a:pt x="13754" y="17339"/>
                </a:lnTo>
                <a:lnTo>
                  <a:pt x="14038" y="17675"/>
                </a:lnTo>
              </a:path>
            </a:pathLst>
          </a:custGeom>
          <a:ln w="581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46"/>
          <p:cNvSpPr/>
          <p:nvPr/>
        </p:nvSpPr>
        <p:spPr>
          <a:xfrm>
            <a:off x="7933863" y="999871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0"/>
                </a:moveTo>
                <a:lnTo>
                  <a:pt x="284" y="309"/>
                </a:lnTo>
                <a:lnTo>
                  <a:pt x="568" y="645"/>
                </a:lnTo>
                <a:lnTo>
                  <a:pt x="853" y="954"/>
                </a:lnTo>
                <a:lnTo>
                  <a:pt x="1137" y="1264"/>
                </a:lnTo>
                <a:lnTo>
                  <a:pt x="1421" y="1573"/>
                </a:lnTo>
                <a:lnTo>
                  <a:pt x="1706" y="1883"/>
                </a:lnTo>
                <a:lnTo>
                  <a:pt x="2016" y="2219"/>
                </a:lnTo>
                <a:lnTo>
                  <a:pt x="2301" y="2528"/>
                </a:lnTo>
                <a:lnTo>
                  <a:pt x="2585" y="2812"/>
                </a:lnTo>
                <a:lnTo>
                  <a:pt x="2869" y="3122"/>
                </a:lnTo>
                <a:lnTo>
                  <a:pt x="3154" y="3431"/>
                </a:lnTo>
                <a:lnTo>
                  <a:pt x="3438" y="3741"/>
                </a:lnTo>
                <a:lnTo>
                  <a:pt x="3722" y="4051"/>
                </a:lnTo>
                <a:lnTo>
                  <a:pt x="4007" y="4334"/>
                </a:lnTo>
                <a:lnTo>
                  <a:pt x="4291" y="4644"/>
                </a:lnTo>
                <a:lnTo>
                  <a:pt x="4576" y="4928"/>
                </a:lnTo>
                <a:lnTo>
                  <a:pt x="4860" y="5238"/>
                </a:lnTo>
                <a:lnTo>
                  <a:pt x="5144" y="5521"/>
                </a:lnTo>
                <a:lnTo>
                  <a:pt x="5455" y="5831"/>
                </a:lnTo>
                <a:lnTo>
                  <a:pt x="5739" y="6115"/>
                </a:lnTo>
                <a:lnTo>
                  <a:pt x="6023" y="6399"/>
                </a:lnTo>
                <a:lnTo>
                  <a:pt x="6308" y="6683"/>
                </a:lnTo>
                <a:lnTo>
                  <a:pt x="6592" y="6992"/>
                </a:lnTo>
                <a:lnTo>
                  <a:pt x="6877" y="7276"/>
                </a:lnTo>
                <a:lnTo>
                  <a:pt x="7161" y="7560"/>
                </a:lnTo>
                <a:lnTo>
                  <a:pt x="7445" y="7844"/>
                </a:lnTo>
                <a:lnTo>
                  <a:pt x="7730" y="8128"/>
                </a:lnTo>
                <a:lnTo>
                  <a:pt x="8014" y="8411"/>
                </a:lnTo>
                <a:lnTo>
                  <a:pt x="8299" y="8669"/>
                </a:lnTo>
                <a:lnTo>
                  <a:pt x="8609" y="8953"/>
                </a:lnTo>
                <a:lnTo>
                  <a:pt x="8893" y="9237"/>
                </a:lnTo>
                <a:lnTo>
                  <a:pt x="9178" y="9495"/>
                </a:lnTo>
                <a:lnTo>
                  <a:pt x="9462" y="9779"/>
                </a:lnTo>
                <a:lnTo>
                  <a:pt x="9746" y="10063"/>
                </a:lnTo>
                <a:lnTo>
                  <a:pt x="10031" y="10321"/>
                </a:lnTo>
                <a:lnTo>
                  <a:pt x="10315" y="10605"/>
                </a:lnTo>
                <a:lnTo>
                  <a:pt x="10600" y="10863"/>
                </a:lnTo>
                <a:lnTo>
                  <a:pt x="10884" y="11121"/>
                </a:lnTo>
                <a:lnTo>
                  <a:pt x="11168" y="11405"/>
                </a:lnTo>
                <a:lnTo>
                  <a:pt x="11453" y="11663"/>
                </a:lnTo>
                <a:lnTo>
                  <a:pt x="11737" y="11921"/>
                </a:lnTo>
                <a:lnTo>
                  <a:pt x="12047" y="12179"/>
                </a:lnTo>
                <a:lnTo>
                  <a:pt x="12332" y="12437"/>
                </a:lnTo>
                <a:lnTo>
                  <a:pt x="12616" y="12695"/>
                </a:lnTo>
                <a:lnTo>
                  <a:pt x="12901" y="12953"/>
                </a:lnTo>
                <a:lnTo>
                  <a:pt x="13185" y="13211"/>
                </a:lnTo>
                <a:lnTo>
                  <a:pt x="13469" y="13469"/>
                </a:lnTo>
                <a:lnTo>
                  <a:pt x="13754" y="13727"/>
                </a:lnTo>
                <a:lnTo>
                  <a:pt x="14038" y="13985"/>
                </a:lnTo>
              </a:path>
            </a:pathLst>
          </a:custGeom>
          <a:ln w="5811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47"/>
          <p:cNvSpPr/>
          <p:nvPr/>
        </p:nvSpPr>
        <p:spPr>
          <a:xfrm>
            <a:off x="7947902" y="10012700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29">
                <a:moveTo>
                  <a:pt x="0" y="0"/>
                </a:moveTo>
                <a:lnTo>
                  <a:pt x="284" y="258"/>
                </a:lnTo>
                <a:lnTo>
                  <a:pt x="568" y="516"/>
                </a:lnTo>
                <a:lnTo>
                  <a:pt x="853" y="748"/>
                </a:lnTo>
                <a:lnTo>
                  <a:pt x="1137" y="1006"/>
                </a:lnTo>
                <a:lnTo>
                  <a:pt x="1447" y="1238"/>
                </a:lnTo>
                <a:lnTo>
                  <a:pt x="1732" y="1496"/>
                </a:lnTo>
                <a:lnTo>
                  <a:pt x="2016" y="1728"/>
                </a:lnTo>
                <a:lnTo>
                  <a:pt x="2301" y="1986"/>
                </a:lnTo>
                <a:lnTo>
                  <a:pt x="2585" y="2219"/>
                </a:lnTo>
                <a:lnTo>
                  <a:pt x="2869" y="2451"/>
                </a:lnTo>
                <a:lnTo>
                  <a:pt x="3154" y="2709"/>
                </a:lnTo>
                <a:lnTo>
                  <a:pt x="3438" y="2941"/>
                </a:lnTo>
                <a:lnTo>
                  <a:pt x="3722" y="3173"/>
                </a:lnTo>
                <a:lnTo>
                  <a:pt x="4007" y="3406"/>
                </a:lnTo>
                <a:lnTo>
                  <a:pt x="4291" y="3638"/>
                </a:lnTo>
                <a:lnTo>
                  <a:pt x="4602" y="3870"/>
                </a:lnTo>
                <a:lnTo>
                  <a:pt x="4886" y="4102"/>
                </a:lnTo>
                <a:lnTo>
                  <a:pt x="5170" y="4334"/>
                </a:lnTo>
                <a:lnTo>
                  <a:pt x="5455" y="4567"/>
                </a:lnTo>
                <a:lnTo>
                  <a:pt x="5739" y="4799"/>
                </a:lnTo>
                <a:lnTo>
                  <a:pt x="6023" y="5031"/>
                </a:lnTo>
                <a:lnTo>
                  <a:pt x="6308" y="5238"/>
                </a:lnTo>
                <a:lnTo>
                  <a:pt x="6592" y="5470"/>
                </a:lnTo>
                <a:lnTo>
                  <a:pt x="6877" y="5702"/>
                </a:lnTo>
                <a:lnTo>
                  <a:pt x="7161" y="5908"/>
                </a:lnTo>
                <a:lnTo>
                  <a:pt x="7445" y="6141"/>
                </a:lnTo>
                <a:lnTo>
                  <a:pt x="7730" y="6373"/>
                </a:lnTo>
                <a:lnTo>
                  <a:pt x="8040" y="6579"/>
                </a:lnTo>
                <a:lnTo>
                  <a:pt x="8325" y="6812"/>
                </a:lnTo>
                <a:lnTo>
                  <a:pt x="8609" y="7018"/>
                </a:lnTo>
                <a:lnTo>
                  <a:pt x="8893" y="7224"/>
                </a:lnTo>
                <a:lnTo>
                  <a:pt x="9178" y="7457"/>
                </a:lnTo>
                <a:lnTo>
                  <a:pt x="9462" y="7663"/>
                </a:lnTo>
                <a:lnTo>
                  <a:pt x="9746" y="7869"/>
                </a:lnTo>
                <a:lnTo>
                  <a:pt x="10031" y="8076"/>
                </a:lnTo>
                <a:lnTo>
                  <a:pt x="10315" y="8282"/>
                </a:lnTo>
                <a:lnTo>
                  <a:pt x="10600" y="8515"/>
                </a:lnTo>
                <a:lnTo>
                  <a:pt x="10884" y="8721"/>
                </a:lnTo>
                <a:lnTo>
                  <a:pt x="11194" y="8927"/>
                </a:lnTo>
                <a:lnTo>
                  <a:pt x="11479" y="9134"/>
                </a:lnTo>
                <a:lnTo>
                  <a:pt x="11763" y="9340"/>
                </a:lnTo>
                <a:lnTo>
                  <a:pt x="12047" y="9521"/>
                </a:lnTo>
                <a:lnTo>
                  <a:pt x="12332" y="9727"/>
                </a:lnTo>
                <a:lnTo>
                  <a:pt x="12616" y="9934"/>
                </a:lnTo>
                <a:lnTo>
                  <a:pt x="12901" y="10140"/>
                </a:lnTo>
                <a:lnTo>
                  <a:pt x="13185" y="10347"/>
                </a:lnTo>
                <a:lnTo>
                  <a:pt x="13469" y="10527"/>
                </a:lnTo>
                <a:lnTo>
                  <a:pt x="13754" y="10734"/>
                </a:lnTo>
                <a:lnTo>
                  <a:pt x="14038" y="10914"/>
                </a:lnTo>
              </a:path>
            </a:pathLst>
          </a:custGeom>
          <a:ln w="5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48"/>
          <p:cNvSpPr/>
          <p:nvPr/>
        </p:nvSpPr>
        <p:spPr>
          <a:xfrm>
            <a:off x="7961940" y="10023626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4" h="8889">
                <a:moveTo>
                  <a:pt x="0" y="0"/>
                </a:moveTo>
                <a:lnTo>
                  <a:pt x="284" y="206"/>
                </a:lnTo>
                <a:lnTo>
                  <a:pt x="594" y="387"/>
                </a:lnTo>
                <a:lnTo>
                  <a:pt x="879" y="593"/>
                </a:lnTo>
                <a:lnTo>
                  <a:pt x="1163" y="774"/>
                </a:lnTo>
                <a:lnTo>
                  <a:pt x="1447" y="980"/>
                </a:lnTo>
                <a:lnTo>
                  <a:pt x="1732" y="1161"/>
                </a:lnTo>
                <a:lnTo>
                  <a:pt x="2016" y="1341"/>
                </a:lnTo>
                <a:lnTo>
                  <a:pt x="2301" y="1522"/>
                </a:lnTo>
                <a:lnTo>
                  <a:pt x="2585" y="1728"/>
                </a:lnTo>
                <a:lnTo>
                  <a:pt x="2869" y="1909"/>
                </a:lnTo>
                <a:lnTo>
                  <a:pt x="3154" y="2090"/>
                </a:lnTo>
                <a:lnTo>
                  <a:pt x="3438" y="2270"/>
                </a:lnTo>
                <a:lnTo>
                  <a:pt x="3748" y="2451"/>
                </a:lnTo>
                <a:lnTo>
                  <a:pt x="4033" y="2631"/>
                </a:lnTo>
                <a:lnTo>
                  <a:pt x="4317" y="2812"/>
                </a:lnTo>
                <a:lnTo>
                  <a:pt x="4602" y="2993"/>
                </a:lnTo>
                <a:lnTo>
                  <a:pt x="4886" y="3173"/>
                </a:lnTo>
                <a:lnTo>
                  <a:pt x="5170" y="3354"/>
                </a:lnTo>
                <a:lnTo>
                  <a:pt x="5455" y="3535"/>
                </a:lnTo>
                <a:lnTo>
                  <a:pt x="5739" y="3715"/>
                </a:lnTo>
                <a:lnTo>
                  <a:pt x="6023" y="3896"/>
                </a:lnTo>
                <a:lnTo>
                  <a:pt x="6308" y="4076"/>
                </a:lnTo>
                <a:lnTo>
                  <a:pt x="6592" y="4231"/>
                </a:lnTo>
                <a:lnTo>
                  <a:pt x="6877" y="4412"/>
                </a:lnTo>
                <a:lnTo>
                  <a:pt x="7187" y="4592"/>
                </a:lnTo>
                <a:lnTo>
                  <a:pt x="7471" y="4747"/>
                </a:lnTo>
                <a:lnTo>
                  <a:pt x="7756" y="4928"/>
                </a:lnTo>
                <a:lnTo>
                  <a:pt x="8040" y="5083"/>
                </a:lnTo>
                <a:lnTo>
                  <a:pt x="8325" y="5263"/>
                </a:lnTo>
                <a:lnTo>
                  <a:pt x="8609" y="5418"/>
                </a:lnTo>
                <a:lnTo>
                  <a:pt x="8893" y="5599"/>
                </a:lnTo>
                <a:lnTo>
                  <a:pt x="9178" y="5754"/>
                </a:lnTo>
                <a:lnTo>
                  <a:pt x="9462" y="5908"/>
                </a:lnTo>
                <a:lnTo>
                  <a:pt x="9746" y="6089"/>
                </a:lnTo>
                <a:lnTo>
                  <a:pt x="10031" y="6244"/>
                </a:lnTo>
                <a:lnTo>
                  <a:pt x="10341" y="6399"/>
                </a:lnTo>
                <a:lnTo>
                  <a:pt x="10626" y="6579"/>
                </a:lnTo>
                <a:lnTo>
                  <a:pt x="10910" y="6734"/>
                </a:lnTo>
                <a:lnTo>
                  <a:pt x="11194" y="6889"/>
                </a:lnTo>
                <a:lnTo>
                  <a:pt x="11479" y="7044"/>
                </a:lnTo>
                <a:lnTo>
                  <a:pt x="11763" y="7199"/>
                </a:lnTo>
                <a:lnTo>
                  <a:pt x="12047" y="7353"/>
                </a:lnTo>
                <a:lnTo>
                  <a:pt x="12332" y="7508"/>
                </a:lnTo>
                <a:lnTo>
                  <a:pt x="12616" y="7663"/>
                </a:lnTo>
                <a:lnTo>
                  <a:pt x="12901" y="7818"/>
                </a:lnTo>
                <a:lnTo>
                  <a:pt x="13185" y="7973"/>
                </a:lnTo>
                <a:lnTo>
                  <a:pt x="13469" y="8128"/>
                </a:lnTo>
                <a:lnTo>
                  <a:pt x="13780" y="8282"/>
                </a:lnTo>
                <a:lnTo>
                  <a:pt x="14064" y="8437"/>
                </a:lnTo>
              </a:path>
            </a:pathLst>
          </a:custGeom>
          <a:ln w="580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49"/>
          <p:cNvSpPr/>
          <p:nvPr/>
        </p:nvSpPr>
        <p:spPr>
          <a:xfrm>
            <a:off x="7976005" y="10032053"/>
            <a:ext cx="14604" cy="6985"/>
          </a:xfrm>
          <a:custGeom>
            <a:avLst/>
            <a:gdLst/>
            <a:ahLst/>
            <a:cxnLst/>
            <a:rect l="l" t="t" r="r" b="b"/>
            <a:pathLst>
              <a:path w="14604" h="6985">
                <a:moveTo>
                  <a:pt x="0" y="0"/>
                </a:moveTo>
                <a:lnTo>
                  <a:pt x="284" y="154"/>
                </a:lnTo>
                <a:lnTo>
                  <a:pt x="568" y="309"/>
                </a:lnTo>
                <a:lnTo>
                  <a:pt x="853" y="438"/>
                </a:lnTo>
                <a:lnTo>
                  <a:pt x="1137" y="593"/>
                </a:lnTo>
                <a:lnTo>
                  <a:pt x="1421" y="748"/>
                </a:lnTo>
                <a:lnTo>
                  <a:pt x="1706" y="877"/>
                </a:lnTo>
                <a:lnTo>
                  <a:pt x="1990" y="1032"/>
                </a:lnTo>
                <a:lnTo>
                  <a:pt x="2275" y="1186"/>
                </a:lnTo>
                <a:lnTo>
                  <a:pt x="2559" y="1315"/>
                </a:lnTo>
                <a:lnTo>
                  <a:pt x="2869" y="1470"/>
                </a:lnTo>
                <a:lnTo>
                  <a:pt x="3154" y="1599"/>
                </a:lnTo>
                <a:lnTo>
                  <a:pt x="3438" y="1754"/>
                </a:lnTo>
                <a:lnTo>
                  <a:pt x="3722" y="1883"/>
                </a:lnTo>
                <a:lnTo>
                  <a:pt x="4007" y="2012"/>
                </a:lnTo>
                <a:lnTo>
                  <a:pt x="4291" y="2167"/>
                </a:lnTo>
                <a:lnTo>
                  <a:pt x="4576" y="2296"/>
                </a:lnTo>
                <a:lnTo>
                  <a:pt x="4860" y="2425"/>
                </a:lnTo>
                <a:lnTo>
                  <a:pt x="5144" y="2580"/>
                </a:lnTo>
                <a:lnTo>
                  <a:pt x="5429" y="2709"/>
                </a:lnTo>
                <a:lnTo>
                  <a:pt x="5713" y="2838"/>
                </a:lnTo>
                <a:lnTo>
                  <a:pt x="5998" y="2967"/>
                </a:lnTo>
                <a:lnTo>
                  <a:pt x="6308" y="3096"/>
                </a:lnTo>
                <a:lnTo>
                  <a:pt x="6592" y="3225"/>
                </a:lnTo>
                <a:lnTo>
                  <a:pt x="6877" y="3380"/>
                </a:lnTo>
                <a:lnTo>
                  <a:pt x="7161" y="3509"/>
                </a:lnTo>
                <a:lnTo>
                  <a:pt x="7445" y="3638"/>
                </a:lnTo>
                <a:lnTo>
                  <a:pt x="7730" y="3767"/>
                </a:lnTo>
                <a:lnTo>
                  <a:pt x="8014" y="3896"/>
                </a:lnTo>
                <a:lnTo>
                  <a:pt x="8299" y="4025"/>
                </a:lnTo>
                <a:lnTo>
                  <a:pt x="8583" y="4154"/>
                </a:lnTo>
                <a:lnTo>
                  <a:pt x="8867" y="4257"/>
                </a:lnTo>
                <a:lnTo>
                  <a:pt x="9152" y="4386"/>
                </a:lnTo>
                <a:lnTo>
                  <a:pt x="9436" y="4515"/>
                </a:lnTo>
                <a:lnTo>
                  <a:pt x="9746" y="4644"/>
                </a:lnTo>
                <a:lnTo>
                  <a:pt x="10031" y="4773"/>
                </a:lnTo>
                <a:lnTo>
                  <a:pt x="10315" y="4876"/>
                </a:lnTo>
                <a:lnTo>
                  <a:pt x="10600" y="5005"/>
                </a:lnTo>
                <a:lnTo>
                  <a:pt x="10884" y="5134"/>
                </a:lnTo>
                <a:lnTo>
                  <a:pt x="11168" y="5263"/>
                </a:lnTo>
                <a:lnTo>
                  <a:pt x="11453" y="5367"/>
                </a:lnTo>
                <a:lnTo>
                  <a:pt x="11737" y="5496"/>
                </a:lnTo>
                <a:lnTo>
                  <a:pt x="12022" y="5599"/>
                </a:lnTo>
                <a:lnTo>
                  <a:pt x="12306" y="5728"/>
                </a:lnTo>
                <a:lnTo>
                  <a:pt x="12590" y="5831"/>
                </a:lnTo>
                <a:lnTo>
                  <a:pt x="12901" y="5960"/>
                </a:lnTo>
                <a:lnTo>
                  <a:pt x="13185" y="6063"/>
                </a:lnTo>
                <a:lnTo>
                  <a:pt x="13469" y="6192"/>
                </a:lnTo>
                <a:lnTo>
                  <a:pt x="13754" y="6295"/>
                </a:lnTo>
                <a:lnTo>
                  <a:pt x="14038" y="6425"/>
                </a:lnTo>
              </a:path>
            </a:pathLst>
          </a:custGeom>
          <a:ln w="580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50"/>
          <p:cNvSpPr/>
          <p:nvPr/>
        </p:nvSpPr>
        <p:spPr>
          <a:xfrm>
            <a:off x="7990043" y="10038470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79">
                <a:moveTo>
                  <a:pt x="0" y="0"/>
                </a:moveTo>
                <a:lnTo>
                  <a:pt x="284" y="103"/>
                </a:lnTo>
                <a:lnTo>
                  <a:pt x="568" y="232"/>
                </a:lnTo>
                <a:lnTo>
                  <a:pt x="853" y="335"/>
                </a:lnTo>
                <a:lnTo>
                  <a:pt x="1137" y="438"/>
                </a:lnTo>
                <a:lnTo>
                  <a:pt x="1421" y="567"/>
                </a:lnTo>
                <a:lnTo>
                  <a:pt x="1706" y="670"/>
                </a:lnTo>
                <a:lnTo>
                  <a:pt x="1990" y="774"/>
                </a:lnTo>
                <a:lnTo>
                  <a:pt x="2301" y="877"/>
                </a:lnTo>
                <a:lnTo>
                  <a:pt x="2585" y="980"/>
                </a:lnTo>
                <a:lnTo>
                  <a:pt x="2869" y="1109"/>
                </a:lnTo>
                <a:lnTo>
                  <a:pt x="3154" y="1212"/>
                </a:lnTo>
                <a:lnTo>
                  <a:pt x="3438" y="1315"/>
                </a:lnTo>
                <a:lnTo>
                  <a:pt x="3722" y="1419"/>
                </a:lnTo>
                <a:lnTo>
                  <a:pt x="4007" y="1522"/>
                </a:lnTo>
                <a:lnTo>
                  <a:pt x="4291" y="1625"/>
                </a:lnTo>
                <a:lnTo>
                  <a:pt x="4576" y="1728"/>
                </a:lnTo>
                <a:lnTo>
                  <a:pt x="4860" y="1832"/>
                </a:lnTo>
                <a:lnTo>
                  <a:pt x="5144" y="1935"/>
                </a:lnTo>
                <a:lnTo>
                  <a:pt x="5455" y="2038"/>
                </a:lnTo>
                <a:lnTo>
                  <a:pt x="5739" y="2141"/>
                </a:lnTo>
                <a:lnTo>
                  <a:pt x="6023" y="2244"/>
                </a:lnTo>
                <a:lnTo>
                  <a:pt x="6308" y="2348"/>
                </a:lnTo>
                <a:lnTo>
                  <a:pt x="6592" y="2425"/>
                </a:lnTo>
                <a:lnTo>
                  <a:pt x="6877" y="2528"/>
                </a:lnTo>
                <a:lnTo>
                  <a:pt x="7161" y="2631"/>
                </a:lnTo>
                <a:lnTo>
                  <a:pt x="7445" y="2735"/>
                </a:lnTo>
                <a:lnTo>
                  <a:pt x="7730" y="2838"/>
                </a:lnTo>
                <a:lnTo>
                  <a:pt x="8014" y="2915"/>
                </a:lnTo>
                <a:lnTo>
                  <a:pt x="8299" y="3018"/>
                </a:lnTo>
                <a:lnTo>
                  <a:pt x="8583" y="3122"/>
                </a:lnTo>
                <a:lnTo>
                  <a:pt x="8893" y="3225"/>
                </a:lnTo>
                <a:lnTo>
                  <a:pt x="9178" y="3302"/>
                </a:lnTo>
                <a:lnTo>
                  <a:pt x="9462" y="3406"/>
                </a:lnTo>
                <a:lnTo>
                  <a:pt x="9746" y="3483"/>
                </a:lnTo>
                <a:lnTo>
                  <a:pt x="10031" y="3586"/>
                </a:lnTo>
                <a:lnTo>
                  <a:pt x="10315" y="3664"/>
                </a:lnTo>
                <a:lnTo>
                  <a:pt x="10600" y="3767"/>
                </a:lnTo>
                <a:lnTo>
                  <a:pt x="10884" y="3870"/>
                </a:lnTo>
                <a:lnTo>
                  <a:pt x="11168" y="3947"/>
                </a:lnTo>
                <a:lnTo>
                  <a:pt x="11453" y="4025"/>
                </a:lnTo>
                <a:lnTo>
                  <a:pt x="11737" y="4128"/>
                </a:lnTo>
                <a:lnTo>
                  <a:pt x="12047" y="4205"/>
                </a:lnTo>
                <a:lnTo>
                  <a:pt x="12332" y="4309"/>
                </a:lnTo>
                <a:lnTo>
                  <a:pt x="12616" y="4386"/>
                </a:lnTo>
                <a:lnTo>
                  <a:pt x="12901" y="4489"/>
                </a:lnTo>
                <a:lnTo>
                  <a:pt x="13185" y="4567"/>
                </a:lnTo>
                <a:lnTo>
                  <a:pt x="13469" y="4644"/>
                </a:lnTo>
                <a:lnTo>
                  <a:pt x="13754" y="4747"/>
                </a:lnTo>
                <a:lnTo>
                  <a:pt x="14038" y="4825"/>
                </a:lnTo>
              </a:path>
            </a:pathLst>
          </a:custGeom>
          <a:ln w="580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51"/>
          <p:cNvSpPr/>
          <p:nvPr/>
        </p:nvSpPr>
        <p:spPr>
          <a:xfrm>
            <a:off x="8004082" y="10043293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0" y="0"/>
                </a:moveTo>
                <a:lnTo>
                  <a:pt x="284" y="77"/>
                </a:lnTo>
                <a:lnTo>
                  <a:pt x="568" y="180"/>
                </a:lnTo>
                <a:lnTo>
                  <a:pt x="853" y="258"/>
                </a:lnTo>
                <a:lnTo>
                  <a:pt x="1137" y="335"/>
                </a:lnTo>
                <a:lnTo>
                  <a:pt x="1447" y="412"/>
                </a:lnTo>
                <a:lnTo>
                  <a:pt x="1732" y="490"/>
                </a:lnTo>
                <a:lnTo>
                  <a:pt x="2016" y="567"/>
                </a:lnTo>
                <a:lnTo>
                  <a:pt x="2301" y="670"/>
                </a:lnTo>
                <a:lnTo>
                  <a:pt x="2585" y="748"/>
                </a:lnTo>
                <a:lnTo>
                  <a:pt x="2869" y="825"/>
                </a:lnTo>
                <a:lnTo>
                  <a:pt x="3154" y="903"/>
                </a:lnTo>
                <a:lnTo>
                  <a:pt x="3438" y="980"/>
                </a:lnTo>
                <a:lnTo>
                  <a:pt x="3722" y="1057"/>
                </a:lnTo>
                <a:lnTo>
                  <a:pt x="4007" y="1135"/>
                </a:lnTo>
                <a:lnTo>
                  <a:pt x="4291" y="1212"/>
                </a:lnTo>
                <a:lnTo>
                  <a:pt x="4602" y="1290"/>
                </a:lnTo>
                <a:lnTo>
                  <a:pt x="4886" y="1367"/>
                </a:lnTo>
                <a:lnTo>
                  <a:pt x="5170" y="1444"/>
                </a:lnTo>
                <a:lnTo>
                  <a:pt x="5455" y="1522"/>
                </a:lnTo>
                <a:lnTo>
                  <a:pt x="5739" y="1599"/>
                </a:lnTo>
                <a:lnTo>
                  <a:pt x="6023" y="1677"/>
                </a:lnTo>
                <a:lnTo>
                  <a:pt x="6308" y="1728"/>
                </a:lnTo>
                <a:lnTo>
                  <a:pt x="6592" y="1806"/>
                </a:lnTo>
                <a:lnTo>
                  <a:pt x="6877" y="1883"/>
                </a:lnTo>
                <a:lnTo>
                  <a:pt x="7161" y="1961"/>
                </a:lnTo>
                <a:lnTo>
                  <a:pt x="7445" y="2038"/>
                </a:lnTo>
                <a:lnTo>
                  <a:pt x="7730" y="2115"/>
                </a:lnTo>
                <a:lnTo>
                  <a:pt x="8040" y="2167"/>
                </a:lnTo>
                <a:lnTo>
                  <a:pt x="8325" y="2244"/>
                </a:lnTo>
                <a:lnTo>
                  <a:pt x="8609" y="2322"/>
                </a:lnTo>
                <a:lnTo>
                  <a:pt x="8893" y="2399"/>
                </a:lnTo>
                <a:lnTo>
                  <a:pt x="9178" y="2451"/>
                </a:lnTo>
                <a:lnTo>
                  <a:pt x="9462" y="2528"/>
                </a:lnTo>
                <a:lnTo>
                  <a:pt x="9746" y="2606"/>
                </a:lnTo>
                <a:lnTo>
                  <a:pt x="10031" y="2657"/>
                </a:lnTo>
                <a:lnTo>
                  <a:pt x="10315" y="2735"/>
                </a:lnTo>
                <a:lnTo>
                  <a:pt x="10600" y="2786"/>
                </a:lnTo>
                <a:lnTo>
                  <a:pt x="10884" y="2864"/>
                </a:lnTo>
                <a:lnTo>
                  <a:pt x="11168" y="2941"/>
                </a:lnTo>
                <a:lnTo>
                  <a:pt x="11479" y="2993"/>
                </a:lnTo>
                <a:lnTo>
                  <a:pt x="11763" y="3070"/>
                </a:lnTo>
                <a:lnTo>
                  <a:pt x="12047" y="3122"/>
                </a:lnTo>
                <a:lnTo>
                  <a:pt x="12332" y="3199"/>
                </a:lnTo>
                <a:lnTo>
                  <a:pt x="12616" y="3251"/>
                </a:lnTo>
                <a:lnTo>
                  <a:pt x="12901" y="3328"/>
                </a:lnTo>
                <a:lnTo>
                  <a:pt x="13185" y="3380"/>
                </a:lnTo>
                <a:lnTo>
                  <a:pt x="13469" y="3457"/>
                </a:lnTo>
                <a:lnTo>
                  <a:pt x="13754" y="3509"/>
                </a:lnTo>
                <a:lnTo>
                  <a:pt x="14038" y="3586"/>
                </a:lnTo>
              </a:path>
            </a:pathLst>
          </a:custGeom>
          <a:ln w="5806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52"/>
          <p:cNvSpPr/>
          <p:nvPr/>
        </p:nvSpPr>
        <p:spPr>
          <a:xfrm>
            <a:off x="8018121" y="10046867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0" y="0"/>
                </a:moveTo>
                <a:lnTo>
                  <a:pt x="284" y="51"/>
                </a:lnTo>
                <a:lnTo>
                  <a:pt x="594" y="129"/>
                </a:lnTo>
                <a:lnTo>
                  <a:pt x="879" y="180"/>
                </a:lnTo>
                <a:lnTo>
                  <a:pt x="1163" y="258"/>
                </a:lnTo>
                <a:lnTo>
                  <a:pt x="1447" y="309"/>
                </a:lnTo>
                <a:lnTo>
                  <a:pt x="1732" y="361"/>
                </a:lnTo>
                <a:lnTo>
                  <a:pt x="2016" y="438"/>
                </a:lnTo>
                <a:lnTo>
                  <a:pt x="2301" y="490"/>
                </a:lnTo>
                <a:lnTo>
                  <a:pt x="2585" y="541"/>
                </a:lnTo>
                <a:lnTo>
                  <a:pt x="2869" y="593"/>
                </a:lnTo>
                <a:lnTo>
                  <a:pt x="3154" y="670"/>
                </a:lnTo>
                <a:lnTo>
                  <a:pt x="3438" y="722"/>
                </a:lnTo>
                <a:lnTo>
                  <a:pt x="3748" y="774"/>
                </a:lnTo>
                <a:lnTo>
                  <a:pt x="4033" y="825"/>
                </a:lnTo>
                <a:lnTo>
                  <a:pt x="4317" y="903"/>
                </a:lnTo>
                <a:lnTo>
                  <a:pt x="4602" y="954"/>
                </a:lnTo>
                <a:lnTo>
                  <a:pt x="4886" y="1006"/>
                </a:lnTo>
                <a:lnTo>
                  <a:pt x="5170" y="1057"/>
                </a:lnTo>
                <a:lnTo>
                  <a:pt x="5455" y="1109"/>
                </a:lnTo>
                <a:lnTo>
                  <a:pt x="5739" y="1161"/>
                </a:lnTo>
                <a:lnTo>
                  <a:pt x="6023" y="1212"/>
                </a:lnTo>
                <a:lnTo>
                  <a:pt x="6308" y="1290"/>
                </a:lnTo>
                <a:lnTo>
                  <a:pt x="6592" y="1341"/>
                </a:lnTo>
                <a:lnTo>
                  <a:pt x="6877" y="1393"/>
                </a:lnTo>
                <a:lnTo>
                  <a:pt x="7187" y="1444"/>
                </a:lnTo>
                <a:lnTo>
                  <a:pt x="7471" y="1496"/>
                </a:lnTo>
                <a:lnTo>
                  <a:pt x="7756" y="1548"/>
                </a:lnTo>
                <a:lnTo>
                  <a:pt x="8040" y="1599"/>
                </a:lnTo>
                <a:lnTo>
                  <a:pt x="8325" y="1651"/>
                </a:lnTo>
                <a:lnTo>
                  <a:pt x="8609" y="1703"/>
                </a:lnTo>
                <a:lnTo>
                  <a:pt x="8893" y="1754"/>
                </a:lnTo>
                <a:lnTo>
                  <a:pt x="9178" y="1806"/>
                </a:lnTo>
                <a:lnTo>
                  <a:pt x="9462" y="1857"/>
                </a:lnTo>
                <a:lnTo>
                  <a:pt x="9746" y="1909"/>
                </a:lnTo>
                <a:lnTo>
                  <a:pt x="10031" y="1961"/>
                </a:lnTo>
                <a:lnTo>
                  <a:pt x="10315" y="2012"/>
                </a:lnTo>
                <a:lnTo>
                  <a:pt x="10626" y="2064"/>
                </a:lnTo>
                <a:lnTo>
                  <a:pt x="10910" y="2090"/>
                </a:lnTo>
                <a:lnTo>
                  <a:pt x="11194" y="2141"/>
                </a:lnTo>
                <a:lnTo>
                  <a:pt x="11479" y="2193"/>
                </a:lnTo>
                <a:lnTo>
                  <a:pt x="11763" y="2244"/>
                </a:lnTo>
                <a:lnTo>
                  <a:pt x="12047" y="2296"/>
                </a:lnTo>
                <a:lnTo>
                  <a:pt x="12332" y="2348"/>
                </a:lnTo>
                <a:lnTo>
                  <a:pt x="12616" y="2399"/>
                </a:lnTo>
                <a:lnTo>
                  <a:pt x="12901" y="2425"/>
                </a:lnTo>
                <a:lnTo>
                  <a:pt x="13185" y="2477"/>
                </a:lnTo>
                <a:lnTo>
                  <a:pt x="13469" y="2528"/>
                </a:lnTo>
                <a:lnTo>
                  <a:pt x="13780" y="2580"/>
                </a:lnTo>
                <a:lnTo>
                  <a:pt x="14064" y="2606"/>
                </a:lnTo>
              </a:path>
            </a:pathLst>
          </a:custGeom>
          <a:ln w="5806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53"/>
          <p:cNvSpPr/>
          <p:nvPr/>
        </p:nvSpPr>
        <p:spPr>
          <a:xfrm>
            <a:off x="8032186" y="10049483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51"/>
                </a:lnTo>
                <a:lnTo>
                  <a:pt x="568" y="77"/>
                </a:lnTo>
                <a:lnTo>
                  <a:pt x="853" y="129"/>
                </a:lnTo>
                <a:lnTo>
                  <a:pt x="1137" y="180"/>
                </a:lnTo>
                <a:lnTo>
                  <a:pt x="1421" y="232"/>
                </a:lnTo>
                <a:lnTo>
                  <a:pt x="1706" y="258"/>
                </a:lnTo>
                <a:lnTo>
                  <a:pt x="1990" y="309"/>
                </a:lnTo>
                <a:lnTo>
                  <a:pt x="2275" y="361"/>
                </a:lnTo>
                <a:lnTo>
                  <a:pt x="2559" y="387"/>
                </a:lnTo>
                <a:lnTo>
                  <a:pt x="2843" y="438"/>
                </a:lnTo>
                <a:lnTo>
                  <a:pt x="3154" y="490"/>
                </a:lnTo>
                <a:lnTo>
                  <a:pt x="3438" y="516"/>
                </a:lnTo>
                <a:lnTo>
                  <a:pt x="3722" y="567"/>
                </a:lnTo>
                <a:lnTo>
                  <a:pt x="4007" y="593"/>
                </a:lnTo>
                <a:lnTo>
                  <a:pt x="4291" y="645"/>
                </a:lnTo>
                <a:lnTo>
                  <a:pt x="4576" y="696"/>
                </a:lnTo>
                <a:lnTo>
                  <a:pt x="4860" y="722"/>
                </a:lnTo>
                <a:lnTo>
                  <a:pt x="5144" y="774"/>
                </a:lnTo>
                <a:lnTo>
                  <a:pt x="5429" y="799"/>
                </a:lnTo>
                <a:lnTo>
                  <a:pt x="5713" y="851"/>
                </a:lnTo>
                <a:lnTo>
                  <a:pt x="5998" y="877"/>
                </a:lnTo>
                <a:lnTo>
                  <a:pt x="6308" y="928"/>
                </a:lnTo>
                <a:lnTo>
                  <a:pt x="6592" y="954"/>
                </a:lnTo>
                <a:lnTo>
                  <a:pt x="6877" y="1006"/>
                </a:lnTo>
                <a:lnTo>
                  <a:pt x="7161" y="1032"/>
                </a:lnTo>
                <a:lnTo>
                  <a:pt x="7445" y="1083"/>
                </a:lnTo>
                <a:lnTo>
                  <a:pt x="7730" y="1109"/>
                </a:lnTo>
                <a:lnTo>
                  <a:pt x="8014" y="1161"/>
                </a:lnTo>
                <a:lnTo>
                  <a:pt x="8299" y="1186"/>
                </a:lnTo>
                <a:lnTo>
                  <a:pt x="8583" y="1238"/>
                </a:lnTo>
                <a:lnTo>
                  <a:pt x="8867" y="1264"/>
                </a:lnTo>
                <a:lnTo>
                  <a:pt x="9152" y="1290"/>
                </a:lnTo>
                <a:lnTo>
                  <a:pt x="9436" y="1341"/>
                </a:lnTo>
                <a:lnTo>
                  <a:pt x="9746" y="1367"/>
                </a:lnTo>
                <a:lnTo>
                  <a:pt x="10031" y="1419"/>
                </a:lnTo>
                <a:lnTo>
                  <a:pt x="10315" y="1444"/>
                </a:lnTo>
                <a:lnTo>
                  <a:pt x="10600" y="1470"/>
                </a:lnTo>
                <a:lnTo>
                  <a:pt x="10884" y="1522"/>
                </a:lnTo>
                <a:lnTo>
                  <a:pt x="11168" y="1548"/>
                </a:lnTo>
                <a:lnTo>
                  <a:pt x="11453" y="1599"/>
                </a:lnTo>
                <a:lnTo>
                  <a:pt x="11737" y="1625"/>
                </a:lnTo>
                <a:lnTo>
                  <a:pt x="12022" y="1651"/>
                </a:lnTo>
                <a:lnTo>
                  <a:pt x="12306" y="1677"/>
                </a:lnTo>
                <a:lnTo>
                  <a:pt x="12590" y="1728"/>
                </a:lnTo>
                <a:lnTo>
                  <a:pt x="12901" y="1754"/>
                </a:lnTo>
                <a:lnTo>
                  <a:pt x="13185" y="1780"/>
                </a:lnTo>
                <a:lnTo>
                  <a:pt x="13469" y="1832"/>
                </a:lnTo>
                <a:lnTo>
                  <a:pt x="13754" y="1857"/>
                </a:lnTo>
                <a:lnTo>
                  <a:pt x="14038" y="1883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54"/>
          <p:cNvSpPr/>
          <p:nvPr/>
        </p:nvSpPr>
        <p:spPr>
          <a:xfrm>
            <a:off x="8046224" y="10051372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103"/>
                </a:lnTo>
                <a:lnTo>
                  <a:pt x="1137" y="129"/>
                </a:lnTo>
                <a:lnTo>
                  <a:pt x="1421" y="154"/>
                </a:lnTo>
                <a:lnTo>
                  <a:pt x="1706" y="180"/>
                </a:lnTo>
                <a:lnTo>
                  <a:pt x="1990" y="206"/>
                </a:lnTo>
                <a:lnTo>
                  <a:pt x="2301" y="258"/>
                </a:lnTo>
                <a:lnTo>
                  <a:pt x="2585" y="283"/>
                </a:lnTo>
                <a:lnTo>
                  <a:pt x="2869" y="309"/>
                </a:lnTo>
                <a:lnTo>
                  <a:pt x="3154" y="335"/>
                </a:lnTo>
                <a:lnTo>
                  <a:pt x="3438" y="361"/>
                </a:lnTo>
                <a:lnTo>
                  <a:pt x="3722" y="412"/>
                </a:lnTo>
                <a:lnTo>
                  <a:pt x="4007" y="438"/>
                </a:lnTo>
                <a:lnTo>
                  <a:pt x="4291" y="464"/>
                </a:lnTo>
                <a:lnTo>
                  <a:pt x="4576" y="490"/>
                </a:lnTo>
                <a:lnTo>
                  <a:pt x="4860" y="516"/>
                </a:lnTo>
                <a:lnTo>
                  <a:pt x="5144" y="541"/>
                </a:lnTo>
                <a:lnTo>
                  <a:pt x="5455" y="567"/>
                </a:lnTo>
                <a:lnTo>
                  <a:pt x="5739" y="593"/>
                </a:lnTo>
                <a:lnTo>
                  <a:pt x="6023" y="619"/>
                </a:lnTo>
                <a:lnTo>
                  <a:pt x="6308" y="670"/>
                </a:lnTo>
                <a:lnTo>
                  <a:pt x="6592" y="696"/>
                </a:lnTo>
                <a:lnTo>
                  <a:pt x="6877" y="722"/>
                </a:lnTo>
                <a:lnTo>
                  <a:pt x="7161" y="748"/>
                </a:lnTo>
                <a:lnTo>
                  <a:pt x="7445" y="774"/>
                </a:lnTo>
                <a:lnTo>
                  <a:pt x="7730" y="799"/>
                </a:lnTo>
                <a:lnTo>
                  <a:pt x="8014" y="825"/>
                </a:lnTo>
                <a:lnTo>
                  <a:pt x="8299" y="851"/>
                </a:lnTo>
                <a:lnTo>
                  <a:pt x="8583" y="877"/>
                </a:lnTo>
                <a:lnTo>
                  <a:pt x="8893" y="903"/>
                </a:lnTo>
                <a:lnTo>
                  <a:pt x="9178" y="928"/>
                </a:lnTo>
                <a:lnTo>
                  <a:pt x="9462" y="954"/>
                </a:lnTo>
                <a:lnTo>
                  <a:pt x="9746" y="980"/>
                </a:lnTo>
                <a:lnTo>
                  <a:pt x="10031" y="1006"/>
                </a:lnTo>
                <a:lnTo>
                  <a:pt x="10315" y="1032"/>
                </a:lnTo>
                <a:lnTo>
                  <a:pt x="10600" y="1057"/>
                </a:lnTo>
                <a:lnTo>
                  <a:pt x="10884" y="1083"/>
                </a:lnTo>
                <a:lnTo>
                  <a:pt x="11168" y="1109"/>
                </a:lnTo>
                <a:lnTo>
                  <a:pt x="11453" y="1135"/>
                </a:lnTo>
                <a:lnTo>
                  <a:pt x="11737" y="1161"/>
                </a:lnTo>
                <a:lnTo>
                  <a:pt x="12022" y="1186"/>
                </a:lnTo>
                <a:lnTo>
                  <a:pt x="12332" y="1212"/>
                </a:lnTo>
                <a:lnTo>
                  <a:pt x="12616" y="1238"/>
                </a:lnTo>
                <a:lnTo>
                  <a:pt x="12901" y="1264"/>
                </a:lnTo>
                <a:lnTo>
                  <a:pt x="13185" y="1264"/>
                </a:lnTo>
                <a:lnTo>
                  <a:pt x="13469" y="1290"/>
                </a:lnTo>
                <a:lnTo>
                  <a:pt x="13754" y="1315"/>
                </a:lnTo>
                <a:lnTo>
                  <a:pt x="14038" y="1341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55"/>
          <p:cNvSpPr/>
          <p:nvPr/>
        </p:nvSpPr>
        <p:spPr>
          <a:xfrm>
            <a:off x="8060263" y="10052716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47" y="103"/>
                </a:lnTo>
                <a:lnTo>
                  <a:pt x="1732" y="129"/>
                </a:lnTo>
                <a:lnTo>
                  <a:pt x="2016" y="154"/>
                </a:lnTo>
                <a:lnTo>
                  <a:pt x="2301" y="180"/>
                </a:lnTo>
                <a:lnTo>
                  <a:pt x="2585" y="206"/>
                </a:lnTo>
                <a:lnTo>
                  <a:pt x="2869" y="232"/>
                </a:lnTo>
                <a:lnTo>
                  <a:pt x="3154" y="232"/>
                </a:lnTo>
                <a:lnTo>
                  <a:pt x="3438" y="258"/>
                </a:lnTo>
                <a:lnTo>
                  <a:pt x="3722" y="283"/>
                </a:lnTo>
                <a:lnTo>
                  <a:pt x="4007" y="309"/>
                </a:lnTo>
                <a:lnTo>
                  <a:pt x="4291" y="335"/>
                </a:lnTo>
                <a:lnTo>
                  <a:pt x="4576" y="335"/>
                </a:lnTo>
                <a:lnTo>
                  <a:pt x="4886" y="361"/>
                </a:lnTo>
                <a:lnTo>
                  <a:pt x="5170" y="387"/>
                </a:lnTo>
                <a:lnTo>
                  <a:pt x="5455" y="412"/>
                </a:lnTo>
                <a:lnTo>
                  <a:pt x="5739" y="438"/>
                </a:lnTo>
                <a:lnTo>
                  <a:pt x="6023" y="438"/>
                </a:lnTo>
                <a:lnTo>
                  <a:pt x="6308" y="464"/>
                </a:lnTo>
                <a:lnTo>
                  <a:pt x="6592" y="490"/>
                </a:lnTo>
                <a:lnTo>
                  <a:pt x="6877" y="516"/>
                </a:lnTo>
                <a:lnTo>
                  <a:pt x="7161" y="516"/>
                </a:lnTo>
                <a:lnTo>
                  <a:pt x="7445" y="541"/>
                </a:lnTo>
                <a:lnTo>
                  <a:pt x="7730" y="567"/>
                </a:lnTo>
                <a:lnTo>
                  <a:pt x="8040" y="593"/>
                </a:lnTo>
                <a:lnTo>
                  <a:pt x="8325" y="593"/>
                </a:lnTo>
                <a:lnTo>
                  <a:pt x="8609" y="619"/>
                </a:lnTo>
                <a:lnTo>
                  <a:pt x="8893" y="645"/>
                </a:lnTo>
                <a:lnTo>
                  <a:pt x="9178" y="645"/>
                </a:lnTo>
                <a:lnTo>
                  <a:pt x="9462" y="670"/>
                </a:lnTo>
                <a:lnTo>
                  <a:pt x="9746" y="696"/>
                </a:lnTo>
                <a:lnTo>
                  <a:pt x="10031" y="722"/>
                </a:lnTo>
                <a:lnTo>
                  <a:pt x="10315" y="722"/>
                </a:lnTo>
                <a:lnTo>
                  <a:pt x="10600" y="748"/>
                </a:lnTo>
                <a:lnTo>
                  <a:pt x="10884" y="774"/>
                </a:lnTo>
                <a:lnTo>
                  <a:pt x="11168" y="774"/>
                </a:lnTo>
                <a:lnTo>
                  <a:pt x="11479" y="799"/>
                </a:lnTo>
                <a:lnTo>
                  <a:pt x="11763" y="825"/>
                </a:lnTo>
                <a:lnTo>
                  <a:pt x="12047" y="825"/>
                </a:lnTo>
                <a:lnTo>
                  <a:pt x="12332" y="851"/>
                </a:lnTo>
                <a:lnTo>
                  <a:pt x="12616" y="877"/>
                </a:lnTo>
                <a:lnTo>
                  <a:pt x="12901" y="877"/>
                </a:lnTo>
                <a:lnTo>
                  <a:pt x="13185" y="903"/>
                </a:lnTo>
                <a:lnTo>
                  <a:pt x="13469" y="903"/>
                </a:lnTo>
                <a:lnTo>
                  <a:pt x="13754" y="928"/>
                </a:lnTo>
                <a:lnTo>
                  <a:pt x="14038" y="95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56"/>
          <p:cNvSpPr/>
          <p:nvPr/>
        </p:nvSpPr>
        <p:spPr>
          <a:xfrm>
            <a:off x="8074302" y="1005366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94" y="25"/>
                </a:lnTo>
                <a:lnTo>
                  <a:pt x="879" y="51"/>
                </a:lnTo>
                <a:lnTo>
                  <a:pt x="1163" y="51"/>
                </a:lnTo>
                <a:lnTo>
                  <a:pt x="1447" y="77"/>
                </a:lnTo>
                <a:lnTo>
                  <a:pt x="1732" y="103"/>
                </a:lnTo>
                <a:lnTo>
                  <a:pt x="2016" y="103"/>
                </a:lnTo>
                <a:lnTo>
                  <a:pt x="2301" y="129"/>
                </a:lnTo>
                <a:lnTo>
                  <a:pt x="2585" y="129"/>
                </a:lnTo>
                <a:lnTo>
                  <a:pt x="2869" y="154"/>
                </a:lnTo>
                <a:lnTo>
                  <a:pt x="3154" y="180"/>
                </a:lnTo>
                <a:lnTo>
                  <a:pt x="3438" y="180"/>
                </a:lnTo>
                <a:lnTo>
                  <a:pt x="3722" y="206"/>
                </a:lnTo>
                <a:lnTo>
                  <a:pt x="4033" y="206"/>
                </a:lnTo>
                <a:lnTo>
                  <a:pt x="4317" y="232"/>
                </a:lnTo>
                <a:lnTo>
                  <a:pt x="4602" y="232"/>
                </a:lnTo>
                <a:lnTo>
                  <a:pt x="4886" y="258"/>
                </a:lnTo>
                <a:lnTo>
                  <a:pt x="5170" y="283"/>
                </a:lnTo>
                <a:lnTo>
                  <a:pt x="5455" y="283"/>
                </a:lnTo>
                <a:lnTo>
                  <a:pt x="5739" y="309"/>
                </a:lnTo>
                <a:lnTo>
                  <a:pt x="6023" y="309"/>
                </a:lnTo>
                <a:lnTo>
                  <a:pt x="6308" y="335"/>
                </a:lnTo>
                <a:lnTo>
                  <a:pt x="6592" y="335"/>
                </a:lnTo>
                <a:lnTo>
                  <a:pt x="6877" y="361"/>
                </a:lnTo>
                <a:lnTo>
                  <a:pt x="7187" y="361"/>
                </a:lnTo>
                <a:lnTo>
                  <a:pt x="7471" y="387"/>
                </a:lnTo>
                <a:lnTo>
                  <a:pt x="7756" y="387"/>
                </a:lnTo>
                <a:lnTo>
                  <a:pt x="8040" y="412"/>
                </a:lnTo>
                <a:lnTo>
                  <a:pt x="8325" y="412"/>
                </a:lnTo>
                <a:lnTo>
                  <a:pt x="8609" y="438"/>
                </a:lnTo>
                <a:lnTo>
                  <a:pt x="8893" y="438"/>
                </a:lnTo>
                <a:lnTo>
                  <a:pt x="9178" y="464"/>
                </a:lnTo>
                <a:lnTo>
                  <a:pt x="9462" y="464"/>
                </a:lnTo>
                <a:lnTo>
                  <a:pt x="9746" y="490"/>
                </a:lnTo>
                <a:lnTo>
                  <a:pt x="10031" y="490"/>
                </a:lnTo>
                <a:lnTo>
                  <a:pt x="10315" y="516"/>
                </a:lnTo>
                <a:lnTo>
                  <a:pt x="10626" y="516"/>
                </a:lnTo>
                <a:lnTo>
                  <a:pt x="10910" y="541"/>
                </a:lnTo>
                <a:lnTo>
                  <a:pt x="11194" y="541"/>
                </a:lnTo>
                <a:lnTo>
                  <a:pt x="11479" y="541"/>
                </a:lnTo>
                <a:lnTo>
                  <a:pt x="11763" y="567"/>
                </a:lnTo>
                <a:lnTo>
                  <a:pt x="12047" y="567"/>
                </a:lnTo>
                <a:lnTo>
                  <a:pt x="12332" y="593"/>
                </a:lnTo>
                <a:lnTo>
                  <a:pt x="12616" y="593"/>
                </a:lnTo>
                <a:lnTo>
                  <a:pt x="12901" y="619"/>
                </a:lnTo>
                <a:lnTo>
                  <a:pt x="13185" y="619"/>
                </a:lnTo>
                <a:lnTo>
                  <a:pt x="13469" y="645"/>
                </a:lnTo>
                <a:lnTo>
                  <a:pt x="13780" y="645"/>
                </a:lnTo>
                <a:lnTo>
                  <a:pt x="14064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57"/>
          <p:cNvSpPr/>
          <p:nvPr/>
        </p:nvSpPr>
        <p:spPr>
          <a:xfrm>
            <a:off x="8088367" y="1005432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51"/>
                </a:lnTo>
                <a:lnTo>
                  <a:pt x="1421" y="51"/>
                </a:lnTo>
                <a:lnTo>
                  <a:pt x="1706" y="77"/>
                </a:lnTo>
                <a:lnTo>
                  <a:pt x="1990" y="77"/>
                </a:lnTo>
                <a:lnTo>
                  <a:pt x="2275" y="77"/>
                </a:lnTo>
                <a:lnTo>
                  <a:pt x="2559" y="103"/>
                </a:lnTo>
                <a:lnTo>
                  <a:pt x="2843" y="103"/>
                </a:lnTo>
                <a:lnTo>
                  <a:pt x="3154" y="129"/>
                </a:lnTo>
                <a:lnTo>
                  <a:pt x="3438" y="129"/>
                </a:lnTo>
                <a:lnTo>
                  <a:pt x="3722" y="129"/>
                </a:lnTo>
                <a:lnTo>
                  <a:pt x="4007" y="154"/>
                </a:lnTo>
                <a:lnTo>
                  <a:pt x="4291" y="154"/>
                </a:lnTo>
                <a:lnTo>
                  <a:pt x="4576" y="180"/>
                </a:lnTo>
                <a:lnTo>
                  <a:pt x="4860" y="180"/>
                </a:lnTo>
                <a:lnTo>
                  <a:pt x="5144" y="180"/>
                </a:lnTo>
                <a:lnTo>
                  <a:pt x="5429" y="206"/>
                </a:lnTo>
                <a:lnTo>
                  <a:pt x="5713" y="206"/>
                </a:lnTo>
                <a:lnTo>
                  <a:pt x="5998" y="206"/>
                </a:lnTo>
                <a:lnTo>
                  <a:pt x="6282" y="232"/>
                </a:lnTo>
                <a:lnTo>
                  <a:pt x="6592" y="232"/>
                </a:lnTo>
                <a:lnTo>
                  <a:pt x="6877" y="232"/>
                </a:lnTo>
                <a:lnTo>
                  <a:pt x="7161" y="258"/>
                </a:lnTo>
                <a:lnTo>
                  <a:pt x="7445" y="258"/>
                </a:lnTo>
                <a:lnTo>
                  <a:pt x="7730" y="283"/>
                </a:lnTo>
                <a:lnTo>
                  <a:pt x="8014" y="283"/>
                </a:lnTo>
                <a:lnTo>
                  <a:pt x="8299" y="283"/>
                </a:lnTo>
                <a:lnTo>
                  <a:pt x="8583" y="309"/>
                </a:lnTo>
                <a:lnTo>
                  <a:pt x="8867" y="309"/>
                </a:lnTo>
                <a:lnTo>
                  <a:pt x="9152" y="309"/>
                </a:lnTo>
                <a:lnTo>
                  <a:pt x="9436" y="335"/>
                </a:lnTo>
                <a:lnTo>
                  <a:pt x="9746" y="335"/>
                </a:lnTo>
                <a:lnTo>
                  <a:pt x="10031" y="335"/>
                </a:lnTo>
                <a:lnTo>
                  <a:pt x="10315" y="361"/>
                </a:lnTo>
                <a:lnTo>
                  <a:pt x="10600" y="361"/>
                </a:lnTo>
                <a:lnTo>
                  <a:pt x="10884" y="361"/>
                </a:lnTo>
                <a:lnTo>
                  <a:pt x="11168" y="387"/>
                </a:lnTo>
                <a:lnTo>
                  <a:pt x="11453" y="387"/>
                </a:lnTo>
                <a:lnTo>
                  <a:pt x="11737" y="387"/>
                </a:lnTo>
                <a:lnTo>
                  <a:pt x="12022" y="412"/>
                </a:lnTo>
                <a:lnTo>
                  <a:pt x="12306" y="412"/>
                </a:lnTo>
                <a:lnTo>
                  <a:pt x="12590" y="412"/>
                </a:lnTo>
                <a:lnTo>
                  <a:pt x="12875" y="438"/>
                </a:lnTo>
                <a:lnTo>
                  <a:pt x="13185" y="438"/>
                </a:lnTo>
                <a:lnTo>
                  <a:pt x="13469" y="438"/>
                </a:lnTo>
                <a:lnTo>
                  <a:pt x="13754" y="438"/>
                </a:lnTo>
                <a:lnTo>
                  <a:pt x="14038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58"/>
          <p:cNvSpPr/>
          <p:nvPr/>
        </p:nvSpPr>
        <p:spPr>
          <a:xfrm>
            <a:off x="8102405" y="1005478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25"/>
                </a:lnTo>
                <a:lnTo>
                  <a:pt x="1421" y="25"/>
                </a:lnTo>
                <a:lnTo>
                  <a:pt x="1706" y="51"/>
                </a:lnTo>
                <a:lnTo>
                  <a:pt x="1990" y="51"/>
                </a:lnTo>
                <a:lnTo>
                  <a:pt x="2301" y="51"/>
                </a:lnTo>
                <a:lnTo>
                  <a:pt x="2585" y="77"/>
                </a:lnTo>
                <a:lnTo>
                  <a:pt x="2869" y="77"/>
                </a:lnTo>
                <a:lnTo>
                  <a:pt x="3154" y="77"/>
                </a:lnTo>
                <a:lnTo>
                  <a:pt x="3438" y="77"/>
                </a:lnTo>
                <a:lnTo>
                  <a:pt x="3722" y="103"/>
                </a:lnTo>
                <a:lnTo>
                  <a:pt x="4007" y="103"/>
                </a:lnTo>
                <a:lnTo>
                  <a:pt x="4291" y="103"/>
                </a:lnTo>
                <a:lnTo>
                  <a:pt x="4576" y="129"/>
                </a:lnTo>
                <a:lnTo>
                  <a:pt x="4860" y="129"/>
                </a:lnTo>
                <a:lnTo>
                  <a:pt x="5144" y="129"/>
                </a:lnTo>
                <a:lnTo>
                  <a:pt x="5429" y="129"/>
                </a:lnTo>
                <a:lnTo>
                  <a:pt x="5739" y="154"/>
                </a:lnTo>
                <a:lnTo>
                  <a:pt x="6023" y="154"/>
                </a:lnTo>
                <a:lnTo>
                  <a:pt x="6308" y="154"/>
                </a:lnTo>
                <a:lnTo>
                  <a:pt x="6592" y="154"/>
                </a:lnTo>
                <a:lnTo>
                  <a:pt x="6877" y="180"/>
                </a:lnTo>
                <a:lnTo>
                  <a:pt x="7161" y="180"/>
                </a:lnTo>
                <a:lnTo>
                  <a:pt x="7445" y="180"/>
                </a:lnTo>
                <a:lnTo>
                  <a:pt x="7730" y="180"/>
                </a:lnTo>
                <a:lnTo>
                  <a:pt x="8014" y="206"/>
                </a:lnTo>
                <a:lnTo>
                  <a:pt x="8299" y="206"/>
                </a:lnTo>
                <a:lnTo>
                  <a:pt x="8583" y="206"/>
                </a:lnTo>
                <a:lnTo>
                  <a:pt x="8893" y="206"/>
                </a:lnTo>
                <a:lnTo>
                  <a:pt x="9178" y="232"/>
                </a:lnTo>
                <a:lnTo>
                  <a:pt x="9462" y="232"/>
                </a:lnTo>
                <a:lnTo>
                  <a:pt x="9746" y="232"/>
                </a:lnTo>
                <a:lnTo>
                  <a:pt x="10031" y="232"/>
                </a:lnTo>
                <a:lnTo>
                  <a:pt x="10315" y="232"/>
                </a:lnTo>
                <a:lnTo>
                  <a:pt x="10600" y="258"/>
                </a:lnTo>
                <a:lnTo>
                  <a:pt x="10884" y="258"/>
                </a:lnTo>
                <a:lnTo>
                  <a:pt x="11168" y="258"/>
                </a:lnTo>
                <a:lnTo>
                  <a:pt x="11453" y="258"/>
                </a:lnTo>
                <a:lnTo>
                  <a:pt x="11737" y="283"/>
                </a:lnTo>
                <a:lnTo>
                  <a:pt x="12022" y="283"/>
                </a:lnTo>
                <a:lnTo>
                  <a:pt x="12332" y="283"/>
                </a:lnTo>
                <a:lnTo>
                  <a:pt x="12616" y="283"/>
                </a:lnTo>
                <a:lnTo>
                  <a:pt x="12901" y="309"/>
                </a:lnTo>
                <a:lnTo>
                  <a:pt x="13185" y="309"/>
                </a:lnTo>
                <a:lnTo>
                  <a:pt x="13469" y="309"/>
                </a:lnTo>
                <a:lnTo>
                  <a:pt x="13754" y="309"/>
                </a:lnTo>
                <a:lnTo>
                  <a:pt x="14038" y="30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59"/>
          <p:cNvSpPr/>
          <p:nvPr/>
        </p:nvSpPr>
        <p:spPr>
          <a:xfrm>
            <a:off x="8087416" y="1005521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60"/>
          <p:cNvSpPr/>
          <p:nvPr/>
        </p:nvSpPr>
        <p:spPr>
          <a:xfrm>
            <a:off x="8101454" y="1005542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6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61"/>
          <p:cNvSpPr/>
          <p:nvPr/>
        </p:nvSpPr>
        <p:spPr>
          <a:xfrm>
            <a:off x="8115519" y="1005557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62"/>
          <p:cNvSpPr/>
          <p:nvPr/>
        </p:nvSpPr>
        <p:spPr>
          <a:xfrm>
            <a:off x="8129557" y="1005570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63"/>
          <p:cNvSpPr/>
          <p:nvPr/>
        </p:nvSpPr>
        <p:spPr>
          <a:xfrm>
            <a:off x="8143596" y="1005583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64"/>
          <p:cNvSpPr/>
          <p:nvPr/>
        </p:nvSpPr>
        <p:spPr>
          <a:xfrm>
            <a:off x="8157635" y="1005595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6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65"/>
          <p:cNvSpPr/>
          <p:nvPr/>
        </p:nvSpPr>
        <p:spPr>
          <a:xfrm>
            <a:off x="8171700" y="1005608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66"/>
          <p:cNvSpPr/>
          <p:nvPr/>
        </p:nvSpPr>
        <p:spPr>
          <a:xfrm>
            <a:off x="8185738" y="1005623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67"/>
          <p:cNvSpPr/>
          <p:nvPr/>
        </p:nvSpPr>
        <p:spPr>
          <a:xfrm>
            <a:off x="8199777" y="1005640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68"/>
          <p:cNvSpPr/>
          <p:nvPr/>
        </p:nvSpPr>
        <p:spPr>
          <a:xfrm>
            <a:off x="8213816" y="1005657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6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69"/>
          <p:cNvSpPr/>
          <p:nvPr/>
        </p:nvSpPr>
        <p:spPr>
          <a:xfrm>
            <a:off x="8227880" y="1005678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70"/>
          <p:cNvSpPr/>
          <p:nvPr/>
        </p:nvSpPr>
        <p:spPr>
          <a:xfrm>
            <a:off x="8241919" y="1005700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71"/>
          <p:cNvSpPr/>
          <p:nvPr/>
        </p:nvSpPr>
        <p:spPr>
          <a:xfrm>
            <a:off x="8255958" y="1005725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72"/>
          <p:cNvSpPr/>
          <p:nvPr/>
        </p:nvSpPr>
        <p:spPr>
          <a:xfrm>
            <a:off x="8299025" y="1005738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141"/>
                </a:moveTo>
                <a:lnTo>
                  <a:pt x="14064" y="14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73"/>
          <p:cNvSpPr/>
          <p:nvPr/>
        </p:nvSpPr>
        <p:spPr>
          <a:xfrm>
            <a:off x="8313089" y="1005766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0"/>
                </a:lnTo>
                <a:lnTo>
                  <a:pt x="853" y="25"/>
                </a:lnTo>
                <a:lnTo>
                  <a:pt x="1137" y="25"/>
                </a:lnTo>
                <a:lnTo>
                  <a:pt x="1421" y="25"/>
                </a:lnTo>
                <a:lnTo>
                  <a:pt x="1706" y="25"/>
                </a:lnTo>
                <a:lnTo>
                  <a:pt x="1990" y="51"/>
                </a:lnTo>
                <a:lnTo>
                  <a:pt x="2275" y="51"/>
                </a:lnTo>
                <a:lnTo>
                  <a:pt x="2559" y="51"/>
                </a:lnTo>
                <a:lnTo>
                  <a:pt x="2843" y="51"/>
                </a:lnTo>
                <a:lnTo>
                  <a:pt x="3128" y="77"/>
                </a:lnTo>
                <a:lnTo>
                  <a:pt x="3438" y="77"/>
                </a:lnTo>
                <a:lnTo>
                  <a:pt x="3722" y="77"/>
                </a:lnTo>
                <a:lnTo>
                  <a:pt x="4007" y="77"/>
                </a:lnTo>
                <a:lnTo>
                  <a:pt x="4291" y="103"/>
                </a:lnTo>
                <a:lnTo>
                  <a:pt x="4576" y="103"/>
                </a:lnTo>
                <a:lnTo>
                  <a:pt x="4860" y="103"/>
                </a:lnTo>
                <a:lnTo>
                  <a:pt x="5144" y="103"/>
                </a:lnTo>
                <a:lnTo>
                  <a:pt x="5429" y="103"/>
                </a:lnTo>
                <a:lnTo>
                  <a:pt x="5713" y="129"/>
                </a:lnTo>
                <a:lnTo>
                  <a:pt x="5998" y="129"/>
                </a:lnTo>
                <a:lnTo>
                  <a:pt x="6282" y="129"/>
                </a:lnTo>
                <a:lnTo>
                  <a:pt x="6566" y="129"/>
                </a:lnTo>
                <a:lnTo>
                  <a:pt x="6877" y="154"/>
                </a:lnTo>
                <a:lnTo>
                  <a:pt x="7161" y="154"/>
                </a:lnTo>
                <a:lnTo>
                  <a:pt x="7445" y="154"/>
                </a:lnTo>
                <a:lnTo>
                  <a:pt x="7730" y="154"/>
                </a:lnTo>
                <a:lnTo>
                  <a:pt x="8014" y="180"/>
                </a:lnTo>
                <a:lnTo>
                  <a:pt x="8299" y="180"/>
                </a:lnTo>
                <a:lnTo>
                  <a:pt x="8583" y="180"/>
                </a:lnTo>
                <a:lnTo>
                  <a:pt x="8867" y="180"/>
                </a:lnTo>
                <a:lnTo>
                  <a:pt x="9152" y="180"/>
                </a:lnTo>
                <a:lnTo>
                  <a:pt x="9436" y="206"/>
                </a:lnTo>
                <a:lnTo>
                  <a:pt x="9721" y="206"/>
                </a:lnTo>
                <a:lnTo>
                  <a:pt x="10031" y="206"/>
                </a:lnTo>
                <a:lnTo>
                  <a:pt x="10315" y="232"/>
                </a:lnTo>
                <a:lnTo>
                  <a:pt x="10600" y="232"/>
                </a:lnTo>
                <a:lnTo>
                  <a:pt x="10884" y="232"/>
                </a:lnTo>
                <a:lnTo>
                  <a:pt x="11168" y="232"/>
                </a:lnTo>
                <a:lnTo>
                  <a:pt x="11453" y="258"/>
                </a:lnTo>
                <a:lnTo>
                  <a:pt x="11737" y="258"/>
                </a:lnTo>
                <a:lnTo>
                  <a:pt x="12022" y="258"/>
                </a:lnTo>
                <a:lnTo>
                  <a:pt x="12306" y="258"/>
                </a:lnTo>
                <a:lnTo>
                  <a:pt x="12590" y="283"/>
                </a:lnTo>
                <a:lnTo>
                  <a:pt x="12875" y="283"/>
                </a:lnTo>
                <a:lnTo>
                  <a:pt x="13159" y="283"/>
                </a:lnTo>
                <a:lnTo>
                  <a:pt x="13469" y="283"/>
                </a:lnTo>
                <a:lnTo>
                  <a:pt x="13754" y="309"/>
                </a:lnTo>
                <a:lnTo>
                  <a:pt x="14038" y="30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74"/>
          <p:cNvSpPr/>
          <p:nvPr/>
        </p:nvSpPr>
        <p:spPr>
          <a:xfrm>
            <a:off x="8327129" y="1005796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25"/>
                </a:lnTo>
                <a:lnTo>
                  <a:pt x="1421" y="25"/>
                </a:lnTo>
                <a:lnTo>
                  <a:pt x="1706" y="51"/>
                </a:lnTo>
                <a:lnTo>
                  <a:pt x="1990" y="51"/>
                </a:lnTo>
                <a:lnTo>
                  <a:pt x="2275" y="51"/>
                </a:lnTo>
                <a:lnTo>
                  <a:pt x="2585" y="51"/>
                </a:lnTo>
                <a:lnTo>
                  <a:pt x="2869" y="77"/>
                </a:lnTo>
                <a:lnTo>
                  <a:pt x="3154" y="77"/>
                </a:lnTo>
                <a:lnTo>
                  <a:pt x="3438" y="77"/>
                </a:lnTo>
                <a:lnTo>
                  <a:pt x="3722" y="77"/>
                </a:lnTo>
                <a:lnTo>
                  <a:pt x="4007" y="103"/>
                </a:lnTo>
                <a:lnTo>
                  <a:pt x="4291" y="103"/>
                </a:lnTo>
                <a:lnTo>
                  <a:pt x="4576" y="103"/>
                </a:lnTo>
                <a:lnTo>
                  <a:pt x="4860" y="103"/>
                </a:lnTo>
                <a:lnTo>
                  <a:pt x="5144" y="129"/>
                </a:lnTo>
                <a:lnTo>
                  <a:pt x="5429" y="129"/>
                </a:lnTo>
                <a:lnTo>
                  <a:pt x="5713" y="129"/>
                </a:lnTo>
                <a:lnTo>
                  <a:pt x="6023" y="129"/>
                </a:lnTo>
                <a:lnTo>
                  <a:pt x="6308" y="154"/>
                </a:lnTo>
                <a:lnTo>
                  <a:pt x="6592" y="154"/>
                </a:lnTo>
                <a:lnTo>
                  <a:pt x="6877" y="154"/>
                </a:lnTo>
                <a:lnTo>
                  <a:pt x="7161" y="154"/>
                </a:lnTo>
                <a:lnTo>
                  <a:pt x="7445" y="180"/>
                </a:lnTo>
                <a:lnTo>
                  <a:pt x="7730" y="180"/>
                </a:lnTo>
                <a:lnTo>
                  <a:pt x="8014" y="180"/>
                </a:lnTo>
                <a:lnTo>
                  <a:pt x="8299" y="180"/>
                </a:lnTo>
                <a:lnTo>
                  <a:pt x="8583" y="206"/>
                </a:lnTo>
                <a:lnTo>
                  <a:pt x="8867" y="206"/>
                </a:lnTo>
                <a:lnTo>
                  <a:pt x="9178" y="206"/>
                </a:lnTo>
                <a:lnTo>
                  <a:pt x="9462" y="206"/>
                </a:lnTo>
                <a:lnTo>
                  <a:pt x="9746" y="232"/>
                </a:lnTo>
                <a:lnTo>
                  <a:pt x="10031" y="232"/>
                </a:lnTo>
                <a:lnTo>
                  <a:pt x="10315" y="232"/>
                </a:lnTo>
                <a:lnTo>
                  <a:pt x="10600" y="232"/>
                </a:lnTo>
                <a:lnTo>
                  <a:pt x="10884" y="258"/>
                </a:lnTo>
                <a:lnTo>
                  <a:pt x="11168" y="258"/>
                </a:lnTo>
                <a:lnTo>
                  <a:pt x="11453" y="258"/>
                </a:lnTo>
                <a:lnTo>
                  <a:pt x="11737" y="283"/>
                </a:lnTo>
                <a:lnTo>
                  <a:pt x="12022" y="283"/>
                </a:lnTo>
                <a:lnTo>
                  <a:pt x="12306" y="283"/>
                </a:lnTo>
                <a:lnTo>
                  <a:pt x="12616" y="283"/>
                </a:lnTo>
                <a:lnTo>
                  <a:pt x="12901" y="309"/>
                </a:lnTo>
                <a:lnTo>
                  <a:pt x="13185" y="309"/>
                </a:lnTo>
                <a:lnTo>
                  <a:pt x="13469" y="309"/>
                </a:lnTo>
                <a:lnTo>
                  <a:pt x="13754" y="309"/>
                </a:lnTo>
                <a:lnTo>
                  <a:pt x="14038" y="33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75"/>
          <p:cNvSpPr/>
          <p:nvPr/>
        </p:nvSpPr>
        <p:spPr>
          <a:xfrm>
            <a:off x="8341168" y="1005828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25"/>
                </a:lnTo>
                <a:lnTo>
                  <a:pt x="1421" y="25"/>
                </a:lnTo>
                <a:lnTo>
                  <a:pt x="1706" y="51"/>
                </a:lnTo>
                <a:lnTo>
                  <a:pt x="2016" y="51"/>
                </a:lnTo>
                <a:lnTo>
                  <a:pt x="2301" y="51"/>
                </a:lnTo>
                <a:lnTo>
                  <a:pt x="2585" y="51"/>
                </a:lnTo>
                <a:lnTo>
                  <a:pt x="2869" y="77"/>
                </a:lnTo>
                <a:lnTo>
                  <a:pt x="3154" y="77"/>
                </a:lnTo>
                <a:lnTo>
                  <a:pt x="3438" y="77"/>
                </a:lnTo>
                <a:lnTo>
                  <a:pt x="3722" y="103"/>
                </a:lnTo>
                <a:lnTo>
                  <a:pt x="4007" y="103"/>
                </a:lnTo>
                <a:lnTo>
                  <a:pt x="4291" y="103"/>
                </a:lnTo>
                <a:lnTo>
                  <a:pt x="4576" y="103"/>
                </a:lnTo>
                <a:lnTo>
                  <a:pt x="4860" y="129"/>
                </a:lnTo>
                <a:lnTo>
                  <a:pt x="5170" y="129"/>
                </a:lnTo>
                <a:lnTo>
                  <a:pt x="5455" y="129"/>
                </a:lnTo>
                <a:lnTo>
                  <a:pt x="5739" y="129"/>
                </a:lnTo>
                <a:lnTo>
                  <a:pt x="6023" y="154"/>
                </a:lnTo>
                <a:lnTo>
                  <a:pt x="6308" y="154"/>
                </a:lnTo>
                <a:lnTo>
                  <a:pt x="6592" y="154"/>
                </a:lnTo>
                <a:lnTo>
                  <a:pt x="6877" y="180"/>
                </a:lnTo>
                <a:lnTo>
                  <a:pt x="7161" y="180"/>
                </a:lnTo>
                <a:lnTo>
                  <a:pt x="7445" y="180"/>
                </a:lnTo>
                <a:lnTo>
                  <a:pt x="7730" y="180"/>
                </a:lnTo>
                <a:lnTo>
                  <a:pt x="8014" y="206"/>
                </a:lnTo>
                <a:lnTo>
                  <a:pt x="8299" y="206"/>
                </a:lnTo>
                <a:lnTo>
                  <a:pt x="8609" y="206"/>
                </a:lnTo>
                <a:lnTo>
                  <a:pt x="8893" y="206"/>
                </a:lnTo>
                <a:lnTo>
                  <a:pt x="9178" y="232"/>
                </a:lnTo>
                <a:lnTo>
                  <a:pt x="9462" y="232"/>
                </a:lnTo>
                <a:lnTo>
                  <a:pt x="9746" y="232"/>
                </a:lnTo>
                <a:lnTo>
                  <a:pt x="10031" y="258"/>
                </a:lnTo>
                <a:lnTo>
                  <a:pt x="10315" y="258"/>
                </a:lnTo>
                <a:lnTo>
                  <a:pt x="10600" y="258"/>
                </a:lnTo>
                <a:lnTo>
                  <a:pt x="10884" y="258"/>
                </a:lnTo>
                <a:lnTo>
                  <a:pt x="11168" y="283"/>
                </a:lnTo>
                <a:lnTo>
                  <a:pt x="11453" y="283"/>
                </a:lnTo>
                <a:lnTo>
                  <a:pt x="11763" y="283"/>
                </a:lnTo>
                <a:lnTo>
                  <a:pt x="12047" y="309"/>
                </a:lnTo>
                <a:lnTo>
                  <a:pt x="12332" y="309"/>
                </a:lnTo>
                <a:lnTo>
                  <a:pt x="12616" y="309"/>
                </a:lnTo>
                <a:lnTo>
                  <a:pt x="12901" y="309"/>
                </a:lnTo>
                <a:lnTo>
                  <a:pt x="13185" y="335"/>
                </a:lnTo>
                <a:lnTo>
                  <a:pt x="13469" y="335"/>
                </a:lnTo>
                <a:lnTo>
                  <a:pt x="13754" y="335"/>
                </a:lnTo>
                <a:lnTo>
                  <a:pt x="14038" y="33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76"/>
          <p:cNvSpPr/>
          <p:nvPr/>
        </p:nvSpPr>
        <p:spPr>
          <a:xfrm>
            <a:off x="8355206" y="1005863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79" y="25"/>
                </a:lnTo>
                <a:lnTo>
                  <a:pt x="1163" y="25"/>
                </a:lnTo>
                <a:lnTo>
                  <a:pt x="1447" y="25"/>
                </a:lnTo>
                <a:lnTo>
                  <a:pt x="1732" y="51"/>
                </a:lnTo>
                <a:lnTo>
                  <a:pt x="2016" y="51"/>
                </a:lnTo>
                <a:lnTo>
                  <a:pt x="2301" y="51"/>
                </a:lnTo>
                <a:lnTo>
                  <a:pt x="2585" y="77"/>
                </a:lnTo>
                <a:lnTo>
                  <a:pt x="2869" y="77"/>
                </a:lnTo>
                <a:lnTo>
                  <a:pt x="3154" y="77"/>
                </a:lnTo>
                <a:lnTo>
                  <a:pt x="3438" y="103"/>
                </a:lnTo>
                <a:lnTo>
                  <a:pt x="3722" y="103"/>
                </a:lnTo>
                <a:lnTo>
                  <a:pt x="4007" y="103"/>
                </a:lnTo>
                <a:lnTo>
                  <a:pt x="4317" y="103"/>
                </a:lnTo>
                <a:lnTo>
                  <a:pt x="4602" y="129"/>
                </a:lnTo>
                <a:lnTo>
                  <a:pt x="4886" y="129"/>
                </a:lnTo>
                <a:lnTo>
                  <a:pt x="5170" y="129"/>
                </a:lnTo>
                <a:lnTo>
                  <a:pt x="5455" y="154"/>
                </a:lnTo>
                <a:lnTo>
                  <a:pt x="5739" y="154"/>
                </a:lnTo>
                <a:lnTo>
                  <a:pt x="6023" y="154"/>
                </a:lnTo>
                <a:lnTo>
                  <a:pt x="6308" y="154"/>
                </a:lnTo>
                <a:lnTo>
                  <a:pt x="6592" y="180"/>
                </a:lnTo>
                <a:lnTo>
                  <a:pt x="6877" y="180"/>
                </a:lnTo>
                <a:lnTo>
                  <a:pt x="7161" y="180"/>
                </a:lnTo>
                <a:lnTo>
                  <a:pt x="7445" y="180"/>
                </a:lnTo>
                <a:lnTo>
                  <a:pt x="7756" y="206"/>
                </a:lnTo>
                <a:lnTo>
                  <a:pt x="8040" y="206"/>
                </a:lnTo>
                <a:lnTo>
                  <a:pt x="8325" y="206"/>
                </a:lnTo>
                <a:lnTo>
                  <a:pt x="8609" y="232"/>
                </a:lnTo>
                <a:lnTo>
                  <a:pt x="8893" y="232"/>
                </a:lnTo>
                <a:lnTo>
                  <a:pt x="9178" y="232"/>
                </a:lnTo>
                <a:lnTo>
                  <a:pt x="9462" y="258"/>
                </a:lnTo>
                <a:lnTo>
                  <a:pt x="9746" y="258"/>
                </a:lnTo>
                <a:lnTo>
                  <a:pt x="10031" y="258"/>
                </a:lnTo>
                <a:lnTo>
                  <a:pt x="10315" y="283"/>
                </a:lnTo>
                <a:lnTo>
                  <a:pt x="10600" y="283"/>
                </a:lnTo>
                <a:lnTo>
                  <a:pt x="10910" y="283"/>
                </a:lnTo>
                <a:lnTo>
                  <a:pt x="11194" y="283"/>
                </a:lnTo>
                <a:lnTo>
                  <a:pt x="11479" y="309"/>
                </a:lnTo>
                <a:lnTo>
                  <a:pt x="11763" y="309"/>
                </a:lnTo>
                <a:lnTo>
                  <a:pt x="12047" y="309"/>
                </a:lnTo>
                <a:lnTo>
                  <a:pt x="12332" y="335"/>
                </a:lnTo>
                <a:lnTo>
                  <a:pt x="12616" y="335"/>
                </a:lnTo>
                <a:lnTo>
                  <a:pt x="12901" y="335"/>
                </a:lnTo>
                <a:lnTo>
                  <a:pt x="13185" y="361"/>
                </a:lnTo>
                <a:lnTo>
                  <a:pt x="13469" y="361"/>
                </a:lnTo>
                <a:lnTo>
                  <a:pt x="13754" y="361"/>
                </a:lnTo>
                <a:lnTo>
                  <a:pt x="14038" y="36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77"/>
          <p:cNvSpPr/>
          <p:nvPr/>
        </p:nvSpPr>
        <p:spPr>
          <a:xfrm>
            <a:off x="8369245" y="1005900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310" y="0"/>
                </a:lnTo>
                <a:lnTo>
                  <a:pt x="594" y="25"/>
                </a:lnTo>
                <a:lnTo>
                  <a:pt x="879" y="25"/>
                </a:lnTo>
                <a:lnTo>
                  <a:pt x="1163" y="25"/>
                </a:lnTo>
                <a:lnTo>
                  <a:pt x="1447" y="25"/>
                </a:lnTo>
                <a:lnTo>
                  <a:pt x="1732" y="51"/>
                </a:lnTo>
                <a:lnTo>
                  <a:pt x="2016" y="51"/>
                </a:lnTo>
                <a:lnTo>
                  <a:pt x="2301" y="51"/>
                </a:lnTo>
                <a:lnTo>
                  <a:pt x="2585" y="77"/>
                </a:lnTo>
                <a:lnTo>
                  <a:pt x="2869" y="77"/>
                </a:lnTo>
                <a:lnTo>
                  <a:pt x="3154" y="77"/>
                </a:lnTo>
                <a:lnTo>
                  <a:pt x="3464" y="103"/>
                </a:lnTo>
                <a:lnTo>
                  <a:pt x="3748" y="103"/>
                </a:lnTo>
                <a:lnTo>
                  <a:pt x="4033" y="103"/>
                </a:lnTo>
                <a:lnTo>
                  <a:pt x="4317" y="129"/>
                </a:lnTo>
                <a:lnTo>
                  <a:pt x="4602" y="129"/>
                </a:lnTo>
                <a:lnTo>
                  <a:pt x="4886" y="129"/>
                </a:lnTo>
                <a:lnTo>
                  <a:pt x="5170" y="154"/>
                </a:lnTo>
                <a:lnTo>
                  <a:pt x="5455" y="154"/>
                </a:lnTo>
                <a:lnTo>
                  <a:pt x="5739" y="154"/>
                </a:lnTo>
                <a:lnTo>
                  <a:pt x="6023" y="154"/>
                </a:lnTo>
                <a:lnTo>
                  <a:pt x="6308" y="180"/>
                </a:lnTo>
                <a:lnTo>
                  <a:pt x="6592" y="180"/>
                </a:lnTo>
                <a:lnTo>
                  <a:pt x="6903" y="180"/>
                </a:lnTo>
                <a:lnTo>
                  <a:pt x="7187" y="206"/>
                </a:lnTo>
                <a:lnTo>
                  <a:pt x="7471" y="206"/>
                </a:lnTo>
                <a:lnTo>
                  <a:pt x="7756" y="206"/>
                </a:lnTo>
                <a:lnTo>
                  <a:pt x="8040" y="206"/>
                </a:lnTo>
                <a:lnTo>
                  <a:pt x="8325" y="232"/>
                </a:lnTo>
                <a:lnTo>
                  <a:pt x="8609" y="232"/>
                </a:lnTo>
                <a:lnTo>
                  <a:pt x="8893" y="232"/>
                </a:lnTo>
                <a:lnTo>
                  <a:pt x="9178" y="258"/>
                </a:lnTo>
                <a:lnTo>
                  <a:pt x="9462" y="258"/>
                </a:lnTo>
                <a:lnTo>
                  <a:pt x="9746" y="258"/>
                </a:lnTo>
                <a:lnTo>
                  <a:pt x="10057" y="283"/>
                </a:lnTo>
                <a:lnTo>
                  <a:pt x="10341" y="283"/>
                </a:lnTo>
                <a:lnTo>
                  <a:pt x="10626" y="283"/>
                </a:lnTo>
                <a:lnTo>
                  <a:pt x="10910" y="309"/>
                </a:lnTo>
                <a:lnTo>
                  <a:pt x="11194" y="309"/>
                </a:lnTo>
                <a:lnTo>
                  <a:pt x="11479" y="309"/>
                </a:lnTo>
                <a:lnTo>
                  <a:pt x="11763" y="335"/>
                </a:lnTo>
                <a:lnTo>
                  <a:pt x="12047" y="335"/>
                </a:lnTo>
                <a:lnTo>
                  <a:pt x="12332" y="335"/>
                </a:lnTo>
                <a:lnTo>
                  <a:pt x="12616" y="361"/>
                </a:lnTo>
                <a:lnTo>
                  <a:pt x="12901" y="361"/>
                </a:lnTo>
                <a:lnTo>
                  <a:pt x="13185" y="361"/>
                </a:lnTo>
                <a:lnTo>
                  <a:pt x="13495" y="361"/>
                </a:lnTo>
                <a:lnTo>
                  <a:pt x="13780" y="387"/>
                </a:lnTo>
                <a:lnTo>
                  <a:pt x="14064" y="38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78"/>
          <p:cNvSpPr/>
          <p:nvPr/>
        </p:nvSpPr>
        <p:spPr>
          <a:xfrm>
            <a:off x="8383309" y="1005939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25"/>
                </a:lnTo>
                <a:lnTo>
                  <a:pt x="1421" y="51"/>
                </a:lnTo>
                <a:lnTo>
                  <a:pt x="1706" y="51"/>
                </a:lnTo>
                <a:lnTo>
                  <a:pt x="1990" y="51"/>
                </a:lnTo>
                <a:lnTo>
                  <a:pt x="2275" y="51"/>
                </a:lnTo>
                <a:lnTo>
                  <a:pt x="2559" y="77"/>
                </a:lnTo>
                <a:lnTo>
                  <a:pt x="2869" y="77"/>
                </a:lnTo>
                <a:lnTo>
                  <a:pt x="3154" y="77"/>
                </a:lnTo>
                <a:lnTo>
                  <a:pt x="3438" y="103"/>
                </a:lnTo>
                <a:lnTo>
                  <a:pt x="3722" y="103"/>
                </a:lnTo>
                <a:lnTo>
                  <a:pt x="4007" y="103"/>
                </a:lnTo>
                <a:lnTo>
                  <a:pt x="4291" y="129"/>
                </a:lnTo>
                <a:lnTo>
                  <a:pt x="4576" y="129"/>
                </a:lnTo>
                <a:lnTo>
                  <a:pt x="4860" y="129"/>
                </a:lnTo>
                <a:lnTo>
                  <a:pt x="5144" y="154"/>
                </a:lnTo>
                <a:lnTo>
                  <a:pt x="5429" y="154"/>
                </a:lnTo>
                <a:lnTo>
                  <a:pt x="5713" y="154"/>
                </a:lnTo>
                <a:lnTo>
                  <a:pt x="6023" y="180"/>
                </a:lnTo>
                <a:lnTo>
                  <a:pt x="6308" y="180"/>
                </a:lnTo>
                <a:lnTo>
                  <a:pt x="6592" y="180"/>
                </a:lnTo>
                <a:lnTo>
                  <a:pt x="6877" y="206"/>
                </a:lnTo>
                <a:lnTo>
                  <a:pt x="7161" y="206"/>
                </a:lnTo>
                <a:lnTo>
                  <a:pt x="7445" y="206"/>
                </a:lnTo>
                <a:lnTo>
                  <a:pt x="7730" y="232"/>
                </a:lnTo>
                <a:lnTo>
                  <a:pt x="8014" y="232"/>
                </a:lnTo>
                <a:lnTo>
                  <a:pt x="8299" y="232"/>
                </a:lnTo>
                <a:lnTo>
                  <a:pt x="8583" y="258"/>
                </a:lnTo>
                <a:lnTo>
                  <a:pt x="8867" y="258"/>
                </a:lnTo>
                <a:lnTo>
                  <a:pt x="9152" y="258"/>
                </a:lnTo>
                <a:lnTo>
                  <a:pt x="9462" y="283"/>
                </a:lnTo>
                <a:lnTo>
                  <a:pt x="9746" y="283"/>
                </a:lnTo>
                <a:lnTo>
                  <a:pt x="10031" y="283"/>
                </a:lnTo>
                <a:lnTo>
                  <a:pt x="10315" y="309"/>
                </a:lnTo>
                <a:lnTo>
                  <a:pt x="10600" y="309"/>
                </a:lnTo>
                <a:lnTo>
                  <a:pt x="10884" y="309"/>
                </a:lnTo>
                <a:lnTo>
                  <a:pt x="11168" y="335"/>
                </a:lnTo>
                <a:lnTo>
                  <a:pt x="11453" y="335"/>
                </a:lnTo>
                <a:lnTo>
                  <a:pt x="11737" y="335"/>
                </a:lnTo>
                <a:lnTo>
                  <a:pt x="12022" y="361"/>
                </a:lnTo>
                <a:lnTo>
                  <a:pt x="12306" y="361"/>
                </a:lnTo>
                <a:lnTo>
                  <a:pt x="12616" y="361"/>
                </a:lnTo>
                <a:lnTo>
                  <a:pt x="12901" y="387"/>
                </a:lnTo>
                <a:lnTo>
                  <a:pt x="13185" y="387"/>
                </a:lnTo>
                <a:lnTo>
                  <a:pt x="13469" y="387"/>
                </a:lnTo>
                <a:lnTo>
                  <a:pt x="13754" y="412"/>
                </a:lnTo>
                <a:lnTo>
                  <a:pt x="14038" y="41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679"/>
          <p:cNvSpPr/>
          <p:nvPr/>
        </p:nvSpPr>
        <p:spPr>
          <a:xfrm>
            <a:off x="8397348" y="1005981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25"/>
                </a:lnTo>
                <a:lnTo>
                  <a:pt x="1421" y="51"/>
                </a:lnTo>
                <a:lnTo>
                  <a:pt x="1706" y="51"/>
                </a:lnTo>
                <a:lnTo>
                  <a:pt x="2016" y="51"/>
                </a:lnTo>
                <a:lnTo>
                  <a:pt x="2301" y="77"/>
                </a:lnTo>
                <a:lnTo>
                  <a:pt x="2585" y="77"/>
                </a:lnTo>
                <a:lnTo>
                  <a:pt x="2869" y="77"/>
                </a:lnTo>
                <a:lnTo>
                  <a:pt x="3154" y="103"/>
                </a:lnTo>
                <a:lnTo>
                  <a:pt x="3438" y="103"/>
                </a:lnTo>
                <a:lnTo>
                  <a:pt x="3722" y="103"/>
                </a:lnTo>
                <a:lnTo>
                  <a:pt x="4007" y="129"/>
                </a:lnTo>
                <a:lnTo>
                  <a:pt x="4291" y="129"/>
                </a:lnTo>
                <a:lnTo>
                  <a:pt x="4576" y="129"/>
                </a:lnTo>
                <a:lnTo>
                  <a:pt x="4860" y="154"/>
                </a:lnTo>
                <a:lnTo>
                  <a:pt x="5170" y="154"/>
                </a:lnTo>
                <a:lnTo>
                  <a:pt x="5455" y="154"/>
                </a:lnTo>
                <a:lnTo>
                  <a:pt x="5739" y="180"/>
                </a:lnTo>
                <a:lnTo>
                  <a:pt x="6023" y="180"/>
                </a:lnTo>
                <a:lnTo>
                  <a:pt x="6308" y="180"/>
                </a:lnTo>
                <a:lnTo>
                  <a:pt x="6592" y="206"/>
                </a:lnTo>
                <a:lnTo>
                  <a:pt x="6877" y="206"/>
                </a:lnTo>
                <a:lnTo>
                  <a:pt x="7161" y="206"/>
                </a:lnTo>
                <a:lnTo>
                  <a:pt x="7445" y="232"/>
                </a:lnTo>
                <a:lnTo>
                  <a:pt x="7730" y="232"/>
                </a:lnTo>
                <a:lnTo>
                  <a:pt x="8014" y="258"/>
                </a:lnTo>
                <a:lnTo>
                  <a:pt x="8299" y="258"/>
                </a:lnTo>
                <a:lnTo>
                  <a:pt x="8609" y="258"/>
                </a:lnTo>
                <a:lnTo>
                  <a:pt x="8893" y="283"/>
                </a:lnTo>
                <a:lnTo>
                  <a:pt x="9178" y="283"/>
                </a:lnTo>
                <a:lnTo>
                  <a:pt x="9462" y="283"/>
                </a:lnTo>
                <a:lnTo>
                  <a:pt x="9746" y="309"/>
                </a:lnTo>
                <a:lnTo>
                  <a:pt x="10031" y="309"/>
                </a:lnTo>
                <a:lnTo>
                  <a:pt x="10315" y="309"/>
                </a:lnTo>
                <a:lnTo>
                  <a:pt x="10600" y="335"/>
                </a:lnTo>
                <a:lnTo>
                  <a:pt x="10884" y="335"/>
                </a:lnTo>
                <a:lnTo>
                  <a:pt x="11168" y="335"/>
                </a:lnTo>
                <a:lnTo>
                  <a:pt x="11453" y="361"/>
                </a:lnTo>
                <a:lnTo>
                  <a:pt x="11737" y="361"/>
                </a:lnTo>
                <a:lnTo>
                  <a:pt x="12047" y="361"/>
                </a:lnTo>
                <a:lnTo>
                  <a:pt x="12332" y="387"/>
                </a:lnTo>
                <a:lnTo>
                  <a:pt x="12616" y="387"/>
                </a:lnTo>
                <a:lnTo>
                  <a:pt x="12901" y="387"/>
                </a:lnTo>
                <a:lnTo>
                  <a:pt x="13185" y="412"/>
                </a:lnTo>
                <a:lnTo>
                  <a:pt x="13469" y="412"/>
                </a:lnTo>
                <a:lnTo>
                  <a:pt x="13754" y="438"/>
                </a:lnTo>
                <a:lnTo>
                  <a:pt x="14038" y="43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680"/>
          <p:cNvSpPr/>
          <p:nvPr/>
        </p:nvSpPr>
        <p:spPr>
          <a:xfrm>
            <a:off x="8411386" y="1006025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63" y="51"/>
                </a:lnTo>
                <a:lnTo>
                  <a:pt x="1447" y="51"/>
                </a:lnTo>
                <a:lnTo>
                  <a:pt x="1732" y="51"/>
                </a:lnTo>
                <a:lnTo>
                  <a:pt x="2016" y="77"/>
                </a:lnTo>
                <a:lnTo>
                  <a:pt x="2301" y="77"/>
                </a:lnTo>
                <a:lnTo>
                  <a:pt x="2585" y="77"/>
                </a:lnTo>
                <a:lnTo>
                  <a:pt x="2869" y="103"/>
                </a:lnTo>
                <a:lnTo>
                  <a:pt x="3154" y="103"/>
                </a:lnTo>
                <a:lnTo>
                  <a:pt x="3438" y="103"/>
                </a:lnTo>
                <a:lnTo>
                  <a:pt x="3722" y="129"/>
                </a:lnTo>
                <a:lnTo>
                  <a:pt x="4007" y="129"/>
                </a:lnTo>
                <a:lnTo>
                  <a:pt x="4317" y="129"/>
                </a:lnTo>
                <a:lnTo>
                  <a:pt x="4602" y="154"/>
                </a:lnTo>
                <a:lnTo>
                  <a:pt x="4886" y="154"/>
                </a:lnTo>
                <a:lnTo>
                  <a:pt x="5170" y="180"/>
                </a:lnTo>
                <a:lnTo>
                  <a:pt x="5455" y="180"/>
                </a:lnTo>
                <a:lnTo>
                  <a:pt x="5739" y="180"/>
                </a:lnTo>
                <a:lnTo>
                  <a:pt x="6023" y="206"/>
                </a:lnTo>
                <a:lnTo>
                  <a:pt x="6308" y="206"/>
                </a:lnTo>
                <a:lnTo>
                  <a:pt x="6592" y="206"/>
                </a:lnTo>
                <a:lnTo>
                  <a:pt x="6877" y="232"/>
                </a:lnTo>
                <a:lnTo>
                  <a:pt x="7161" y="232"/>
                </a:lnTo>
                <a:lnTo>
                  <a:pt x="7445" y="232"/>
                </a:lnTo>
                <a:lnTo>
                  <a:pt x="7756" y="258"/>
                </a:lnTo>
                <a:lnTo>
                  <a:pt x="8040" y="258"/>
                </a:lnTo>
                <a:lnTo>
                  <a:pt x="8325" y="283"/>
                </a:lnTo>
                <a:lnTo>
                  <a:pt x="8609" y="283"/>
                </a:lnTo>
                <a:lnTo>
                  <a:pt x="8893" y="283"/>
                </a:lnTo>
                <a:lnTo>
                  <a:pt x="9178" y="309"/>
                </a:lnTo>
                <a:lnTo>
                  <a:pt x="9462" y="309"/>
                </a:lnTo>
                <a:lnTo>
                  <a:pt x="9746" y="309"/>
                </a:lnTo>
                <a:lnTo>
                  <a:pt x="10031" y="335"/>
                </a:lnTo>
                <a:lnTo>
                  <a:pt x="10315" y="335"/>
                </a:lnTo>
                <a:lnTo>
                  <a:pt x="10600" y="335"/>
                </a:lnTo>
                <a:lnTo>
                  <a:pt x="10910" y="361"/>
                </a:lnTo>
                <a:lnTo>
                  <a:pt x="11194" y="361"/>
                </a:lnTo>
                <a:lnTo>
                  <a:pt x="11479" y="387"/>
                </a:lnTo>
                <a:lnTo>
                  <a:pt x="11763" y="387"/>
                </a:lnTo>
                <a:lnTo>
                  <a:pt x="12047" y="387"/>
                </a:lnTo>
                <a:lnTo>
                  <a:pt x="12332" y="412"/>
                </a:lnTo>
                <a:lnTo>
                  <a:pt x="12616" y="412"/>
                </a:lnTo>
                <a:lnTo>
                  <a:pt x="12901" y="412"/>
                </a:lnTo>
                <a:lnTo>
                  <a:pt x="13185" y="438"/>
                </a:lnTo>
                <a:lnTo>
                  <a:pt x="13469" y="438"/>
                </a:lnTo>
                <a:lnTo>
                  <a:pt x="13754" y="464"/>
                </a:lnTo>
                <a:lnTo>
                  <a:pt x="14038" y="46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681"/>
          <p:cNvSpPr/>
          <p:nvPr/>
        </p:nvSpPr>
        <p:spPr>
          <a:xfrm>
            <a:off x="8425425" y="1006071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310" y="0"/>
                </a:lnTo>
                <a:lnTo>
                  <a:pt x="594" y="25"/>
                </a:lnTo>
                <a:lnTo>
                  <a:pt x="879" y="25"/>
                </a:lnTo>
                <a:lnTo>
                  <a:pt x="1163" y="25"/>
                </a:lnTo>
                <a:lnTo>
                  <a:pt x="1447" y="51"/>
                </a:lnTo>
                <a:lnTo>
                  <a:pt x="1732" y="51"/>
                </a:lnTo>
                <a:lnTo>
                  <a:pt x="2016" y="77"/>
                </a:lnTo>
                <a:lnTo>
                  <a:pt x="2301" y="77"/>
                </a:lnTo>
                <a:lnTo>
                  <a:pt x="2585" y="77"/>
                </a:lnTo>
                <a:lnTo>
                  <a:pt x="2869" y="103"/>
                </a:lnTo>
                <a:lnTo>
                  <a:pt x="3154" y="103"/>
                </a:lnTo>
                <a:lnTo>
                  <a:pt x="3438" y="103"/>
                </a:lnTo>
                <a:lnTo>
                  <a:pt x="3748" y="129"/>
                </a:lnTo>
                <a:lnTo>
                  <a:pt x="4033" y="129"/>
                </a:lnTo>
                <a:lnTo>
                  <a:pt x="4317" y="154"/>
                </a:lnTo>
                <a:lnTo>
                  <a:pt x="4602" y="154"/>
                </a:lnTo>
                <a:lnTo>
                  <a:pt x="4886" y="154"/>
                </a:lnTo>
                <a:lnTo>
                  <a:pt x="5170" y="180"/>
                </a:lnTo>
                <a:lnTo>
                  <a:pt x="5455" y="180"/>
                </a:lnTo>
                <a:lnTo>
                  <a:pt x="5739" y="180"/>
                </a:lnTo>
                <a:lnTo>
                  <a:pt x="6023" y="206"/>
                </a:lnTo>
                <a:lnTo>
                  <a:pt x="6308" y="206"/>
                </a:lnTo>
                <a:lnTo>
                  <a:pt x="6592" y="232"/>
                </a:lnTo>
                <a:lnTo>
                  <a:pt x="6903" y="232"/>
                </a:lnTo>
                <a:lnTo>
                  <a:pt x="7187" y="232"/>
                </a:lnTo>
                <a:lnTo>
                  <a:pt x="7471" y="258"/>
                </a:lnTo>
                <a:lnTo>
                  <a:pt x="7756" y="258"/>
                </a:lnTo>
                <a:lnTo>
                  <a:pt x="8040" y="283"/>
                </a:lnTo>
                <a:lnTo>
                  <a:pt x="8325" y="283"/>
                </a:lnTo>
                <a:lnTo>
                  <a:pt x="8609" y="283"/>
                </a:lnTo>
                <a:lnTo>
                  <a:pt x="8893" y="309"/>
                </a:lnTo>
                <a:lnTo>
                  <a:pt x="9178" y="309"/>
                </a:lnTo>
                <a:lnTo>
                  <a:pt x="9462" y="335"/>
                </a:lnTo>
                <a:lnTo>
                  <a:pt x="9746" y="335"/>
                </a:lnTo>
                <a:lnTo>
                  <a:pt x="10031" y="335"/>
                </a:lnTo>
                <a:lnTo>
                  <a:pt x="10341" y="361"/>
                </a:lnTo>
                <a:lnTo>
                  <a:pt x="10626" y="361"/>
                </a:lnTo>
                <a:lnTo>
                  <a:pt x="10910" y="361"/>
                </a:lnTo>
                <a:lnTo>
                  <a:pt x="11194" y="387"/>
                </a:lnTo>
                <a:lnTo>
                  <a:pt x="11479" y="387"/>
                </a:lnTo>
                <a:lnTo>
                  <a:pt x="11763" y="412"/>
                </a:lnTo>
                <a:lnTo>
                  <a:pt x="12047" y="412"/>
                </a:lnTo>
                <a:lnTo>
                  <a:pt x="12332" y="412"/>
                </a:lnTo>
                <a:lnTo>
                  <a:pt x="12616" y="438"/>
                </a:lnTo>
                <a:lnTo>
                  <a:pt x="12901" y="438"/>
                </a:lnTo>
                <a:lnTo>
                  <a:pt x="13185" y="438"/>
                </a:lnTo>
                <a:lnTo>
                  <a:pt x="13495" y="464"/>
                </a:lnTo>
                <a:lnTo>
                  <a:pt x="13780" y="464"/>
                </a:lnTo>
                <a:lnTo>
                  <a:pt x="14064" y="49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682"/>
          <p:cNvSpPr/>
          <p:nvPr/>
        </p:nvSpPr>
        <p:spPr>
          <a:xfrm>
            <a:off x="8439490" y="1006119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51"/>
                </a:lnTo>
                <a:lnTo>
                  <a:pt x="1421" y="51"/>
                </a:lnTo>
                <a:lnTo>
                  <a:pt x="1706" y="51"/>
                </a:lnTo>
                <a:lnTo>
                  <a:pt x="1990" y="77"/>
                </a:lnTo>
                <a:lnTo>
                  <a:pt x="2275" y="77"/>
                </a:lnTo>
                <a:lnTo>
                  <a:pt x="2559" y="103"/>
                </a:lnTo>
                <a:lnTo>
                  <a:pt x="2869" y="103"/>
                </a:lnTo>
                <a:lnTo>
                  <a:pt x="3154" y="103"/>
                </a:lnTo>
                <a:lnTo>
                  <a:pt x="3438" y="129"/>
                </a:lnTo>
                <a:lnTo>
                  <a:pt x="3722" y="129"/>
                </a:lnTo>
                <a:lnTo>
                  <a:pt x="4007" y="154"/>
                </a:lnTo>
                <a:lnTo>
                  <a:pt x="4291" y="154"/>
                </a:lnTo>
                <a:lnTo>
                  <a:pt x="4576" y="154"/>
                </a:lnTo>
                <a:lnTo>
                  <a:pt x="4860" y="180"/>
                </a:lnTo>
                <a:lnTo>
                  <a:pt x="5144" y="180"/>
                </a:lnTo>
                <a:lnTo>
                  <a:pt x="5429" y="180"/>
                </a:lnTo>
                <a:lnTo>
                  <a:pt x="5713" y="206"/>
                </a:lnTo>
                <a:lnTo>
                  <a:pt x="6023" y="206"/>
                </a:lnTo>
                <a:lnTo>
                  <a:pt x="6308" y="232"/>
                </a:lnTo>
                <a:lnTo>
                  <a:pt x="6592" y="232"/>
                </a:lnTo>
                <a:lnTo>
                  <a:pt x="6877" y="232"/>
                </a:lnTo>
                <a:lnTo>
                  <a:pt x="7161" y="258"/>
                </a:lnTo>
                <a:lnTo>
                  <a:pt x="7445" y="258"/>
                </a:lnTo>
                <a:lnTo>
                  <a:pt x="7730" y="283"/>
                </a:lnTo>
                <a:lnTo>
                  <a:pt x="8014" y="283"/>
                </a:lnTo>
                <a:lnTo>
                  <a:pt x="8299" y="309"/>
                </a:lnTo>
                <a:lnTo>
                  <a:pt x="8583" y="309"/>
                </a:lnTo>
                <a:lnTo>
                  <a:pt x="8867" y="309"/>
                </a:lnTo>
                <a:lnTo>
                  <a:pt x="9152" y="335"/>
                </a:lnTo>
                <a:lnTo>
                  <a:pt x="9462" y="335"/>
                </a:lnTo>
                <a:lnTo>
                  <a:pt x="9746" y="361"/>
                </a:lnTo>
                <a:lnTo>
                  <a:pt x="10031" y="361"/>
                </a:lnTo>
                <a:lnTo>
                  <a:pt x="10315" y="361"/>
                </a:lnTo>
                <a:lnTo>
                  <a:pt x="10600" y="387"/>
                </a:lnTo>
                <a:lnTo>
                  <a:pt x="10884" y="387"/>
                </a:lnTo>
                <a:lnTo>
                  <a:pt x="11168" y="412"/>
                </a:lnTo>
                <a:lnTo>
                  <a:pt x="11453" y="412"/>
                </a:lnTo>
                <a:lnTo>
                  <a:pt x="11737" y="412"/>
                </a:lnTo>
                <a:lnTo>
                  <a:pt x="12022" y="438"/>
                </a:lnTo>
                <a:lnTo>
                  <a:pt x="12306" y="438"/>
                </a:lnTo>
                <a:lnTo>
                  <a:pt x="12590" y="464"/>
                </a:lnTo>
                <a:lnTo>
                  <a:pt x="12901" y="464"/>
                </a:lnTo>
                <a:lnTo>
                  <a:pt x="13185" y="464"/>
                </a:lnTo>
                <a:lnTo>
                  <a:pt x="13469" y="490"/>
                </a:lnTo>
                <a:lnTo>
                  <a:pt x="13754" y="490"/>
                </a:lnTo>
                <a:lnTo>
                  <a:pt x="14038" y="51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683"/>
          <p:cNvSpPr/>
          <p:nvPr/>
        </p:nvSpPr>
        <p:spPr>
          <a:xfrm>
            <a:off x="8453529" y="1006170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51"/>
                </a:lnTo>
                <a:lnTo>
                  <a:pt x="1421" y="51"/>
                </a:lnTo>
                <a:lnTo>
                  <a:pt x="1706" y="51"/>
                </a:lnTo>
                <a:lnTo>
                  <a:pt x="2016" y="77"/>
                </a:lnTo>
                <a:lnTo>
                  <a:pt x="2301" y="77"/>
                </a:lnTo>
                <a:lnTo>
                  <a:pt x="2585" y="103"/>
                </a:lnTo>
                <a:lnTo>
                  <a:pt x="2869" y="103"/>
                </a:lnTo>
                <a:lnTo>
                  <a:pt x="3154" y="129"/>
                </a:lnTo>
                <a:lnTo>
                  <a:pt x="3438" y="129"/>
                </a:lnTo>
                <a:lnTo>
                  <a:pt x="3722" y="129"/>
                </a:lnTo>
                <a:lnTo>
                  <a:pt x="4007" y="154"/>
                </a:lnTo>
                <a:lnTo>
                  <a:pt x="4291" y="154"/>
                </a:lnTo>
                <a:lnTo>
                  <a:pt x="4576" y="180"/>
                </a:lnTo>
                <a:lnTo>
                  <a:pt x="4860" y="180"/>
                </a:lnTo>
                <a:lnTo>
                  <a:pt x="5144" y="180"/>
                </a:lnTo>
                <a:lnTo>
                  <a:pt x="5455" y="206"/>
                </a:lnTo>
                <a:lnTo>
                  <a:pt x="5739" y="206"/>
                </a:lnTo>
                <a:lnTo>
                  <a:pt x="6023" y="232"/>
                </a:lnTo>
                <a:lnTo>
                  <a:pt x="6308" y="232"/>
                </a:lnTo>
                <a:lnTo>
                  <a:pt x="6592" y="232"/>
                </a:lnTo>
                <a:lnTo>
                  <a:pt x="6877" y="258"/>
                </a:lnTo>
                <a:lnTo>
                  <a:pt x="7161" y="258"/>
                </a:lnTo>
                <a:lnTo>
                  <a:pt x="7445" y="283"/>
                </a:lnTo>
                <a:lnTo>
                  <a:pt x="7730" y="283"/>
                </a:lnTo>
                <a:lnTo>
                  <a:pt x="8014" y="309"/>
                </a:lnTo>
                <a:lnTo>
                  <a:pt x="8299" y="309"/>
                </a:lnTo>
                <a:lnTo>
                  <a:pt x="8609" y="335"/>
                </a:lnTo>
                <a:lnTo>
                  <a:pt x="8893" y="335"/>
                </a:lnTo>
                <a:lnTo>
                  <a:pt x="9178" y="335"/>
                </a:lnTo>
                <a:lnTo>
                  <a:pt x="9462" y="361"/>
                </a:lnTo>
                <a:lnTo>
                  <a:pt x="9746" y="361"/>
                </a:lnTo>
                <a:lnTo>
                  <a:pt x="10031" y="387"/>
                </a:lnTo>
                <a:lnTo>
                  <a:pt x="10315" y="387"/>
                </a:lnTo>
                <a:lnTo>
                  <a:pt x="10600" y="387"/>
                </a:lnTo>
                <a:lnTo>
                  <a:pt x="10884" y="412"/>
                </a:lnTo>
                <a:lnTo>
                  <a:pt x="11168" y="412"/>
                </a:lnTo>
                <a:lnTo>
                  <a:pt x="11453" y="438"/>
                </a:lnTo>
                <a:lnTo>
                  <a:pt x="11763" y="438"/>
                </a:lnTo>
                <a:lnTo>
                  <a:pt x="12047" y="438"/>
                </a:lnTo>
                <a:lnTo>
                  <a:pt x="12332" y="464"/>
                </a:lnTo>
                <a:lnTo>
                  <a:pt x="12616" y="464"/>
                </a:lnTo>
                <a:lnTo>
                  <a:pt x="12901" y="490"/>
                </a:lnTo>
                <a:lnTo>
                  <a:pt x="13185" y="490"/>
                </a:lnTo>
                <a:lnTo>
                  <a:pt x="13469" y="516"/>
                </a:lnTo>
                <a:lnTo>
                  <a:pt x="13754" y="516"/>
                </a:lnTo>
                <a:lnTo>
                  <a:pt x="14038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684"/>
          <p:cNvSpPr/>
          <p:nvPr/>
        </p:nvSpPr>
        <p:spPr>
          <a:xfrm>
            <a:off x="8467568" y="1006223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63" y="51"/>
                </a:lnTo>
                <a:lnTo>
                  <a:pt x="1447" y="51"/>
                </a:lnTo>
                <a:lnTo>
                  <a:pt x="1732" y="77"/>
                </a:lnTo>
                <a:lnTo>
                  <a:pt x="2016" y="77"/>
                </a:lnTo>
                <a:lnTo>
                  <a:pt x="2301" y="77"/>
                </a:lnTo>
                <a:lnTo>
                  <a:pt x="2585" y="103"/>
                </a:lnTo>
                <a:lnTo>
                  <a:pt x="2869" y="103"/>
                </a:lnTo>
                <a:lnTo>
                  <a:pt x="3154" y="129"/>
                </a:lnTo>
                <a:lnTo>
                  <a:pt x="3438" y="129"/>
                </a:lnTo>
                <a:lnTo>
                  <a:pt x="3722" y="154"/>
                </a:lnTo>
                <a:lnTo>
                  <a:pt x="4007" y="154"/>
                </a:lnTo>
                <a:lnTo>
                  <a:pt x="4291" y="180"/>
                </a:lnTo>
                <a:lnTo>
                  <a:pt x="4602" y="180"/>
                </a:lnTo>
                <a:lnTo>
                  <a:pt x="4886" y="180"/>
                </a:lnTo>
                <a:lnTo>
                  <a:pt x="5170" y="206"/>
                </a:lnTo>
                <a:lnTo>
                  <a:pt x="5455" y="206"/>
                </a:lnTo>
                <a:lnTo>
                  <a:pt x="5739" y="232"/>
                </a:lnTo>
                <a:lnTo>
                  <a:pt x="6023" y="232"/>
                </a:lnTo>
                <a:lnTo>
                  <a:pt x="6308" y="232"/>
                </a:lnTo>
                <a:lnTo>
                  <a:pt x="6592" y="258"/>
                </a:lnTo>
                <a:lnTo>
                  <a:pt x="6877" y="258"/>
                </a:lnTo>
                <a:lnTo>
                  <a:pt x="7161" y="283"/>
                </a:lnTo>
                <a:lnTo>
                  <a:pt x="7445" y="283"/>
                </a:lnTo>
                <a:lnTo>
                  <a:pt x="7756" y="309"/>
                </a:lnTo>
                <a:lnTo>
                  <a:pt x="8040" y="309"/>
                </a:lnTo>
                <a:lnTo>
                  <a:pt x="8325" y="335"/>
                </a:lnTo>
                <a:lnTo>
                  <a:pt x="8609" y="335"/>
                </a:lnTo>
                <a:lnTo>
                  <a:pt x="8893" y="335"/>
                </a:lnTo>
                <a:lnTo>
                  <a:pt x="9178" y="361"/>
                </a:lnTo>
                <a:lnTo>
                  <a:pt x="9462" y="361"/>
                </a:lnTo>
                <a:lnTo>
                  <a:pt x="9746" y="387"/>
                </a:lnTo>
                <a:lnTo>
                  <a:pt x="10031" y="387"/>
                </a:lnTo>
                <a:lnTo>
                  <a:pt x="10315" y="412"/>
                </a:lnTo>
                <a:lnTo>
                  <a:pt x="10600" y="412"/>
                </a:lnTo>
                <a:lnTo>
                  <a:pt x="10884" y="412"/>
                </a:lnTo>
                <a:lnTo>
                  <a:pt x="11194" y="438"/>
                </a:lnTo>
                <a:lnTo>
                  <a:pt x="11479" y="438"/>
                </a:lnTo>
                <a:lnTo>
                  <a:pt x="11763" y="464"/>
                </a:lnTo>
                <a:lnTo>
                  <a:pt x="12047" y="464"/>
                </a:lnTo>
                <a:lnTo>
                  <a:pt x="12332" y="490"/>
                </a:lnTo>
                <a:lnTo>
                  <a:pt x="12616" y="490"/>
                </a:lnTo>
                <a:lnTo>
                  <a:pt x="12901" y="516"/>
                </a:lnTo>
                <a:lnTo>
                  <a:pt x="13185" y="516"/>
                </a:lnTo>
                <a:lnTo>
                  <a:pt x="13469" y="541"/>
                </a:lnTo>
                <a:lnTo>
                  <a:pt x="13754" y="541"/>
                </a:lnTo>
                <a:lnTo>
                  <a:pt x="14038" y="54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685"/>
          <p:cNvSpPr/>
          <p:nvPr/>
        </p:nvSpPr>
        <p:spPr>
          <a:xfrm>
            <a:off x="8481606" y="1006278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310" y="0"/>
                </a:lnTo>
                <a:lnTo>
                  <a:pt x="594" y="25"/>
                </a:lnTo>
                <a:lnTo>
                  <a:pt x="879" y="25"/>
                </a:lnTo>
                <a:lnTo>
                  <a:pt x="1163" y="51"/>
                </a:lnTo>
                <a:lnTo>
                  <a:pt x="1447" y="51"/>
                </a:lnTo>
                <a:lnTo>
                  <a:pt x="1732" y="77"/>
                </a:lnTo>
                <a:lnTo>
                  <a:pt x="2016" y="77"/>
                </a:lnTo>
                <a:lnTo>
                  <a:pt x="2301" y="103"/>
                </a:lnTo>
                <a:lnTo>
                  <a:pt x="2585" y="103"/>
                </a:lnTo>
                <a:lnTo>
                  <a:pt x="2869" y="103"/>
                </a:lnTo>
                <a:lnTo>
                  <a:pt x="3154" y="129"/>
                </a:lnTo>
                <a:lnTo>
                  <a:pt x="3438" y="129"/>
                </a:lnTo>
                <a:lnTo>
                  <a:pt x="3748" y="154"/>
                </a:lnTo>
                <a:lnTo>
                  <a:pt x="4033" y="154"/>
                </a:lnTo>
                <a:lnTo>
                  <a:pt x="4317" y="180"/>
                </a:lnTo>
                <a:lnTo>
                  <a:pt x="4602" y="180"/>
                </a:lnTo>
                <a:lnTo>
                  <a:pt x="4886" y="206"/>
                </a:lnTo>
                <a:lnTo>
                  <a:pt x="5170" y="206"/>
                </a:lnTo>
                <a:lnTo>
                  <a:pt x="5455" y="206"/>
                </a:lnTo>
                <a:lnTo>
                  <a:pt x="5739" y="232"/>
                </a:lnTo>
                <a:lnTo>
                  <a:pt x="6023" y="232"/>
                </a:lnTo>
                <a:lnTo>
                  <a:pt x="6308" y="258"/>
                </a:lnTo>
                <a:lnTo>
                  <a:pt x="6592" y="258"/>
                </a:lnTo>
                <a:lnTo>
                  <a:pt x="6903" y="283"/>
                </a:lnTo>
                <a:lnTo>
                  <a:pt x="7187" y="283"/>
                </a:lnTo>
                <a:lnTo>
                  <a:pt x="7471" y="309"/>
                </a:lnTo>
                <a:lnTo>
                  <a:pt x="7756" y="309"/>
                </a:lnTo>
                <a:lnTo>
                  <a:pt x="8040" y="335"/>
                </a:lnTo>
                <a:lnTo>
                  <a:pt x="8325" y="335"/>
                </a:lnTo>
                <a:lnTo>
                  <a:pt x="8609" y="361"/>
                </a:lnTo>
                <a:lnTo>
                  <a:pt x="8893" y="361"/>
                </a:lnTo>
                <a:lnTo>
                  <a:pt x="9178" y="361"/>
                </a:lnTo>
                <a:lnTo>
                  <a:pt x="9462" y="387"/>
                </a:lnTo>
                <a:lnTo>
                  <a:pt x="9746" y="387"/>
                </a:lnTo>
                <a:lnTo>
                  <a:pt x="10031" y="412"/>
                </a:lnTo>
                <a:lnTo>
                  <a:pt x="10341" y="412"/>
                </a:lnTo>
                <a:lnTo>
                  <a:pt x="10626" y="438"/>
                </a:lnTo>
                <a:lnTo>
                  <a:pt x="10910" y="438"/>
                </a:lnTo>
                <a:lnTo>
                  <a:pt x="11194" y="464"/>
                </a:lnTo>
                <a:lnTo>
                  <a:pt x="11479" y="464"/>
                </a:lnTo>
                <a:lnTo>
                  <a:pt x="11763" y="464"/>
                </a:lnTo>
                <a:lnTo>
                  <a:pt x="12047" y="490"/>
                </a:lnTo>
                <a:lnTo>
                  <a:pt x="12332" y="516"/>
                </a:lnTo>
                <a:lnTo>
                  <a:pt x="12616" y="516"/>
                </a:lnTo>
                <a:lnTo>
                  <a:pt x="12901" y="516"/>
                </a:lnTo>
                <a:lnTo>
                  <a:pt x="13185" y="541"/>
                </a:lnTo>
                <a:lnTo>
                  <a:pt x="13469" y="541"/>
                </a:lnTo>
                <a:lnTo>
                  <a:pt x="13780" y="567"/>
                </a:lnTo>
                <a:lnTo>
                  <a:pt x="14064" y="56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686"/>
          <p:cNvSpPr/>
          <p:nvPr/>
        </p:nvSpPr>
        <p:spPr>
          <a:xfrm>
            <a:off x="8495671" y="1006335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51"/>
                </a:lnTo>
                <a:lnTo>
                  <a:pt x="1421" y="51"/>
                </a:lnTo>
                <a:lnTo>
                  <a:pt x="1706" y="77"/>
                </a:lnTo>
                <a:lnTo>
                  <a:pt x="1990" y="77"/>
                </a:lnTo>
                <a:lnTo>
                  <a:pt x="2275" y="103"/>
                </a:lnTo>
                <a:lnTo>
                  <a:pt x="2559" y="103"/>
                </a:lnTo>
                <a:lnTo>
                  <a:pt x="2869" y="129"/>
                </a:lnTo>
                <a:lnTo>
                  <a:pt x="3154" y="129"/>
                </a:lnTo>
                <a:lnTo>
                  <a:pt x="3438" y="154"/>
                </a:lnTo>
                <a:lnTo>
                  <a:pt x="3722" y="154"/>
                </a:lnTo>
                <a:lnTo>
                  <a:pt x="4007" y="180"/>
                </a:lnTo>
                <a:lnTo>
                  <a:pt x="4291" y="180"/>
                </a:lnTo>
                <a:lnTo>
                  <a:pt x="4576" y="180"/>
                </a:lnTo>
                <a:lnTo>
                  <a:pt x="4860" y="206"/>
                </a:lnTo>
                <a:lnTo>
                  <a:pt x="5144" y="206"/>
                </a:lnTo>
                <a:lnTo>
                  <a:pt x="5429" y="232"/>
                </a:lnTo>
                <a:lnTo>
                  <a:pt x="5713" y="232"/>
                </a:lnTo>
                <a:lnTo>
                  <a:pt x="5998" y="258"/>
                </a:lnTo>
                <a:lnTo>
                  <a:pt x="6308" y="258"/>
                </a:lnTo>
                <a:lnTo>
                  <a:pt x="6592" y="283"/>
                </a:lnTo>
                <a:lnTo>
                  <a:pt x="6877" y="283"/>
                </a:lnTo>
                <a:lnTo>
                  <a:pt x="7161" y="309"/>
                </a:lnTo>
                <a:lnTo>
                  <a:pt x="7445" y="309"/>
                </a:lnTo>
                <a:lnTo>
                  <a:pt x="7730" y="335"/>
                </a:lnTo>
                <a:lnTo>
                  <a:pt x="8014" y="335"/>
                </a:lnTo>
                <a:lnTo>
                  <a:pt x="8299" y="361"/>
                </a:lnTo>
                <a:lnTo>
                  <a:pt x="8583" y="361"/>
                </a:lnTo>
                <a:lnTo>
                  <a:pt x="8867" y="387"/>
                </a:lnTo>
                <a:lnTo>
                  <a:pt x="9152" y="387"/>
                </a:lnTo>
                <a:lnTo>
                  <a:pt x="9462" y="412"/>
                </a:lnTo>
                <a:lnTo>
                  <a:pt x="9746" y="412"/>
                </a:lnTo>
                <a:lnTo>
                  <a:pt x="10031" y="438"/>
                </a:lnTo>
                <a:lnTo>
                  <a:pt x="10315" y="438"/>
                </a:lnTo>
                <a:lnTo>
                  <a:pt x="10600" y="438"/>
                </a:lnTo>
                <a:lnTo>
                  <a:pt x="10884" y="464"/>
                </a:lnTo>
                <a:lnTo>
                  <a:pt x="11168" y="464"/>
                </a:lnTo>
                <a:lnTo>
                  <a:pt x="11453" y="490"/>
                </a:lnTo>
                <a:lnTo>
                  <a:pt x="11737" y="490"/>
                </a:lnTo>
                <a:lnTo>
                  <a:pt x="12022" y="516"/>
                </a:lnTo>
                <a:lnTo>
                  <a:pt x="12306" y="516"/>
                </a:lnTo>
                <a:lnTo>
                  <a:pt x="12590" y="541"/>
                </a:lnTo>
                <a:lnTo>
                  <a:pt x="12901" y="541"/>
                </a:lnTo>
                <a:lnTo>
                  <a:pt x="13185" y="567"/>
                </a:lnTo>
                <a:lnTo>
                  <a:pt x="13469" y="567"/>
                </a:lnTo>
                <a:lnTo>
                  <a:pt x="13754" y="593"/>
                </a:lnTo>
                <a:lnTo>
                  <a:pt x="14038" y="59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687"/>
          <p:cNvSpPr/>
          <p:nvPr/>
        </p:nvSpPr>
        <p:spPr>
          <a:xfrm>
            <a:off x="8509710" y="1006395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37" y="51"/>
                </a:lnTo>
                <a:lnTo>
                  <a:pt x="1421" y="51"/>
                </a:lnTo>
                <a:lnTo>
                  <a:pt x="1706" y="77"/>
                </a:lnTo>
                <a:lnTo>
                  <a:pt x="2016" y="77"/>
                </a:lnTo>
                <a:lnTo>
                  <a:pt x="2301" y="103"/>
                </a:lnTo>
                <a:lnTo>
                  <a:pt x="2585" y="103"/>
                </a:lnTo>
                <a:lnTo>
                  <a:pt x="2869" y="129"/>
                </a:lnTo>
                <a:lnTo>
                  <a:pt x="3154" y="129"/>
                </a:lnTo>
                <a:lnTo>
                  <a:pt x="3438" y="154"/>
                </a:lnTo>
                <a:lnTo>
                  <a:pt x="3722" y="154"/>
                </a:lnTo>
                <a:lnTo>
                  <a:pt x="4007" y="180"/>
                </a:lnTo>
                <a:lnTo>
                  <a:pt x="4291" y="180"/>
                </a:lnTo>
                <a:lnTo>
                  <a:pt x="4576" y="206"/>
                </a:lnTo>
                <a:lnTo>
                  <a:pt x="4860" y="206"/>
                </a:lnTo>
                <a:lnTo>
                  <a:pt x="5144" y="232"/>
                </a:lnTo>
                <a:lnTo>
                  <a:pt x="5455" y="232"/>
                </a:lnTo>
                <a:lnTo>
                  <a:pt x="5739" y="258"/>
                </a:lnTo>
                <a:lnTo>
                  <a:pt x="6023" y="258"/>
                </a:lnTo>
                <a:lnTo>
                  <a:pt x="6308" y="283"/>
                </a:lnTo>
                <a:lnTo>
                  <a:pt x="6592" y="283"/>
                </a:lnTo>
                <a:lnTo>
                  <a:pt x="6877" y="309"/>
                </a:lnTo>
                <a:lnTo>
                  <a:pt x="7161" y="309"/>
                </a:lnTo>
                <a:lnTo>
                  <a:pt x="7445" y="335"/>
                </a:lnTo>
                <a:lnTo>
                  <a:pt x="7730" y="335"/>
                </a:lnTo>
                <a:lnTo>
                  <a:pt x="8014" y="361"/>
                </a:lnTo>
                <a:lnTo>
                  <a:pt x="8299" y="361"/>
                </a:lnTo>
                <a:lnTo>
                  <a:pt x="8609" y="387"/>
                </a:lnTo>
                <a:lnTo>
                  <a:pt x="8893" y="387"/>
                </a:lnTo>
                <a:lnTo>
                  <a:pt x="9178" y="412"/>
                </a:lnTo>
                <a:lnTo>
                  <a:pt x="9462" y="412"/>
                </a:lnTo>
                <a:lnTo>
                  <a:pt x="9746" y="412"/>
                </a:lnTo>
                <a:lnTo>
                  <a:pt x="10031" y="438"/>
                </a:lnTo>
                <a:lnTo>
                  <a:pt x="10315" y="464"/>
                </a:lnTo>
                <a:lnTo>
                  <a:pt x="10600" y="464"/>
                </a:lnTo>
                <a:lnTo>
                  <a:pt x="10884" y="490"/>
                </a:lnTo>
                <a:lnTo>
                  <a:pt x="11168" y="490"/>
                </a:lnTo>
                <a:lnTo>
                  <a:pt x="11453" y="516"/>
                </a:lnTo>
                <a:lnTo>
                  <a:pt x="11737" y="516"/>
                </a:lnTo>
                <a:lnTo>
                  <a:pt x="12047" y="541"/>
                </a:lnTo>
                <a:lnTo>
                  <a:pt x="12332" y="541"/>
                </a:lnTo>
                <a:lnTo>
                  <a:pt x="12616" y="541"/>
                </a:lnTo>
                <a:lnTo>
                  <a:pt x="12901" y="567"/>
                </a:lnTo>
                <a:lnTo>
                  <a:pt x="13185" y="567"/>
                </a:lnTo>
                <a:lnTo>
                  <a:pt x="13469" y="593"/>
                </a:lnTo>
                <a:lnTo>
                  <a:pt x="13754" y="593"/>
                </a:lnTo>
                <a:lnTo>
                  <a:pt x="14038" y="61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688"/>
          <p:cNvSpPr/>
          <p:nvPr/>
        </p:nvSpPr>
        <p:spPr>
          <a:xfrm>
            <a:off x="8523749" y="1006457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0" y="0"/>
                </a:moveTo>
                <a:lnTo>
                  <a:pt x="284" y="0"/>
                </a:lnTo>
                <a:lnTo>
                  <a:pt x="568" y="25"/>
                </a:lnTo>
                <a:lnTo>
                  <a:pt x="853" y="25"/>
                </a:lnTo>
                <a:lnTo>
                  <a:pt x="1163" y="51"/>
                </a:lnTo>
                <a:lnTo>
                  <a:pt x="1447" y="51"/>
                </a:lnTo>
                <a:lnTo>
                  <a:pt x="1732" y="77"/>
                </a:lnTo>
                <a:lnTo>
                  <a:pt x="2016" y="77"/>
                </a:lnTo>
                <a:lnTo>
                  <a:pt x="2301" y="103"/>
                </a:lnTo>
                <a:lnTo>
                  <a:pt x="2585" y="103"/>
                </a:lnTo>
                <a:lnTo>
                  <a:pt x="2869" y="129"/>
                </a:lnTo>
                <a:lnTo>
                  <a:pt x="3154" y="129"/>
                </a:lnTo>
                <a:lnTo>
                  <a:pt x="3438" y="154"/>
                </a:lnTo>
                <a:lnTo>
                  <a:pt x="3722" y="154"/>
                </a:lnTo>
                <a:lnTo>
                  <a:pt x="4007" y="180"/>
                </a:lnTo>
                <a:lnTo>
                  <a:pt x="4291" y="180"/>
                </a:lnTo>
                <a:lnTo>
                  <a:pt x="4602" y="206"/>
                </a:lnTo>
                <a:lnTo>
                  <a:pt x="4886" y="206"/>
                </a:lnTo>
                <a:lnTo>
                  <a:pt x="5170" y="232"/>
                </a:lnTo>
                <a:lnTo>
                  <a:pt x="5455" y="232"/>
                </a:lnTo>
                <a:lnTo>
                  <a:pt x="5739" y="258"/>
                </a:lnTo>
                <a:lnTo>
                  <a:pt x="6023" y="258"/>
                </a:lnTo>
                <a:lnTo>
                  <a:pt x="6308" y="283"/>
                </a:lnTo>
                <a:lnTo>
                  <a:pt x="6592" y="309"/>
                </a:lnTo>
                <a:lnTo>
                  <a:pt x="6877" y="309"/>
                </a:lnTo>
                <a:lnTo>
                  <a:pt x="7161" y="335"/>
                </a:lnTo>
                <a:lnTo>
                  <a:pt x="7445" y="335"/>
                </a:lnTo>
                <a:lnTo>
                  <a:pt x="7756" y="361"/>
                </a:lnTo>
                <a:lnTo>
                  <a:pt x="8040" y="361"/>
                </a:lnTo>
                <a:lnTo>
                  <a:pt x="8325" y="387"/>
                </a:lnTo>
                <a:lnTo>
                  <a:pt x="8609" y="387"/>
                </a:lnTo>
                <a:lnTo>
                  <a:pt x="8893" y="412"/>
                </a:lnTo>
                <a:lnTo>
                  <a:pt x="9178" y="412"/>
                </a:lnTo>
                <a:lnTo>
                  <a:pt x="9462" y="438"/>
                </a:lnTo>
                <a:lnTo>
                  <a:pt x="9746" y="438"/>
                </a:lnTo>
                <a:lnTo>
                  <a:pt x="10031" y="464"/>
                </a:lnTo>
                <a:lnTo>
                  <a:pt x="10315" y="464"/>
                </a:lnTo>
                <a:lnTo>
                  <a:pt x="10600" y="490"/>
                </a:lnTo>
                <a:lnTo>
                  <a:pt x="10884" y="490"/>
                </a:lnTo>
                <a:lnTo>
                  <a:pt x="11194" y="516"/>
                </a:lnTo>
                <a:lnTo>
                  <a:pt x="11479" y="516"/>
                </a:lnTo>
                <a:lnTo>
                  <a:pt x="11763" y="541"/>
                </a:lnTo>
                <a:lnTo>
                  <a:pt x="12047" y="541"/>
                </a:lnTo>
                <a:lnTo>
                  <a:pt x="12332" y="567"/>
                </a:lnTo>
                <a:lnTo>
                  <a:pt x="12616" y="567"/>
                </a:lnTo>
                <a:lnTo>
                  <a:pt x="12901" y="593"/>
                </a:lnTo>
                <a:lnTo>
                  <a:pt x="13185" y="593"/>
                </a:lnTo>
                <a:lnTo>
                  <a:pt x="13469" y="619"/>
                </a:lnTo>
                <a:lnTo>
                  <a:pt x="13754" y="619"/>
                </a:lnTo>
                <a:lnTo>
                  <a:pt x="14038" y="64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689"/>
          <p:cNvSpPr/>
          <p:nvPr/>
        </p:nvSpPr>
        <p:spPr>
          <a:xfrm>
            <a:off x="8537787" y="10065215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0"/>
                </a:lnTo>
                <a:lnTo>
                  <a:pt x="594" y="25"/>
                </a:lnTo>
                <a:lnTo>
                  <a:pt x="879" y="25"/>
                </a:lnTo>
                <a:lnTo>
                  <a:pt x="1163" y="51"/>
                </a:lnTo>
                <a:lnTo>
                  <a:pt x="1447" y="77"/>
                </a:lnTo>
                <a:lnTo>
                  <a:pt x="1732" y="77"/>
                </a:lnTo>
                <a:lnTo>
                  <a:pt x="2016" y="103"/>
                </a:lnTo>
                <a:lnTo>
                  <a:pt x="2301" y="103"/>
                </a:lnTo>
                <a:lnTo>
                  <a:pt x="2585" y="129"/>
                </a:lnTo>
                <a:lnTo>
                  <a:pt x="2869" y="129"/>
                </a:lnTo>
                <a:lnTo>
                  <a:pt x="3154" y="154"/>
                </a:lnTo>
                <a:lnTo>
                  <a:pt x="3438" y="154"/>
                </a:lnTo>
                <a:lnTo>
                  <a:pt x="3748" y="180"/>
                </a:lnTo>
                <a:lnTo>
                  <a:pt x="4033" y="180"/>
                </a:lnTo>
                <a:lnTo>
                  <a:pt x="4317" y="206"/>
                </a:lnTo>
                <a:lnTo>
                  <a:pt x="4602" y="206"/>
                </a:lnTo>
                <a:lnTo>
                  <a:pt x="4886" y="232"/>
                </a:lnTo>
                <a:lnTo>
                  <a:pt x="5170" y="232"/>
                </a:lnTo>
                <a:lnTo>
                  <a:pt x="5455" y="258"/>
                </a:lnTo>
                <a:lnTo>
                  <a:pt x="5739" y="258"/>
                </a:lnTo>
                <a:lnTo>
                  <a:pt x="6023" y="283"/>
                </a:lnTo>
                <a:lnTo>
                  <a:pt x="6308" y="283"/>
                </a:lnTo>
                <a:lnTo>
                  <a:pt x="6592" y="309"/>
                </a:lnTo>
                <a:lnTo>
                  <a:pt x="6877" y="335"/>
                </a:lnTo>
                <a:lnTo>
                  <a:pt x="7187" y="335"/>
                </a:lnTo>
                <a:lnTo>
                  <a:pt x="7471" y="361"/>
                </a:lnTo>
                <a:lnTo>
                  <a:pt x="7756" y="361"/>
                </a:lnTo>
                <a:lnTo>
                  <a:pt x="8040" y="387"/>
                </a:lnTo>
                <a:lnTo>
                  <a:pt x="8325" y="387"/>
                </a:lnTo>
                <a:lnTo>
                  <a:pt x="8609" y="412"/>
                </a:lnTo>
                <a:lnTo>
                  <a:pt x="8893" y="412"/>
                </a:lnTo>
                <a:lnTo>
                  <a:pt x="9178" y="438"/>
                </a:lnTo>
                <a:lnTo>
                  <a:pt x="9462" y="438"/>
                </a:lnTo>
                <a:lnTo>
                  <a:pt x="9746" y="464"/>
                </a:lnTo>
                <a:lnTo>
                  <a:pt x="10031" y="464"/>
                </a:lnTo>
                <a:lnTo>
                  <a:pt x="10341" y="490"/>
                </a:lnTo>
                <a:lnTo>
                  <a:pt x="10626" y="490"/>
                </a:lnTo>
                <a:lnTo>
                  <a:pt x="10910" y="516"/>
                </a:lnTo>
                <a:lnTo>
                  <a:pt x="11194" y="516"/>
                </a:lnTo>
                <a:lnTo>
                  <a:pt x="11479" y="541"/>
                </a:lnTo>
                <a:lnTo>
                  <a:pt x="11763" y="541"/>
                </a:lnTo>
                <a:lnTo>
                  <a:pt x="12047" y="567"/>
                </a:lnTo>
                <a:lnTo>
                  <a:pt x="12332" y="567"/>
                </a:lnTo>
                <a:lnTo>
                  <a:pt x="12616" y="593"/>
                </a:lnTo>
                <a:lnTo>
                  <a:pt x="12901" y="619"/>
                </a:lnTo>
                <a:lnTo>
                  <a:pt x="13185" y="619"/>
                </a:lnTo>
                <a:lnTo>
                  <a:pt x="13469" y="645"/>
                </a:lnTo>
                <a:lnTo>
                  <a:pt x="13780" y="645"/>
                </a:lnTo>
                <a:lnTo>
                  <a:pt x="14064" y="67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690"/>
          <p:cNvSpPr/>
          <p:nvPr/>
        </p:nvSpPr>
        <p:spPr>
          <a:xfrm>
            <a:off x="8551852" y="10065879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51"/>
                </a:lnTo>
                <a:lnTo>
                  <a:pt x="1421" y="77"/>
                </a:lnTo>
                <a:lnTo>
                  <a:pt x="1706" y="77"/>
                </a:lnTo>
                <a:lnTo>
                  <a:pt x="1990" y="103"/>
                </a:lnTo>
                <a:lnTo>
                  <a:pt x="2275" y="103"/>
                </a:lnTo>
                <a:lnTo>
                  <a:pt x="2559" y="129"/>
                </a:lnTo>
                <a:lnTo>
                  <a:pt x="2869" y="129"/>
                </a:lnTo>
                <a:lnTo>
                  <a:pt x="3154" y="154"/>
                </a:lnTo>
                <a:lnTo>
                  <a:pt x="3438" y="180"/>
                </a:lnTo>
                <a:lnTo>
                  <a:pt x="3722" y="180"/>
                </a:lnTo>
                <a:lnTo>
                  <a:pt x="4007" y="206"/>
                </a:lnTo>
                <a:lnTo>
                  <a:pt x="4291" y="206"/>
                </a:lnTo>
                <a:lnTo>
                  <a:pt x="4576" y="232"/>
                </a:lnTo>
                <a:lnTo>
                  <a:pt x="4860" y="232"/>
                </a:lnTo>
                <a:lnTo>
                  <a:pt x="5144" y="258"/>
                </a:lnTo>
                <a:lnTo>
                  <a:pt x="5429" y="258"/>
                </a:lnTo>
                <a:lnTo>
                  <a:pt x="5713" y="283"/>
                </a:lnTo>
                <a:lnTo>
                  <a:pt x="5998" y="283"/>
                </a:lnTo>
                <a:lnTo>
                  <a:pt x="6308" y="309"/>
                </a:lnTo>
                <a:lnTo>
                  <a:pt x="6592" y="309"/>
                </a:lnTo>
                <a:lnTo>
                  <a:pt x="6877" y="335"/>
                </a:lnTo>
                <a:lnTo>
                  <a:pt x="7161" y="361"/>
                </a:lnTo>
                <a:lnTo>
                  <a:pt x="7445" y="361"/>
                </a:lnTo>
                <a:lnTo>
                  <a:pt x="7730" y="387"/>
                </a:lnTo>
                <a:lnTo>
                  <a:pt x="8014" y="387"/>
                </a:lnTo>
                <a:lnTo>
                  <a:pt x="8299" y="412"/>
                </a:lnTo>
                <a:lnTo>
                  <a:pt x="8583" y="412"/>
                </a:lnTo>
                <a:lnTo>
                  <a:pt x="8867" y="438"/>
                </a:lnTo>
                <a:lnTo>
                  <a:pt x="9152" y="438"/>
                </a:lnTo>
                <a:lnTo>
                  <a:pt x="9436" y="464"/>
                </a:lnTo>
                <a:lnTo>
                  <a:pt x="9746" y="464"/>
                </a:lnTo>
                <a:lnTo>
                  <a:pt x="10031" y="490"/>
                </a:lnTo>
                <a:lnTo>
                  <a:pt x="10315" y="516"/>
                </a:lnTo>
                <a:lnTo>
                  <a:pt x="10600" y="516"/>
                </a:lnTo>
                <a:lnTo>
                  <a:pt x="10884" y="541"/>
                </a:lnTo>
                <a:lnTo>
                  <a:pt x="11168" y="541"/>
                </a:lnTo>
                <a:lnTo>
                  <a:pt x="11453" y="567"/>
                </a:lnTo>
                <a:lnTo>
                  <a:pt x="11737" y="567"/>
                </a:lnTo>
                <a:lnTo>
                  <a:pt x="12022" y="593"/>
                </a:lnTo>
                <a:lnTo>
                  <a:pt x="12306" y="593"/>
                </a:lnTo>
                <a:lnTo>
                  <a:pt x="12590" y="619"/>
                </a:lnTo>
                <a:lnTo>
                  <a:pt x="12901" y="645"/>
                </a:lnTo>
                <a:lnTo>
                  <a:pt x="13185" y="645"/>
                </a:lnTo>
                <a:lnTo>
                  <a:pt x="13469" y="670"/>
                </a:lnTo>
                <a:lnTo>
                  <a:pt x="13754" y="670"/>
                </a:lnTo>
                <a:lnTo>
                  <a:pt x="14038" y="69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691"/>
          <p:cNvSpPr/>
          <p:nvPr/>
        </p:nvSpPr>
        <p:spPr>
          <a:xfrm>
            <a:off x="8565890" y="10066567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51"/>
                </a:lnTo>
                <a:lnTo>
                  <a:pt x="1421" y="77"/>
                </a:lnTo>
                <a:lnTo>
                  <a:pt x="1706" y="77"/>
                </a:lnTo>
                <a:lnTo>
                  <a:pt x="1990" y="103"/>
                </a:lnTo>
                <a:lnTo>
                  <a:pt x="2301" y="103"/>
                </a:lnTo>
                <a:lnTo>
                  <a:pt x="2585" y="129"/>
                </a:lnTo>
                <a:lnTo>
                  <a:pt x="2869" y="154"/>
                </a:lnTo>
                <a:lnTo>
                  <a:pt x="3154" y="154"/>
                </a:lnTo>
                <a:lnTo>
                  <a:pt x="3438" y="180"/>
                </a:lnTo>
                <a:lnTo>
                  <a:pt x="3722" y="180"/>
                </a:lnTo>
                <a:lnTo>
                  <a:pt x="4007" y="206"/>
                </a:lnTo>
                <a:lnTo>
                  <a:pt x="4291" y="206"/>
                </a:lnTo>
                <a:lnTo>
                  <a:pt x="4576" y="232"/>
                </a:lnTo>
                <a:lnTo>
                  <a:pt x="4860" y="258"/>
                </a:lnTo>
                <a:lnTo>
                  <a:pt x="5144" y="258"/>
                </a:lnTo>
                <a:lnTo>
                  <a:pt x="5455" y="283"/>
                </a:lnTo>
                <a:lnTo>
                  <a:pt x="5739" y="283"/>
                </a:lnTo>
                <a:lnTo>
                  <a:pt x="6023" y="309"/>
                </a:lnTo>
                <a:lnTo>
                  <a:pt x="6308" y="309"/>
                </a:lnTo>
                <a:lnTo>
                  <a:pt x="6592" y="335"/>
                </a:lnTo>
                <a:lnTo>
                  <a:pt x="6877" y="335"/>
                </a:lnTo>
                <a:lnTo>
                  <a:pt x="7161" y="361"/>
                </a:lnTo>
                <a:lnTo>
                  <a:pt x="7445" y="361"/>
                </a:lnTo>
                <a:lnTo>
                  <a:pt x="7730" y="387"/>
                </a:lnTo>
                <a:lnTo>
                  <a:pt x="8014" y="412"/>
                </a:lnTo>
                <a:lnTo>
                  <a:pt x="8299" y="412"/>
                </a:lnTo>
                <a:lnTo>
                  <a:pt x="8609" y="438"/>
                </a:lnTo>
                <a:lnTo>
                  <a:pt x="8893" y="438"/>
                </a:lnTo>
                <a:lnTo>
                  <a:pt x="9178" y="464"/>
                </a:lnTo>
                <a:lnTo>
                  <a:pt x="9462" y="464"/>
                </a:lnTo>
                <a:lnTo>
                  <a:pt x="9746" y="490"/>
                </a:lnTo>
                <a:lnTo>
                  <a:pt x="10031" y="516"/>
                </a:lnTo>
                <a:lnTo>
                  <a:pt x="10315" y="516"/>
                </a:lnTo>
                <a:lnTo>
                  <a:pt x="10600" y="541"/>
                </a:lnTo>
                <a:lnTo>
                  <a:pt x="10884" y="541"/>
                </a:lnTo>
                <a:lnTo>
                  <a:pt x="11168" y="567"/>
                </a:lnTo>
                <a:lnTo>
                  <a:pt x="11453" y="567"/>
                </a:lnTo>
                <a:lnTo>
                  <a:pt x="11737" y="593"/>
                </a:lnTo>
                <a:lnTo>
                  <a:pt x="12047" y="619"/>
                </a:lnTo>
                <a:lnTo>
                  <a:pt x="12332" y="619"/>
                </a:lnTo>
                <a:lnTo>
                  <a:pt x="12616" y="645"/>
                </a:lnTo>
                <a:lnTo>
                  <a:pt x="12901" y="645"/>
                </a:lnTo>
                <a:lnTo>
                  <a:pt x="13185" y="670"/>
                </a:lnTo>
                <a:lnTo>
                  <a:pt x="13469" y="670"/>
                </a:lnTo>
                <a:lnTo>
                  <a:pt x="13754" y="696"/>
                </a:lnTo>
                <a:lnTo>
                  <a:pt x="14038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692"/>
          <p:cNvSpPr/>
          <p:nvPr/>
        </p:nvSpPr>
        <p:spPr>
          <a:xfrm>
            <a:off x="8579929" y="10067277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51"/>
                </a:lnTo>
                <a:lnTo>
                  <a:pt x="1447" y="77"/>
                </a:lnTo>
                <a:lnTo>
                  <a:pt x="1732" y="103"/>
                </a:lnTo>
                <a:lnTo>
                  <a:pt x="2016" y="103"/>
                </a:lnTo>
                <a:lnTo>
                  <a:pt x="2301" y="129"/>
                </a:lnTo>
                <a:lnTo>
                  <a:pt x="2585" y="129"/>
                </a:lnTo>
                <a:lnTo>
                  <a:pt x="2869" y="154"/>
                </a:lnTo>
                <a:lnTo>
                  <a:pt x="3154" y="154"/>
                </a:lnTo>
                <a:lnTo>
                  <a:pt x="3438" y="180"/>
                </a:lnTo>
                <a:lnTo>
                  <a:pt x="3722" y="180"/>
                </a:lnTo>
                <a:lnTo>
                  <a:pt x="4007" y="206"/>
                </a:lnTo>
                <a:lnTo>
                  <a:pt x="4291" y="232"/>
                </a:lnTo>
                <a:lnTo>
                  <a:pt x="4602" y="232"/>
                </a:lnTo>
                <a:lnTo>
                  <a:pt x="4886" y="258"/>
                </a:lnTo>
                <a:lnTo>
                  <a:pt x="5170" y="258"/>
                </a:lnTo>
                <a:lnTo>
                  <a:pt x="5455" y="283"/>
                </a:lnTo>
                <a:lnTo>
                  <a:pt x="5739" y="309"/>
                </a:lnTo>
                <a:lnTo>
                  <a:pt x="6023" y="309"/>
                </a:lnTo>
                <a:lnTo>
                  <a:pt x="6308" y="335"/>
                </a:lnTo>
                <a:lnTo>
                  <a:pt x="6592" y="335"/>
                </a:lnTo>
                <a:lnTo>
                  <a:pt x="6877" y="361"/>
                </a:lnTo>
                <a:lnTo>
                  <a:pt x="7161" y="361"/>
                </a:lnTo>
                <a:lnTo>
                  <a:pt x="7445" y="387"/>
                </a:lnTo>
                <a:lnTo>
                  <a:pt x="7730" y="412"/>
                </a:lnTo>
                <a:lnTo>
                  <a:pt x="8040" y="412"/>
                </a:lnTo>
                <a:lnTo>
                  <a:pt x="8325" y="438"/>
                </a:lnTo>
                <a:lnTo>
                  <a:pt x="8609" y="438"/>
                </a:lnTo>
                <a:lnTo>
                  <a:pt x="8893" y="464"/>
                </a:lnTo>
                <a:lnTo>
                  <a:pt x="9178" y="490"/>
                </a:lnTo>
                <a:lnTo>
                  <a:pt x="9462" y="490"/>
                </a:lnTo>
                <a:lnTo>
                  <a:pt x="9746" y="516"/>
                </a:lnTo>
                <a:lnTo>
                  <a:pt x="10031" y="516"/>
                </a:lnTo>
                <a:lnTo>
                  <a:pt x="10315" y="541"/>
                </a:lnTo>
                <a:lnTo>
                  <a:pt x="10600" y="541"/>
                </a:lnTo>
                <a:lnTo>
                  <a:pt x="10884" y="567"/>
                </a:lnTo>
                <a:lnTo>
                  <a:pt x="11194" y="593"/>
                </a:lnTo>
                <a:lnTo>
                  <a:pt x="11479" y="593"/>
                </a:lnTo>
                <a:lnTo>
                  <a:pt x="11763" y="619"/>
                </a:lnTo>
                <a:lnTo>
                  <a:pt x="12047" y="619"/>
                </a:lnTo>
                <a:lnTo>
                  <a:pt x="12332" y="645"/>
                </a:lnTo>
                <a:lnTo>
                  <a:pt x="12616" y="670"/>
                </a:lnTo>
                <a:lnTo>
                  <a:pt x="12901" y="670"/>
                </a:lnTo>
                <a:lnTo>
                  <a:pt x="13185" y="696"/>
                </a:lnTo>
                <a:lnTo>
                  <a:pt x="13469" y="696"/>
                </a:lnTo>
                <a:lnTo>
                  <a:pt x="13754" y="722"/>
                </a:lnTo>
                <a:lnTo>
                  <a:pt x="14038" y="72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693"/>
          <p:cNvSpPr/>
          <p:nvPr/>
        </p:nvSpPr>
        <p:spPr>
          <a:xfrm>
            <a:off x="8593968" y="10068010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94" y="25"/>
                </a:lnTo>
                <a:lnTo>
                  <a:pt x="879" y="51"/>
                </a:lnTo>
                <a:lnTo>
                  <a:pt x="1163" y="51"/>
                </a:lnTo>
                <a:lnTo>
                  <a:pt x="1447" y="77"/>
                </a:lnTo>
                <a:lnTo>
                  <a:pt x="1732" y="103"/>
                </a:lnTo>
                <a:lnTo>
                  <a:pt x="2016" y="103"/>
                </a:lnTo>
                <a:lnTo>
                  <a:pt x="2301" y="129"/>
                </a:lnTo>
                <a:lnTo>
                  <a:pt x="2585" y="129"/>
                </a:lnTo>
                <a:lnTo>
                  <a:pt x="2869" y="154"/>
                </a:lnTo>
                <a:lnTo>
                  <a:pt x="3154" y="180"/>
                </a:lnTo>
                <a:lnTo>
                  <a:pt x="3438" y="180"/>
                </a:lnTo>
                <a:lnTo>
                  <a:pt x="3748" y="206"/>
                </a:lnTo>
                <a:lnTo>
                  <a:pt x="4033" y="206"/>
                </a:lnTo>
                <a:lnTo>
                  <a:pt x="4317" y="232"/>
                </a:lnTo>
                <a:lnTo>
                  <a:pt x="4602" y="232"/>
                </a:lnTo>
                <a:lnTo>
                  <a:pt x="4886" y="258"/>
                </a:lnTo>
                <a:lnTo>
                  <a:pt x="5170" y="283"/>
                </a:lnTo>
                <a:lnTo>
                  <a:pt x="5455" y="283"/>
                </a:lnTo>
                <a:lnTo>
                  <a:pt x="5739" y="309"/>
                </a:lnTo>
                <a:lnTo>
                  <a:pt x="6023" y="335"/>
                </a:lnTo>
                <a:lnTo>
                  <a:pt x="6308" y="335"/>
                </a:lnTo>
                <a:lnTo>
                  <a:pt x="6592" y="361"/>
                </a:lnTo>
                <a:lnTo>
                  <a:pt x="6877" y="361"/>
                </a:lnTo>
                <a:lnTo>
                  <a:pt x="7187" y="387"/>
                </a:lnTo>
                <a:lnTo>
                  <a:pt x="7471" y="387"/>
                </a:lnTo>
                <a:lnTo>
                  <a:pt x="7756" y="412"/>
                </a:lnTo>
                <a:lnTo>
                  <a:pt x="8040" y="438"/>
                </a:lnTo>
                <a:lnTo>
                  <a:pt x="8325" y="438"/>
                </a:lnTo>
                <a:lnTo>
                  <a:pt x="8609" y="464"/>
                </a:lnTo>
                <a:lnTo>
                  <a:pt x="8893" y="490"/>
                </a:lnTo>
                <a:lnTo>
                  <a:pt x="9178" y="490"/>
                </a:lnTo>
                <a:lnTo>
                  <a:pt x="9462" y="516"/>
                </a:lnTo>
                <a:lnTo>
                  <a:pt x="9746" y="516"/>
                </a:lnTo>
                <a:lnTo>
                  <a:pt x="10031" y="541"/>
                </a:lnTo>
                <a:lnTo>
                  <a:pt x="10315" y="541"/>
                </a:lnTo>
                <a:lnTo>
                  <a:pt x="10626" y="567"/>
                </a:lnTo>
                <a:lnTo>
                  <a:pt x="10910" y="593"/>
                </a:lnTo>
                <a:lnTo>
                  <a:pt x="11194" y="593"/>
                </a:lnTo>
                <a:lnTo>
                  <a:pt x="11479" y="619"/>
                </a:lnTo>
                <a:lnTo>
                  <a:pt x="11763" y="645"/>
                </a:lnTo>
                <a:lnTo>
                  <a:pt x="12047" y="645"/>
                </a:lnTo>
                <a:lnTo>
                  <a:pt x="12332" y="670"/>
                </a:lnTo>
                <a:lnTo>
                  <a:pt x="12616" y="670"/>
                </a:lnTo>
                <a:lnTo>
                  <a:pt x="12901" y="696"/>
                </a:lnTo>
                <a:lnTo>
                  <a:pt x="13185" y="722"/>
                </a:lnTo>
                <a:lnTo>
                  <a:pt x="13469" y="722"/>
                </a:lnTo>
                <a:lnTo>
                  <a:pt x="13780" y="748"/>
                </a:lnTo>
                <a:lnTo>
                  <a:pt x="14064" y="74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694"/>
          <p:cNvSpPr/>
          <p:nvPr/>
        </p:nvSpPr>
        <p:spPr>
          <a:xfrm>
            <a:off x="8608033" y="10068766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51"/>
                </a:lnTo>
                <a:lnTo>
                  <a:pt x="1421" y="77"/>
                </a:lnTo>
                <a:lnTo>
                  <a:pt x="1706" y="103"/>
                </a:lnTo>
                <a:lnTo>
                  <a:pt x="1990" y="103"/>
                </a:lnTo>
                <a:lnTo>
                  <a:pt x="2275" y="129"/>
                </a:lnTo>
                <a:lnTo>
                  <a:pt x="2559" y="154"/>
                </a:lnTo>
                <a:lnTo>
                  <a:pt x="2843" y="154"/>
                </a:lnTo>
                <a:lnTo>
                  <a:pt x="3154" y="180"/>
                </a:lnTo>
                <a:lnTo>
                  <a:pt x="3438" y="180"/>
                </a:lnTo>
                <a:lnTo>
                  <a:pt x="3722" y="206"/>
                </a:lnTo>
                <a:lnTo>
                  <a:pt x="4007" y="232"/>
                </a:lnTo>
                <a:lnTo>
                  <a:pt x="4291" y="232"/>
                </a:lnTo>
                <a:lnTo>
                  <a:pt x="4576" y="258"/>
                </a:lnTo>
                <a:lnTo>
                  <a:pt x="4860" y="258"/>
                </a:lnTo>
                <a:lnTo>
                  <a:pt x="5144" y="283"/>
                </a:lnTo>
                <a:lnTo>
                  <a:pt x="5429" y="309"/>
                </a:lnTo>
                <a:lnTo>
                  <a:pt x="5713" y="309"/>
                </a:lnTo>
                <a:lnTo>
                  <a:pt x="5998" y="335"/>
                </a:lnTo>
                <a:lnTo>
                  <a:pt x="6308" y="361"/>
                </a:lnTo>
                <a:lnTo>
                  <a:pt x="6592" y="361"/>
                </a:lnTo>
                <a:lnTo>
                  <a:pt x="6877" y="387"/>
                </a:lnTo>
                <a:lnTo>
                  <a:pt x="7161" y="387"/>
                </a:lnTo>
                <a:lnTo>
                  <a:pt x="7445" y="412"/>
                </a:lnTo>
                <a:lnTo>
                  <a:pt x="7730" y="438"/>
                </a:lnTo>
                <a:lnTo>
                  <a:pt x="8014" y="438"/>
                </a:lnTo>
                <a:lnTo>
                  <a:pt x="8299" y="464"/>
                </a:lnTo>
                <a:lnTo>
                  <a:pt x="8583" y="464"/>
                </a:lnTo>
                <a:lnTo>
                  <a:pt x="8867" y="490"/>
                </a:lnTo>
                <a:lnTo>
                  <a:pt x="9152" y="516"/>
                </a:lnTo>
                <a:lnTo>
                  <a:pt x="9436" y="516"/>
                </a:lnTo>
                <a:lnTo>
                  <a:pt x="9746" y="541"/>
                </a:lnTo>
                <a:lnTo>
                  <a:pt x="10031" y="541"/>
                </a:lnTo>
                <a:lnTo>
                  <a:pt x="10315" y="567"/>
                </a:lnTo>
                <a:lnTo>
                  <a:pt x="10600" y="593"/>
                </a:lnTo>
                <a:lnTo>
                  <a:pt x="10884" y="593"/>
                </a:lnTo>
                <a:lnTo>
                  <a:pt x="11168" y="619"/>
                </a:lnTo>
                <a:lnTo>
                  <a:pt x="11453" y="645"/>
                </a:lnTo>
                <a:lnTo>
                  <a:pt x="11737" y="645"/>
                </a:lnTo>
                <a:lnTo>
                  <a:pt x="12022" y="670"/>
                </a:lnTo>
                <a:lnTo>
                  <a:pt x="12306" y="696"/>
                </a:lnTo>
                <a:lnTo>
                  <a:pt x="12590" y="696"/>
                </a:lnTo>
                <a:lnTo>
                  <a:pt x="12901" y="722"/>
                </a:lnTo>
                <a:lnTo>
                  <a:pt x="13185" y="722"/>
                </a:lnTo>
                <a:lnTo>
                  <a:pt x="13469" y="748"/>
                </a:lnTo>
                <a:lnTo>
                  <a:pt x="13754" y="774"/>
                </a:lnTo>
                <a:lnTo>
                  <a:pt x="14038" y="77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695"/>
          <p:cNvSpPr/>
          <p:nvPr/>
        </p:nvSpPr>
        <p:spPr>
          <a:xfrm>
            <a:off x="8622071" y="10069545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51"/>
                </a:lnTo>
                <a:lnTo>
                  <a:pt x="1421" y="77"/>
                </a:lnTo>
                <a:lnTo>
                  <a:pt x="1706" y="103"/>
                </a:lnTo>
                <a:lnTo>
                  <a:pt x="1990" y="103"/>
                </a:lnTo>
                <a:lnTo>
                  <a:pt x="2301" y="129"/>
                </a:lnTo>
                <a:lnTo>
                  <a:pt x="2585" y="154"/>
                </a:lnTo>
                <a:lnTo>
                  <a:pt x="2869" y="154"/>
                </a:lnTo>
                <a:lnTo>
                  <a:pt x="3154" y="180"/>
                </a:lnTo>
                <a:lnTo>
                  <a:pt x="3438" y="180"/>
                </a:lnTo>
                <a:lnTo>
                  <a:pt x="3722" y="206"/>
                </a:lnTo>
                <a:lnTo>
                  <a:pt x="4007" y="232"/>
                </a:lnTo>
                <a:lnTo>
                  <a:pt x="4291" y="232"/>
                </a:lnTo>
                <a:lnTo>
                  <a:pt x="4576" y="258"/>
                </a:lnTo>
                <a:lnTo>
                  <a:pt x="4860" y="283"/>
                </a:lnTo>
                <a:lnTo>
                  <a:pt x="5144" y="283"/>
                </a:lnTo>
                <a:lnTo>
                  <a:pt x="5455" y="309"/>
                </a:lnTo>
                <a:lnTo>
                  <a:pt x="5739" y="335"/>
                </a:lnTo>
                <a:lnTo>
                  <a:pt x="6023" y="335"/>
                </a:lnTo>
                <a:lnTo>
                  <a:pt x="6308" y="361"/>
                </a:lnTo>
                <a:lnTo>
                  <a:pt x="6592" y="361"/>
                </a:lnTo>
                <a:lnTo>
                  <a:pt x="6877" y="387"/>
                </a:lnTo>
                <a:lnTo>
                  <a:pt x="7161" y="412"/>
                </a:lnTo>
                <a:lnTo>
                  <a:pt x="7445" y="412"/>
                </a:lnTo>
                <a:lnTo>
                  <a:pt x="7730" y="438"/>
                </a:lnTo>
                <a:lnTo>
                  <a:pt x="8014" y="464"/>
                </a:lnTo>
                <a:lnTo>
                  <a:pt x="8299" y="464"/>
                </a:lnTo>
                <a:lnTo>
                  <a:pt x="8583" y="490"/>
                </a:lnTo>
                <a:lnTo>
                  <a:pt x="8893" y="516"/>
                </a:lnTo>
                <a:lnTo>
                  <a:pt x="9178" y="516"/>
                </a:lnTo>
                <a:lnTo>
                  <a:pt x="9462" y="541"/>
                </a:lnTo>
                <a:lnTo>
                  <a:pt x="9746" y="541"/>
                </a:lnTo>
                <a:lnTo>
                  <a:pt x="10031" y="567"/>
                </a:lnTo>
                <a:lnTo>
                  <a:pt x="10315" y="593"/>
                </a:lnTo>
                <a:lnTo>
                  <a:pt x="10600" y="593"/>
                </a:lnTo>
                <a:lnTo>
                  <a:pt x="10884" y="619"/>
                </a:lnTo>
                <a:lnTo>
                  <a:pt x="11168" y="645"/>
                </a:lnTo>
                <a:lnTo>
                  <a:pt x="11453" y="645"/>
                </a:lnTo>
                <a:lnTo>
                  <a:pt x="11737" y="670"/>
                </a:lnTo>
                <a:lnTo>
                  <a:pt x="12047" y="696"/>
                </a:lnTo>
                <a:lnTo>
                  <a:pt x="12332" y="696"/>
                </a:lnTo>
                <a:lnTo>
                  <a:pt x="12616" y="722"/>
                </a:lnTo>
                <a:lnTo>
                  <a:pt x="12901" y="722"/>
                </a:lnTo>
                <a:lnTo>
                  <a:pt x="13185" y="748"/>
                </a:lnTo>
                <a:lnTo>
                  <a:pt x="13469" y="774"/>
                </a:lnTo>
                <a:lnTo>
                  <a:pt x="13754" y="774"/>
                </a:lnTo>
                <a:lnTo>
                  <a:pt x="14038" y="799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696"/>
          <p:cNvSpPr/>
          <p:nvPr/>
        </p:nvSpPr>
        <p:spPr>
          <a:xfrm>
            <a:off x="8636110" y="10070348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77"/>
                </a:lnTo>
                <a:lnTo>
                  <a:pt x="1447" y="77"/>
                </a:lnTo>
                <a:lnTo>
                  <a:pt x="1732" y="103"/>
                </a:lnTo>
                <a:lnTo>
                  <a:pt x="2016" y="129"/>
                </a:lnTo>
                <a:lnTo>
                  <a:pt x="2301" y="129"/>
                </a:lnTo>
                <a:lnTo>
                  <a:pt x="2585" y="154"/>
                </a:lnTo>
                <a:lnTo>
                  <a:pt x="2869" y="154"/>
                </a:lnTo>
                <a:lnTo>
                  <a:pt x="3154" y="180"/>
                </a:lnTo>
                <a:lnTo>
                  <a:pt x="3438" y="206"/>
                </a:lnTo>
                <a:lnTo>
                  <a:pt x="3722" y="206"/>
                </a:lnTo>
                <a:lnTo>
                  <a:pt x="4007" y="232"/>
                </a:lnTo>
                <a:lnTo>
                  <a:pt x="4291" y="258"/>
                </a:lnTo>
                <a:lnTo>
                  <a:pt x="4602" y="258"/>
                </a:lnTo>
                <a:lnTo>
                  <a:pt x="4886" y="283"/>
                </a:lnTo>
                <a:lnTo>
                  <a:pt x="5170" y="309"/>
                </a:lnTo>
                <a:lnTo>
                  <a:pt x="5455" y="309"/>
                </a:lnTo>
                <a:lnTo>
                  <a:pt x="5739" y="335"/>
                </a:lnTo>
                <a:lnTo>
                  <a:pt x="6023" y="361"/>
                </a:lnTo>
                <a:lnTo>
                  <a:pt x="6308" y="361"/>
                </a:lnTo>
                <a:lnTo>
                  <a:pt x="6592" y="387"/>
                </a:lnTo>
                <a:lnTo>
                  <a:pt x="6877" y="412"/>
                </a:lnTo>
                <a:lnTo>
                  <a:pt x="7161" y="412"/>
                </a:lnTo>
                <a:lnTo>
                  <a:pt x="7445" y="438"/>
                </a:lnTo>
                <a:lnTo>
                  <a:pt x="7730" y="438"/>
                </a:lnTo>
                <a:lnTo>
                  <a:pt x="8040" y="464"/>
                </a:lnTo>
                <a:lnTo>
                  <a:pt x="8325" y="490"/>
                </a:lnTo>
                <a:lnTo>
                  <a:pt x="8609" y="490"/>
                </a:lnTo>
                <a:lnTo>
                  <a:pt x="8893" y="516"/>
                </a:lnTo>
                <a:lnTo>
                  <a:pt x="9178" y="541"/>
                </a:lnTo>
                <a:lnTo>
                  <a:pt x="9462" y="541"/>
                </a:lnTo>
                <a:lnTo>
                  <a:pt x="9746" y="567"/>
                </a:lnTo>
                <a:lnTo>
                  <a:pt x="10031" y="593"/>
                </a:lnTo>
                <a:lnTo>
                  <a:pt x="10315" y="593"/>
                </a:lnTo>
                <a:lnTo>
                  <a:pt x="10600" y="619"/>
                </a:lnTo>
                <a:lnTo>
                  <a:pt x="10884" y="645"/>
                </a:lnTo>
                <a:lnTo>
                  <a:pt x="11168" y="645"/>
                </a:lnTo>
                <a:lnTo>
                  <a:pt x="11479" y="670"/>
                </a:lnTo>
                <a:lnTo>
                  <a:pt x="11763" y="696"/>
                </a:lnTo>
                <a:lnTo>
                  <a:pt x="12047" y="696"/>
                </a:lnTo>
                <a:lnTo>
                  <a:pt x="12332" y="722"/>
                </a:lnTo>
                <a:lnTo>
                  <a:pt x="12616" y="748"/>
                </a:lnTo>
                <a:lnTo>
                  <a:pt x="12901" y="748"/>
                </a:lnTo>
                <a:lnTo>
                  <a:pt x="13185" y="774"/>
                </a:lnTo>
                <a:lnTo>
                  <a:pt x="13469" y="799"/>
                </a:lnTo>
                <a:lnTo>
                  <a:pt x="13754" y="799"/>
                </a:lnTo>
                <a:lnTo>
                  <a:pt x="14038" y="825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697"/>
          <p:cNvSpPr/>
          <p:nvPr/>
        </p:nvSpPr>
        <p:spPr>
          <a:xfrm>
            <a:off x="8650149" y="10071170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94" y="25"/>
                </a:lnTo>
                <a:lnTo>
                  <a:pt x="879" y="51"/>
                </a:lnTo>
                <a:lnTo>
                  <a:pt x="1163" y="77"/>
                </a:lnTo>
                <a:lnTo>
                  <a:pt x="1447" y="77"/>
                </a:lnTo>
                <a:lnTo>
                  <a:pt x="1732" y="103"/>
                </a:lnTo>
                <a:lnTo>
                  <a:pt x="2016" y="129"/>
                </a:lnTo>
                <a:lnTo>
                  <a:pt x="2301" y="129"/>
                </a:lnTo>
                <a:lnTo>
                  <a:pt x="2585" y="154"/>
                </a:lnTo>
                <a:lnTo>
                  <a:pt x="2869" y="180"/>
                </a:lnTo>
                <a:lnTo>
                  <a:pt x="3154" y="180"/>
                </a:lnTo>
                <a:lnTo>
                  <a:pt x="3438" y="206"/>
                </a:lnTo>
                <a:lnTo>
                  <a:pt x="3722" y="232"/>
                </a:lnTo>
                <a:lnTo>
                  <a:pt x="4033" y="232"/>
                </a:lnTo>
                <a:lnTo>
                  <a:pt x="4317" y="258"/>
                </a:lnTo>
                <a:lnTo>
                  <a:pt x="4602" y="283"/>
                </a:lnTo>
                <a:lnTo>
                  <a:pt x="4886" y="283"/>
                </a:lnTo>
                <a:lnTo>
                  <a:pt x="5170" y="309"/>
                </a:lnTo>
                <a:lnTo>
                  <a:pt x="5455" y="335"/>
                </a:lnTo>
                <a:lnTo>
                  <a:pt x="5739" y="335"/>
                </a:lnTo>
                <a:lnTo>
                  <a:pt x="6023" y="361"/>
                </a:lnTo>
                <a:lnTo>
                  <a:pt x="6308" y="387"/>
                </a:lnTo>
                <a:lnTo>
                  <a:pt x="6592" y="387"/>
                </a:lnTo>
                <a:lnTo>
                  <a:pt x="6877" y="412"/>
                </a:lnTo>
                <a:lnTo>
                  <a:pt x="7187" y="438"/>
                </a:lnTo>
                <a:lnTo>
                  <a:pt x="7471" y="438"/>
                </a:lnTo>
                <a:lnTo>
                  <a:pt x="7756" y="464"/>
                </a:lnTo>
                <a:lnTo>
                  <a:pt x="8040" y="490"/>
                </a:lnTo>
                <a:lnTo>
                  <a:pt x="8325" y="490"/>
                </a:lnTo>
                <a:lnTo>
                  <a:pt x="8609" y="516"/>
                </a:lnTo>
                <a:lnTo>
                  <a:pt x="8893" y="541"/>
                </a:lnTo>
                <a:lnTo>
                  <a:pt x="9178" y="541"/>
                </a:lnTo>
                <a:lnTo>
                  <a:pt x="9462" y="567"/>
                </a:lnTo>
                <a:lnTo>
                  <a:pt x="9746" y="593"/>
                </a:lnTo>
                <a:lnTo>
                  <a:pt x="10031" y="593"/>
                </a:lnTo>
                <a:lnTo>
                  <a:pt x="10315" y="619"/>
                </a:lnTo>
                <a:lnTo>
                  <a:pt x="10626" y="645"/>
                </a:lnTo>
                <a:lnTo>
                  <a:pt x="10910" y="645"/>
                </a:lnTo>
                <a:lnTo>
                  <a:pt x="11194" y="670"/>
                </a:lnTo>
                <a:lnTo>
                  <a:pt x="11479" y="696"/>
                </a:lnTo>
                <a:lnTo>
                  <a:pt x="11763" y="696"/>
                </a:lnTo>
                <a:lnTo>
                  <a:pt x="12047" y="722"/>
                </a:lnTo>
                <a:lnTo>
                  <a:pt x="12332" y="748"/>
                </a:lnTo>
                <a:lnTo>
                  <a:pt x="12616" y="748"/>
                </a:lnTo>
                <a:lnTo>
                  <a:pt x="12901" y="774"/>
                </a:lnTo>
                <a:lnTo>
                  <a:pt x="13185" y="799"/>
                </a:lnTo>
                <a:lnTo>
                  <a:pt x="13469" y="799"/>
                </a:lnTo>
                <a:lnTo>
                  <a:pt x="13780" y="825"/>
                </a:lnTo>
                <a:lnTo>
                  <a:pt x="14064" y="851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698"/>
          <p:cNvSpPr/>
          <p:nvPr/>
        </p:nvSpPr>
        <p:spPr>
          <a:xfrm>
            <a:off x="8664214" y="10072017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77"/>
                </a:lnTo>
                <a:lnTo>
                  <a:pt x="1421" y="77"/>
                </a:lnTo>
                <a:lnTo>
                  <a:pt x="1706" y="103"/>
                </a:lnTo>
                <a:lnTo>
                  <a:pt x="1990" y="129"/>
                </a:lnTo>
                <a:lnTo>
                  <a:pt x="2275" y="129"/>
                </a:lnTo>
                <a:lnTo>
                  <a:pt x="2559" y="154"/>
                </a:lnTo>
                <a:lnTo>
                  <a:pt x="2843" y="180"/>
                </a:lnTo>
                <a:lnTo>
                  <a:pt x="3154" y="180"/>
                </a:lnTo>
                <a:lnTo>
                  <a:pt x="3438" y="206"/>
                </a:lnTo>
                <a:lnTo>
                  <a:pt x="3722" y="232"/>
                </a:lnTo>
                <a:lnTo>
                  <a:pt x="4007" y="232"/>
                </a:lnTo>
                <a:lnTo>
                  <a:pt x="4291" y="258"/>
                </a:lnTo>
                <a:lnTo>
                  <a:pt x="4576" y="283"/>
                </a:lnTo>
                <a:lnTo>
                  <a:pt x="4860" y="309"/>
                </a:lnTo>
                <a:lnTo>
                  <a:pt x="5144" y="309"/>
                </a:lnTo>
                <a:lnTo>
                  <a:pt x="5429" y="335"/>
                </a:lnTo>
                <a:lnTo>
                  <a:pt x="5713" y="361"/>
                </a:lnTo>
                <a:lnTo>
                  <a:pt x="5998" y="361"/>
                </a:lnTo>
                <a:lnTo>
                  <a:pt x="6308" y="387"/>
                </a:lnTo>
                <a:lnTo>
                  <a:pt x="6592" y="412"/>
                </a:lnTo>
                <a:lnTo>
                  <a:pt x="6877" y="412"/>
                </a:lnTo>
                <a:lnTo>
                  <a:pt x="7161" y="438"/>
                </a:lnTo>
                <a:lnTo>
                  <a:pt x="7445" y="464"/>
                </a:lnTo>
                <a:lnTo>
                  <a:pt x="7730" y="490"/>
                </a:lnTo>
                <a:lnTo>
                  <a:pt x="8014" y="490"/>
                </a:lnTo>
                <a:lnTo>
                  <a:pt x="8299" y="516"/>
                </a:lnTo>
                <a:lnTo>
                  <a:pt x="8583" y="541"/>
                </a:lnTo>
                <a:lnTo>
                  <a:pt x="8867" y="541"/>
                </a:lnTo>
                <a:lnTo>
                  <a:pt x="9152" y="567"/>
                </a:lnTo>
                <a:lnTo>
                  <a:pt x="9436" y="593"/>
                </a:lnTo>
                <a:lnTo>
                  <a:pt x="9746" y="593"/>
                </a:lnTo>
                <a:lnTo>
                  <a:pt x="10031" y="619"/>
                </a:lnTo>
                <a:lnTo>
                  <a:pt x="10315" y="645"/>
                </a:lnTo>
                <a:lnTo>
                  <a:pt x="10600" y="645"/>
                </a:lnTo>
                <a:lnTo>
                  <a:pt x="10884" y="670"/>
                </a:lnTo>
                <a:lnTo>
                  <a:pt x="11168" y="696"/>
                </a:lnTo>
                <a:lnTo>
                  <a:pt x="11453" y="696"/>
                </a:lnTo>
                <a:lnTo>
                  <a:pt x="11737" y="722"/>
                </a:lnTo>
                <a:lnTo>
                  <a:pt x="12022" y="748"/>
                </a:lnTo>
                <a:lnTo>
                  <a:pt x="12306" y="748"/>
                </a:lnTo>
                <a:lnTo>
                  <a:pt x="12590" y="774"/>
                </a:lnTo>
                <a:lnTo>
                  <a:pt x="12875" y="799"/>
                </a:lnTo>
                <a:lnTo>
                  <a:pt x="13185" y="825"/>
                </a:lnTo>
                <a:lnTo>
                  <a:pt x="13469" y="825"/>
                </a:lnTo>
                <a:lnTo>
                  <a:pt x="13754" y="851"/>
                </a:lnTo>
                <a:lnTo>
                  <a:pt x="14038" y="87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699"/>
          <p:cNvSpPr/>
          <p:nvPr/>
        </p:nvSpPr>
        <p:spPr>
          <a:xfrm>
            <a:off x="8678252" y="10072887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77"/>
                </a:lnTo>
                <a:lnTo>
                  <a:pt x="1421" y="103"/>
                </a:lnTo>
                <a:lnTo>
                  <a:pt x="1706" y="103"/>
                </a:lnTo>
                <a:lnTo>
                  <a:pt x="1990" y="129"/>
                </a:lnTo>
                <a:lnTo>
                  <a:pt x="2301" y="154"/>
                </a:lnTo>
                <a:lnTo>
                  <a:pt x="2585" y="154"/>
                </a:lnTo>
                <a:lnTo>
                  <a:pt x="2869" y="180"/>
                </a:lnTo>
                <a:lnTo>
                  <a:pt x="3154" y="206"/>
                </a:lnTo>
                <a:lnTo>
                  <a:pt x="3438" y="206"/>
                </a:lnTo>
                <a:lnTo>
                  <a:pt x="3722" y="232"/>
                </a:lnTo>
                <a:lnTo>
                  <a:pt x="4007" y="258"/>
                </a:lnTo>
                <a:lnTo>
                  <a:pt x="4291" y="283"/>
                </a:lnTo>
                <a:lnTo>
                  <a:pt x="4576" y="283"/>
                </a:lnTo>
                <a:lnTo>
                  <a:pt x="4860" y="309"/>
                </a:lnTo>
                <a:lnTo>
                  <a:pt x="5144" y="335"/>
                </a:lnTo>
                <a:lnTo>
                  <a:pt x="5455" y="335"/>
                </a:lnTo>
                <a:lnTo>
                  <a:pt x="5739" y="361"/>
                </a:lnTo>
                <a:lnTo>
                  <a:pt x="6023" y="387"/>
                </a:lnTo>
                <a:lnTo>
                  <a:pt x="6308" y="387"/>
                </a:lnTo>
                <a:lnTo>
                  <a:pt x="6592" y="412"/>
                </a:lnTo>
                <a:lnTo>
                  <a:pt x="6877" y="438"/>
                </a:lnTo>
                <a:lnTo>
                  <a:pt x="7161" y="464"/>
                </a:lnTo>
                <a:lnTo>
                  <a:pt x="7445" y="464"/>
                </a:lnTo>
                <a:lnTo>
                  <a:pt x="7730" y="490"/>
                </a:lnTo>
                <a:lnTo>
                  <a:pt x="8014" y="516"/>
                </a:lnTo>
                <a:lnTo>
                  <a:pt x="8299" y="516"/>
                </a:lnTo>
                <a:lnTo>
                  <a:pt x="8583" y="541"/>
                </a:lnTo>
                <a:lnTo>
                  <a:pt x="8893" y="567"/>
                </a:lnTo>
                <a:lnTo>
                  <a:pt x="9178" y="593"/>
                </a:lnTo>
                <a:lnTo>
                  <a:pt x="9462" y="593"/>
                </a:lnTo>
                <a:lnTo>
                  <a:pt x="9746" y="619"/>
                </a:lnTo>
                <a:lnTo>
                  <a:pt x="10031" y="645"/>
                </a:lnTo>
                <a:lnTo>
                  <a:pt x="10315" y="645"/>
                </a:lnTo>
                <a:lnTo>
                  <a:pt x="10600" y="670"/>
                </a:lnTo>
                <a:lnTo>
                  <a:pt x="10884" y="696"/>
                </a:lnTo>
                <a:lnTo>
                  <a:pt x="11168" y="696"/>
                </a:lnTo>
                <a:lnTo>
                  <a:pt x="11453" y="722"/>
                </a:lnTo>
                <a:lnTo>
                  <a:pt x="11737" y="748"/>
                </a:lnTo>
                <a:lnTo>
                  <a:pt x="12022" y="774"/>
                </a:lnTo>
                <a:lnTo>
                  <a:pt x="12332" y="774"/>
                </a:lnTo>
                <a:lnTo>
                  <a:pt x="12616" y="799"/>
                </a:lnTo>
                <a:lnTo>
                  <a:pt x="12901" y="825"/>
                </a:lnTo>
                <a:lnTo>
                  <a:pt x="13185" y="825"/>
                </a:lnTo>
                <a:lnTo>
                  <a:pt x="13469" y="851"/>
                </a:lnTo>
                <a:lnTo>
                  <a:pt x="13754" y="877"/>
                </a:lnTo>
                <a:lnTo>
                  <a:pt x="14038" y="90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00"/>
          <p:cNvSpPr/>
          <p:nvPr/>
        </p:nvSpPr>
        <p:spPr>
          <a:xfrm>
            <a:off x="8692291" y="10073779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77"/>
                </a:lnTo>
                <a:lnTo>
                  <a:pt x="1447" y="77"/>
                </a:lnTo>
                <a:lnTo>
                  <a:pt x="1732" y="103"/>
                </a:lnTo>
                <a:lnTo>
                  <a:pt x="2016" y="129"/>
                </a:lnTo>
                <a:lnTo>
                  <a:pt x="2301" y="154"/>
                </a:lnTo>
                <a:lnTo>
                  <a:pt x="2585" y="154"/>
                </a:lnTo>
                <a:lnTo>
                  <a:pt x="2869" y="180"/>
                </a:lnTo>
                <a:lnTo>
                  <a:pt x="3154" y="206"/>
                </a:lnTo>
                <a:lnTo>
                  <a:pt x="3438" y="232"/>
                </a:lnTo>
                <a:lnTo>
                  <a:pt x="3722" y="232"/>
                </a:lnTo>
                <a:lnTo>
                  <a:pt x="4007" y="258"/>
                </a:lnTo>
                <a:lnTo>
                  <a:pt x="4291" y="283"/>
                </a:lnTo>
                <a:lnTo>
                  <a:pt x="4576" y="283"/>
                </a:lnTo>
                <a:lnTo>
                  <a:pt x="4886" y="309"/>
                </a:lnTo>
                <a:lnTo>
                  <a:pt x="5170" y="335"/>
                </a:lnTo>
                <a:lnTo>
                  <a:pt x="5455" y="361"/>
                </a:lnTo>
                <a:lnTo>
                  <a:pt x="5739" y="361"/>
                </a:lnTo>
                <a:lnTo>
                  <a:pt x="6023" y="387"/>
                </a:lnTo>
                <a:lnTo>
                  <a:pt x="6308" y="412"/>
                </a:lnTo>
                <a:lnTo>
                  <a:pt x="6592" y="412"/>
                </a:lnTo>
                <a:lnTo>
                  <a:pt x="6877" y="438"/>
                </a:lnTo>
                <a:lnTo>
                  <a:pt x="7161" y="464"/>
                </a:lnTo>
                <a:lnTo>
                  <a:pt x="7445" y="490"/>
                </a:lnTo>
                <a:lnTo>
                  <a:pt x="7730" y="490"/>
                </a:lnTo>
                <a:lnTo>
                  <a:pt x="8040" y="516"/>
                </a:lnTo>
                <a:lnTo>
                  <a:pt x="8325" y="541"/>
                </a:lnTo>
                <a:lnTo>
                  <a:pt x="8609" y="567"/>
                </a:lnTo>
                <a:lnTo>
                  <a:pt x="8893" y="567"/>
                </a:lnTo>
                <a:lnTo>
                  <a:pt x="9178" y="593"/>
                </a:lnTo>
                <a:lnTo>
                  <a:pt x="9462" y="619"/>
                </a:lnTo>
                <a:lnTo>
                  <a:pt x="9746" y="619"/>
                </a:lnTo>
                <a:lnTo>
                  <a:pt x="10031" y="645"/>
                </a:lnTo>
                <a:lnTo>
                  <a:pt x="10315" y="670"/>
                </a:lnTo>
                <a:lnTo>
                  <a:pt x="10600" y="696"/>
                </a:lnTo>
                <a:lnTo>
                  <a:pt x="10884" y="696"/>
                </a:lnTo>
                <a:lnTo>
                  <a:pt x="11168" y="722"/>
                </a:lnTo>
                <a:lnTo>
                  <a:pt x="11479" y="748"/>
                </a:lnTo>
                <a:lnTo>
                  <a:pt x="11763" y="774"/>
                </a:lnTo>
                <a:lnTo>
                  <a:pt x="12047" y="774"/>
                </a:lnTo>
                <a:lnTo>
                  <a:pt x="12332" y="799"/>
                </a:lnTo>
                <a:lnTo>
                  <a:pt x="12616" y="825"/>
                </a:lnTo>
                <a:lnTo>
                  <a:pt x="12901" y="825"/>
                </a:lnTo>
                <a:lnTo>
                  <a:pt x="13185" y="851"/>
                </a:lnTo>
                <a:lnTo>
                  <a:pt x="13469" y="877"/>
                </a:lnTo>
                <a:lnTo>
                  <a:pt x="13754" y="903"/>
                </a:lnTo>
                <a:lnTo>
                  <a:pt x="14038" y="903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01"/>
          <p:cNvSpPr/>
          <p:nvPr/>
        </p:nvSpPr>
        <p:spPr>
          <a:xfrm>
            <a:off x="8706330" y="1007469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94" y="51"/>
                </a:lnTo>
                <a:lnTo>
                  <a:pt x="879" y="51"/>
                </a:lnTo>
                <a:lnTo>
                  <a:pt x="1163" y="77"/>
                </a:lnTo>
                <a:lnTo>
                  <a:pt x="1447" y="103"/>
                </a:lnTo>
                <a:lnTo>
                  <a:pt x="1732" y="103"/>
                </a:lnTo>
                <a:lnTo>
                  <a:pt x="2016" y="129"/>
                </a:lnTo>
                <a:lnTo>
                  <a:pt x="2301" y="154"/>
                </a:lnTo>
                <a:lnTo>
                  <a:pt x="2585" y="180"/>
                </a:lnTo>
                <a:lnTo>
                  <a:pt x="2869" y="180"/>
                </a:lnTo>
                <a:lnTo>
                  <a:pt x="3154" y="206"/>
                </a:lnTo>
                <a:lnTo>
                  <a:pt x="3438" y="232"/>
                </a:lnTo>
                <a:lnTo>
                  <a:pt x="3722" y="258"/>
                </a:lnTo>
                <a:lnTo>
                  <a:pt x="4033" y="258"/>
                </a:lnTo>
                <a:lnTo>
                  <a:pt x="4317" y="283"/>
                </a:lnTo>
                <a:lnTo>
                  <a:pt x="4602" y="309"/>
                </a:lnTo>
                <a:lnTo>
                  <a:pt x="4886" y="335"/>
                </a:lnTo>
                <a:lnTo>
                  <a:pt x="5170" y="335"/>
                </a:lnTo>
                <a:lnTo>
                  <a:pt x="5455" y="361"/>
                </a:lnTo>
                <a:lnTo>
                  <a:pt x="5739" y="387"/>
                </a:lnTo>
                <a:lnTo>
                  <a:pt x="6023" y="412"/>
                </a:lnTo>
                <a:lnTo>
                  <a:pt x="6308" y="412"/>
                </a:lnTo>
                <a:lnTo>
                  <a:pt x="6592" y="438"/>
                </a:lnTo>
                <a:lnTo>
                  <a:pt x="6877" y="464"/>
                </a:lnTo>
                <a:lnTo>
                  <a:pt x="7161" y="490"/>
                </a:lnTo>
                <a:lnTo>
                  <a:pt x="7471" y="490"/>
                </a:lnTo>
                <a:lnTo>
                  <a:pt x="7756" y="516"/>
                </a:lnTo>
                <a:lnTo>
                  <a:pt x="8040" y="541"/>
                </a:lnTo>
                <a:lnTo>
                  <a:pt x="8325" y="541"/>
                </a:lnTo>
                <a:lnTo>
                  <a:pt x="8609" y="567"/>
                </a:lnTo>
                <a:lnTo>
                  <a:pt x="8893" y="593"/>
                </a:lnTo>
                <a:lnTo>
                  <a:pt x="9178" y="619"/>
                </a:lnTo>
                <a:lnTo>
                  <a:pt x="9462" y="619"/>
                </a:lnTo>
                <a:lnTo>
                  <a:pt x="9746" y="645"/>
                </a:lnTo>
                <a:lnTo>
                  <a:pt x="10031" y="670"/>
                </a:lnTo>
                <a:lnTo>
                  <a:pt x="10315" y="696"/>
                </a:lnTo>
                <a:lnTo>
                  <a:pt x="10626" y="696"/>
                </a:lnTo>
                <a:lnTo>
                  <a:pt x="10910" y="722"/>
                </a:lnTo>
                <a:lnTo>
                  <a:pt x="11194" y="748"/>
                </a:lnTo>
                <a:lnTo>
                  <a:pt x="11479" y="774"/>
                </a:lnTo>
                <a:lnTo>
                  <a:pt x="11763" y="774"/>
                </a:lnTo>
                <a:lnTo>
                  <a:pt x="12047" y="799"/>
                </a:lnTo>
                <a:lnTo>
                  <a:pt x="12332" y="825"/>
                </a:lnTo>
                <a:lnTo>
                  <a:pt x="12616" y="851"/>
                </a:lnTo>
                <a:lnTo>
                  <a:pt x="12901" y="851"/>
                </a:lnTo>
                <a:lnTo>
                  <a:pt x="13185" y="877"/>
                </a:lnTo>
                <a:lnTo>
                  <a:pt x="13469" y="903"/>
                </a:lnTo>
                <a:lnTo>
                  <a:pt x="13754" y="928"/>
                </a:lnTo>
                <a:lnTo>
                  <a:pt x="14064" y="928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02"/>
          <p:cNvSpPr/>
          <p:nvPr/>
        </p:nvSpPr>
        <p:spPr>
          <a:xfrm>
            <a:off x="8720394" y="1007563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51"/>
                </a:lnTo>
                <a:lnTo>
                  <a:pt x="1137" y="77"/>
                </a:lnTo>
                <a:lnTo>
                  <a:pt x="1421" y="103"/>
                </a:lnTo>
                <a:lnTo>
                  <a:pt x="1706" y="129"/>
                </a:lnTo>
                <a:lnTo>
                  <a:pt x="1990" y="129"/>
                </a:lnTo>
                <a:lnTo>
                  <a:pt x="2275" y="154"/>
                </a:lnTo>
                <a:lnTo>
                  <a:pt x="2559" y="180"/>
                </a:lnTo>
                <a:lnTo>
                  <a:pt x="2843" y="206"/>
                </a:lnTo>
                <a:lnTo>
                  <a:pt x="3154" y="206"/>
                </a:lnTo>
                <a:lnTo>
                  <a:pt x="3438" y="232"/>
                </a:lnTo>
                <a:lnTo>
                  <a:pt x="3722" y="258"/>
                </a:lnTo>
                <a:lnTo>
                  <a:pt x="4007" y="283"/>
                </a:lnTo>
                <a:lnTo>
                  <a:pt x="4291" y="283"/>
                </a:lnTo>
                <a:lnTo>
                  <a:pt x="4576" y="309"/>
                </a:lnTo>
                <a:lnTo>
                  <a:pt x="4860" y="335"/>
                </a:lnTo>
                <a:lnTo>
                  <a:pt x="5144" y="361"/>
                </a:lnTo>
                <a:lnTo>
                  <a:pt x="5429" y="361"/>
                </a:lnTo>
                <a:lnTo>
                  <a:pt x="5713" y="387"/>
                </a:lnTo>
                <a:lnTo>
                  <a:pt x="5998" y="412"/>
                </a:lnTo>
                <a:lnTo>
                  <a:pt x="6282" y="438"/>
                </a:lnTo>
                <a:lnTo>
                  <a:pt x="6592" y="438"/>
                </a:lnTo>
                <a:lnTo>
                  <a:pt x="6877" y="464"/>
                </a:lnTo>
                <a:lnTo>
                  <a:pt x="7161" y="490"/>
                </a:lnTo>
                <a:lnTo>
                  <a:pt x="7445" y="516"/>
                </a:lnTo>
                <a:lnTo>
                  <a:pt x="7730" y="516"/>
                </a:lnTo>
                <a:lnTo>
                  <a:pt x="8014" y="541"/>
                </a:lnTo>
                <a:lnTo>
                  <a:pt x="8299" y="567"/>
                </a:lnTo>
                <a:lnTo>
                  <a:pt x="8583" y="593"/>
                </a:lnTo>
                <a:lnTo>
                  <a:pt x="8867" y="593"/>
                </a:lnTo>
                <a:lnTo>
                  <a:pt x="9152" y="619"/>
                </a:lnTo>
                <a:lnTo>
                  <a:pt x="9436" y="645"/>
                </a:lnTo>
                <a:lnTo>
                  <a:pt x="9746" y="670"/>
                </a:lnTo>
                <a:lnTo>
                  <a:pt x="10031" y="670"/>
                </a:lnTo>
                <a:lnTo>
                  <a:pt x="10315" y="696"/>
                </a:lnTo>
                <a:lnTo>
                  <a:pt x="10600" y="722"/>
                </a:lnTo>
                <a:lnTo>
                  <a:pt x="10884" y="748"/>
                </a:lnTo>
                <a:lnTo>
                  <a:pt x="11168" y="774"/>
                </a:lnTo>
                <a:lnTo>
                  <a:pt x="11453" y="774"/>
                </a:lnTo>
                <a:lnTo>
                  <a:pt x="11737" y="799"/>
                </a:lnTo>
                <a:lnTo>
                  <a:pt x="12022" y="825"/>
                </a:lnTo>
                <a:lnTo>
                  <a:pt x="12306" y="851"/>
                </a:lnTo>
                <a:lnTo>
                  <a:pt x="12590" y="851"/>
                </a:lnTo>
                <a:lnTo>
                  <a:pt x="12875" y="877"/>
                </a:lnTo>
                <a:lnTo>
                  <a:pt x="13185" y="903"/>
                </a:lnTo>
                <a:lnTo>
                  <a:pt x="13469" y="928"/>
                </a:lnTo>
                <a:lnTo>
                  <a:pt x="13754" y="928"/>
                </a:lnTo>
                <a:lnTo>
                  <a:pt x="14038" y="954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03"/>
          <p:cNvSpPr/>
          <p:nvPr/>
        </p:nvSpPr>
        <p:spPr>
          <a:xfrm>
            <a:off x="8734433" y="1007659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77"/>
                </a:lnTo>
                <a:lnTo>
                  <a:pt x="1421" y="103"/>
                </a:lnTo>
                <a:lnTo>
                  <a:pt x="1706" y="129"/>
                </a:lnTo>
                <a:lnTo>
                  <a:pt x="1990" y="129"/>
                </a:lnTo>
                <a:lnTo>
                  <a:pt x="2301" y="154"/>
                </a:lnTo>
                <a:lnTo>
                  <a:pt x="2585" y="180"/>
                </a:lnTo>
                <a:lnTo>
                  <a:pt x="2869" y="206"/>
                </a:lnTo>
                <a:lnTo>
                  <a:pt x="3154" y="206"/>
                </a:lnTo>
                <a:lnTo>
                  <a:pt x="3438" y="232"/>
                </a:lnTo>
                <a:lnTo>
                  <a:pt x="3722" y="258"/>
                </a:lnTo>
                <a:lnTo>
                  <a:pt x="4007" y="283"/>
                </a:lnTo>
                <a:lnTo>
                  <a:pt x="4291" y="309"/>
                </a:lnTo>
                <a:lnTo>
                  <a:pt x="4576" y="309"/>
                </a:lnTo>
                <a:lnTo>
                  <a:pt x="4860" y="335"/>
                </a:lnTo>
                <a:lnTo>
                  <a:pt x="5144" y="361"/>
                </a:lnTo>
                <a:lnTo>
                  <a:pt x="5429" y="387"/>
                </a:lnTo>
                <a:lnTo>
                  <a:pt x="5739" y="387"/>
                </a:lnTo>
                <a:lnTo>
                  <a:pt x="6023" y="412"/>
                </a:lnTo>
                <a:lnTo>
                  <a:pt x="6308" y="438"/>
                </a:lnTo>
                <a:lnTo>
                  <a:pt x="6592" y="464"/>
                </a:lnTo>
                <a:lnTo>
                  <a:pt x="6877" y="490"/>
                </a:lnTo>
                <a:lnTo>
                  <a:pt x="7161" y="490"/>
                </a:lnTo>
                <a:lnTo>
                  <a:pt x="7445" y="516"/>
                </a:lnTo>
                <a:lnTo>
                  <a:pt x="7730" y="541"/>
                </a:lnTo>
                <a:lnTo>
                  <a:pt x="8014" y="567"/>
                </a:lnTo>
                <a:lnTo>
                  <a:pt x="8299" y="567"/>
                </a:lnTo>
                <a:lnTo>
                  <a:pt x="8583" y="593"/>
                </a:lnTo>
                <a:lnTo>
                  <a:pt x="8893" y="619"/>
                </a:lnTo>
                <a:lnTo>
                  <a:pt x="9178" y="645"/>
                </a:lnTo>
                <a:lnTo>
                  <a:pt x="9462" y="670"/>
                </a:lnTo>
                <a:lnTo>
                  <a:pt x="9746" y="670"/>
                </a:lnTo>
                <a:lnTo>
                  <a:pt x="10031" y="696"/>
                </a:lnTo>
                <a:lnTo>
                  <a:pt x="10315" y="722"/>
                </a:lnTo>
                <a:lnTo>
                  <a:pt x="10600" y="748"/>
                </a:lnTo>
                <a:lnTo>
                  <a:pt x="10884" y="748"/>
                </a:lnTo>
                <a:lnTo>
                  <a:pt x="11168" y="774"/>
                </a:lnTo>
                <a:lnTo>
                  <a:pt x="11453" y="799"/>
                </a:lnTo>
                <a:lnTo>
                  <a:pt x="11737" y="825"/>
                </a:lnTo>
                <a:lnTo>
                  <a:pt x="12022" y="851"/>
                </a:lnTo>
                <a:lnTo>
                  <a:pt x="12332" y="851"/>
                </a:lnTo>
                <a:lnTo>
                  <a:pt x="12616" y="877"/>
                </a:lnTo>
                <a:lnTo>
                  <a:pt x="12901" y="903"/>
                </a:lnTo>
                <a:lnTo>
                  <a:pt x="13185" y="928"/>
                </a:lnTo>
                <a:lnTo>
                  <a:pt x="13469" y="928"/>
                </a:lnTo>
                <a:lnTo>
                  <a:pt x="13754" y="954"/>
                </a:lnTo>
                <a:lnTo>
                  <a:pt x="14038" y="980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04"/>
          <p:cNvSpPr/>
          <p:nvPr/>
        </p:nvSpPr>
        <p:spPr>
          <a:xfrm>
            <a:off x="8748472" y="10077575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25"/>
                </a:lnTo>
                <a:lnTo>
                  <a:pt x="853" y="51"/>
                </a:lnTo>
                <a:lnTo>
                  <a:pt x="1137" y="77"/>
                </a:lnTo>
                <a:lnTo>
                  <a:pt x="1447" y="103"/>
                </a:lnTo>
                <a:lnTo>
                  <a:pt x="1732" y="129"/>
                </a:lnTo>
                <a:lnTo>
                  <a:pt x="2016" y="154"/>
                </a:lnTo>
                <a:lnTo>
                  <a:pt x="2301" y="154"/>
                </a:lnTo>
                <a:lnTo>
                  <a:pt x="2585" y="180"/>
                </a:lnTo>
                <a:lnTo>
                  <a:pt x="2869" y="206"/>
                </a:lnTo>
                <a:lnTo>
                  <a:pt x="3154" y="232"/>
                </a:lnTo>
                <a:lnTo>
                  <a:pt x="3438" y="232"/>
                </a:lnTo>
                <a:lnTo>
                  <a:pt x="3722" y="258"/>
                </a:lnTo>
                <a:lnTo>
                  <a:pt x="4007" y="283"/>
                </a:lnTo>
                <a:lnTo>
                  <a:pt x="4291" y="309"/>
                </a:lnTo>
                <a:lnTo>
                  <a:pt x="4576" y="335"/>
                </a:lnTo>
                <a:lnTo>
                  <a:pt x="4886" y="335"/>
                </a:lnTo>
                <a:lnTo>
                  <a:pt x="5170" y="361"/>
                </a:lnTo>
                <a:lnTo>
                  <a:pt x="5455" y="387"/>
                </a:lnTo>
                <a:lnTo>
                  <a:pt x="5739" y="412"/>
                </a:lnTo>
                <a:lnTo>
                  <a:pt x="6023" y="438"/>
                </a:lnTo>
                <a:lnTo>
                  <a:pt x="6308" y="438"/>
                </a:lnTo>
                <a:lnTo>
                  <a:pt x="6592" y="464"/>
                </a:lnTo>
                <a:lnTo>
                  <a:pt x="6877" y="490"/>
                </a:lnTo>
                <a:lnTo>
                  <a:pt x="7161" y="516"/>
                </a:lnTo>
                <a:lnTo>
                  <a:pt x="7445" y="541"/>
                </a:lnTo>
                <a:lnTo>
                  <a:pt x="7730" y="541"/>
                </a:lnTo>
                <a:lnTo>
                  <a:pt x="8014" y="567"/>
                </a:lnTo>
                <a:lnTo>
                  <a:pt x="8325" y="593"/>
                </a:lnTo>
                <a:lnTo>
                  <a:pt x="8609" y="619"/>
                </a:lnTo>
                <a:lnTo>
                  <a:pt x="8893" y="619"/>
                </a:lnTo>
                <a:lnTo>
                  <a:pt x="9178" y="645"/>
                </a:lnTo>
                <a:lnTo>
                  <a:pt x="9462" y="670"/>
                </a:lnTo>
                <a:lnTo>
                  <a:pt x="9746" y="696"/>
                </a:lnTo>
                <a:lnTo>
                  <a:pt x="10031" y="722"/>
                </a:lnTo>
                <a:lnTo>
                  <a:pt x="10315" y="722"/>
                </a:lnTo>
                <a:lnTo>
                  <a:pt x="10600" y="748"/>
                </a:lnTo>
                <a:lnTo>
                  <a:pt x="10884" y="774"/>
                </a:lnTo>
                <a:lnTo>
                  <a:pt x="11168" y="799"/>
                </a:lnTo>
                <a:lnTo>
                  <a:pt x="11479" y="825"/>
                </a:lnTo>
                <a:lnTo>
                  <a:pt x="11763" y="851"/>
                </a:lnTo>
                <a:lnTo>
                  <a:pt x="12047" y="851"/>
                </a:lnTo>
                <a:lnTo>
                  <a:pt x="12332" y="877"/>
                </a:lnTo>
                <a:lnTo>
                  <a:pt x="12616" y="903"/>
                </a:lnTo>
                <a:lnTo>
                  <a:pt x="12901" y="928"/>
                </a:lnTo>
                <a:lnTo>
                  <a:pt x="13185" y="928"/>
                </a:lnTo>
                <a:lnTo>
                  <a:pt x="13469" y="954"/>
                </a:lnTo>
                <a:lnTo>
                  <a:pt x="13754" y="980"/>
                </a:lnTo>
                <a:lnTo>
                  <a:pt x="14038" y="1006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05"/>
          <p:cNvSpPr/>
          <p:nvPr/>
        </p:nvSpPr>
        <p:spPr>
          <a:xfrm>
            <a:off x="8762511" y="10078579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79" y="77"/>
                </a:lnTo>
                <a:lnTo>
                  <a:pt x="1163" y="77"/>
                </a:lnTo>
                <a:lnTo>
                  <a:pt x="1447" y="103"/>
                </a:lnTo>
                <a:lnTo>
                  <a:pt x="1732" y="129"/>
                </a:lnTo>
                <a:lnTo>
                  <a:pt x="2016" y="154"/>
                </a:lnTo>
                <a:lnTo>
                  <a:pt x="2301" y="180"/>
                </a:lnTo>
                <a:lnTo>
                  <a:pt x="2585" y="180"/>
                </a:lnTo>
                <a:lnTo>
                  <a:pt x="2869" y="206"/>
                </a:lnTo>
                <a:lnTo>
                  <a:pt x="3154" y="232"/>
                </a:lnTo>
                <a:lnTo>
                  <a:pt x="3438" y="258"/>
                </a:lnTo>
                <a:lnTo>
                  <a:pt x="3722" y="283"/>
                </a:lnTo>
                <a:lnTo>
                  <a:pt x="4033" y="283"/>
                </a:lnTo>
                <a:lnTo>
                  <a:pt x="4317" y="309"/>
                </a:lnTo>
                <a:lnTo>
                  <a:pt x="4602" y="335"/>
                </a:lnTo>
                <a:lnTo>
                  <a:pt x="4886" y="361"/>
                </a:lnTo>
                <a:lnTo>
                  <a:pt x="5170" y="387"/>
                </a:lnTo>
                <a:lnTo>
                  <a:pt x="5455" y="387"/>
                </a:lnTo>
                <a:lnTo>
                  <a:pt x="5739" y="412"/>
                </a:lnTo>
                <a:lnTo>
                  <a:pt x="6023" y="438"/>
                </a:lnTo>
                <a:lnTo>
                  <a:pt x="6308" y="464"/>
                </a:lnTo>
                <a:lnTo>
                  <a:pt x="6592" y="490"/>
                </a:lnTo>
                <a:lnTo>
                  <a:pt x="6877" y="490"/>
                </a:lnTo>
                <a:lnTo>
                  <a:pt x="7161" y="516"/>
                </a:lnTo>
                <a:lnTo>
                  <a:pt x="7471" y="541"/>
                </a:lnTo>
                <a:lnTo>
                  <a:pt x="7756" y="567"/>
                </a:lnTo>
                <a:lnTo>
                  <a:pt x="8040" y="593"/>
                </a:lnTo>
                <a:lnTo>
                  <a:pt x="8325" y="619"/>
                </a:lnTo>
                <a:lnTo>
                  <a:pt x="8609" y="619"/>
                </a:lnTo>
                <a:lnTo>
                  <a:pt x="8893" y="645"/>
                </a:lnTo>
                <a:lnTo>
                  <a:pt x="9178" y="670"/>
                </a:lnTo>
                <a:lnTo>
                  <a:pt x="9462" y="696"/>
                </a:lnTo>
                <a:lnTo>
                  <a:pt x="9746" y="722"/>
                </a:lnTo>
                <a:lnTo>
                  <a:pt x="10031" y="722"/>
                </a:lnTo>
                <a:lnTo>
                  <a:pt x="10315" y="748"/>
                </a:lnTo>
                <a:lnTo>
                  <a:pt x="10626" y="774"/>
                </a:lnTo>
                <a:lnTo>
                  <a:pt x="10910" y="799"/>
                </a:lnTo>
                <a:lnTo>
                  <a:pt x="11194" y="825"/>
                </a:lnTo>
                <a:lnTo>
                  <a:pt x="11479" y="851"/>
                </a:lnTo>
                <a:lnTo>
                  <a:pt x="11763" y="851"/>
                </a:lnTo>
                <a:lnTo>
                  <a:pt x="12047" y="877"/>
                </a:lnTo>
                <a:lnTo>
                  <a:pt x="12332" y="903"/>
                </a:lnTo>
                <a:lnTo>
                  <a:pt x="12616" y="928"/>
                </a:lnTo>
                <a:lnTo>
                  <a:pt x="12901" y="954"/>
                </a:lnTo>
                <a:lnTo>
                  <a:pt x="13185" y="954"/>
                </a:lnTo>
                <a:lnTo>
                  <a:pt x="13469" y="980"/>
                </a:lnTo>
                <a:lnTo>
                  <a:pt x="13754" y="1006"/>
                </a:lnTo>
                <a:lnTo>
                  <a:pt x="14064" y="1032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06"/>
          <p:cNvSpPr/>
          <p:nvPr/>
        </p:nvSpPr>
        <p:spPr>
          <a:xfrm>
            <a:off x="8776575" y="10079608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51"/>
                </a:lnTo>
                <a:lnTo>
                  <a:pt x="1137" y="77"/>
                </a:lnTo>
                <a:lnTo>
                  <a:pt x="1421" y="103"/>
                </a:lnTo>
                <a:lnTo>
                  <a:pt x="1706" y="129"/>
                </a:lnTo>
                <a:lnTo>
                  <a:pt x="1990" y="154"/>
                </a:lnTo>
                <a:lnTo>
                  <a:pt x="2275" y="180"/>
                </a:lnTo>
                <a:lnTo>
                  <a:pt x="2559" y="180"/>
                </a:lnTo>
                <a:lnTo>
                  <a:pt x="2843" y="206"/>
                </a:lnTo>
                <a:lnTo>
                  <a:pt x="3154" y="232"/>
                </a:lnTo>
                <a:lnTo>
                  <a:pt x="3438" y="258"/>
                </a:lnTo>
                <a:lnTo>
                  <a:pt x="3722" y="283"/>
                </a:lnTo>
                <a:lnTo>
                  <a:pt x="4007" y="309"/>
                </a:lnTo>
                <a:lnTo>
                  <a:pt x="4291" y="309"/>
                </a:lnTo>
                <a:lnTo>
                  <a:pt x="4576" y="335"/>
                </a:lnTo>
                <a:lnTo>
                  <a:pt x="4860" y="361"/>
                </a:lnTo>
                <a:lnTo>
                  <a:pt x="5144" y="387"/>
                </a:lnTo>
                <a:lnTo>
                  <a:pt x="5429" y="412"/>
                </a:lnTo>
                <a:lnTo>
                  <a:pt x="5713" y="412"/>
                </a:lnTo>
                <a:lnTo>
                  <a:pt x="5998" y="438"/>
                </a:lnTo>
                <a:lnTo>
                  <a:pt x="6282" y="464"/>
                </a:lnTo>
                <a:lnTo>
                  <a:pt x="6592" y="490"/>
                </a:lnTo>
                <a:lnTo>
                  <a:pt x="6877" y="516"/>
                </a:lnTo>
                <a:lnTo>
                  <a:pt x="7161" y="541"/>
                </a:lnTo>
                <a:lnTo>
                  <a:pt x="7445" y="541"/>
                </a:lnTo>
                <a:lnTo>
                  <a:pt x="7730" y="567"/>
                </a:lnTo>
                <a:lnTo>
                  <a:pt x="8014" y="593"/>
                </a:lnTo>
                <a:lnTo>
                  <a:pt x="8299" y="619"/>
                </a:lnTo>
                <a:lnTo>
                  <a:pt x="8583" y="645"/>
                </a:lnTo>
                <a:lnTo>
                  <a:pt x="8867" y="670"/>
                </a:lnTo>
                <a:lnTo>
                  <a:pt x="9152" y="696"/>
                </a:lnTo>
                <a:lnTo>
                  <a:pt x="9436" y="696"/>
                </a:lnTo>
                <a:lnTo>
                  <a:pt x="9721" y="722"/>
                </a:lnTo>
                <a:lnTo>
                  <a:pt x="10031" y="748"/>
                </a:lnTo>
                <a:lnTo>
                  <a:pt x="10315" y="774"/>
                </a:lnTo>
                <a:lnTo>
                  <a:pt x="10600" y="799"/>
                </a:lnTo>
                <a:lnTo>
                  <a:pt x="10884" y="799"/>
                </a:lnTo>
                <a:lnTo>
                  <a:pt x="11168" y="825"/>
                </a:lnTo>
                <a:lnTo>
                  <a:pt x="11453" y="851"/>
                </a:lnTo>
                <a:lnTo>
                  <a:pt x="11737" y="877"/>
                </a:lnTo>
                <a:lnTo>
                  <a:pt x="12022" y="903"/>
                </a:lnTo>
                <a:lnTo>
                  <a:pt x="12306" y="928"/>
                </a:lnTo>
                <a:lnTo>
                  <a:pt x="12590" y="928"/>
                </a:lnTo>
                <a:lnTo>
                  <a:pt x="12875" y="954"/>
                </a:lnTo>
                <a:lnTo>
                  <a:pt x="13185" y="980"/>
                </a:lnTo>
                <a:lnTo>
                  <a:pt x="13469" y="1006"/>
                </a:lnTo>
                <a:lnTo>
                  <a:pt x="13754" y="1032"/>
                </a:lnTo>
                <a:lnTo>
                  <a:pt x="14038" y="1057"/>
                </a:lnTo>
              </a:path>
            </a:pathLst>
          </a:custGeom>
          <a:ln w="5805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07"/>
          <p:cNvSpPr/>
          <p:nvPr/>
        </p:nvSpPr>
        <p:spPr>
          <a:xfrm>
            <a:off x="8790614" y="10080659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51"/>
                </a:lnTo>
                <a:lnTo>
                  <a:pt x="1137" y="77"/>
                </a:lnTo>
                <a:lnTo>
                  <a:pt x="1421" y="103"/>
                </a:lnTo>
                <a:lnTo>
                  <a:pt x="1706" y="129"/>
                </a:lnTo>
                <a:lnTo>
                  <a:pt x="1990" y="154"/>
                </a:lnTo>
                <a:lnTo>
                  <a:pt x="2275" y="180"/>
                </a:lnTo>
                <a:lnTo>
                  <a:pt x="2585" y="206"/>
                </a:lnTo>
                <a:lnTo>
                  <a:pt x="2869" y="206"/>
                </a:lnTo>
                <a:lnTo>
                  <a:pt x="3154" y="232"/>
                </a:lnTo>
                <a:lnTo>
                  <a:pt x="3438" y="258"/>
                </a:lnTo>
                <a:lnTo>
                  <a:pt x="3722" y="283"/>
                </a:lnTo>
                <a:lnTo>
                  <a:pt x="4007" y="309"/>
                </a:lnTo>
                <a:lnTo>
                  <a:pt x="4291" y="335"/>
                </a:lnTo>
                <a:lnTo>
                  <a:pt x="4576" y="361"/>
                </a:lnTo>
                <a:lnTo>
                  <a:pt x="4860" y="361"/>
                </a:lnTo>
                <a:lnTo>
                  <a:pt x="5144" y="387"/>
                </a:lnTo>
                <a:lnTo>
                  <a:pt x="5429" y="412"/>
                </a:lnTo>
                <a:lnTo>
                  <a:pt x="5739" y="438"/>
                </a:lnTo>
                <a:lnTo>
                  <a:pt x="6023" y="464"/>
                </a:lnTo>
                <a:lnTo>
                  <a:pt x="6308" y="490"/>
                </a:lnTo>
                <a:lnTo>
                  <a:pt x="6592" y="490"/>
                </a:lnTo>
                <a:lnTo>
                  <a:pt x="6877" y="516"/>
                </a:lnTo>
                <a:lnTo>
                  <a:pt x="7161" y="541"/>
                </a:lnTo>
                <a:lnTo>
                  <a:pt x="7445" y="567"/>
                </a:lnTo>
                <a:lnTo>
                  <a:pt x="7730" y="593"/>
                </a:lnTo>
                <a:lnTo>
                  <a:pt x="8014" y="619"/>
                </a:lnTo>
                <a:lnTo>
                  <a:pt x="8299" y="645"/>
                </a:lnTo>
                <a:lnTo>
                  <a:pt x="8583" y="645"/>
                </a:lnTo>
                <a:lnTo>
                  <a:pt x="8867" y="670"/>
                </a:lnTo>
                <a:lnTo>
                  <a:pt x="9178" y="696"/>
                </a:lnTo>
                <a:lnTo>
                  <a:pt x="9462" y="722"/>
                </a:lnTo>
                <a:lnTo>
                  <a:pt x="9746" y="748"/>
                </a:lnTo>
                <a:lnTo>
                  <a:pt x="10031" y="774"/>
                </a:lnTo>
                <a:lnTo>
                  <a:pt x="10315" y="799"/>
                </a:lnTo>
                <a:lnTo>
                  <a:pt x="10600" y="799"/>
                </a:lnTo>
                <a:lnTo>
                  <a:pt x="10884" y="825"/>
                </a:lnTo>
                <a:lnTo>
                  <a:pt x="11168" y="851"/>
                </a:lnTo>
                <a:lnTo>
                  <a:pt x="11453" y="877"/>
                </a:lnTo>
                <a:lnTo>
                  <a:pt x="11737" y="903"/>
                </a:lnTo>
                <a:lnTo>
                  <a:pt x="12022" y="928"/>
                </a:lnTo>
                <a:lnTo>
                  <a:pt x="12332" y="928"/>
                </a:lnTo>
                <a:lnTo>
                  <a:pt x="12616" y="954"/>
                </a:lnTo>
                <a:lnTo>
                  <a:pt x="12901" y="980"/>
                </a:lnTo>
                <a:lnTo>
                  <a:pt x="13185" y="1006"/>
                </a:lnTo>
                <a:lnTo>
                  <a:pt x="13469" y="1032"/>
                </a:lnTo>
                <a:lnTo>
                  <a:pt x="13754" y="1057"/>
                </a:lnTo>
                <a:lnTo>
                  <a:pt x="14038" y="1083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08"/>
          <p:cNvSpPr/>
          <p:nvPr/>
        </p:nvSpPr>
        <p:spPr>
          <a:xfrm>
            <a:off x="8804652" y="1008173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03"/>
                </a:lnTo>
                <a:lnTo>
                  <a:pt x="1732" y="129"/>
                </a:lnTo>
                <a:lnTo>
                  <a:pt x="2016" y="154"/>
                </a:lnTo>
                <a:lnTo>
                  <a:pt x="2301" y="180"/>
                </a:lnTo>
                <a:lnTo>
                  <a:pt x="2585" y="206"/>
                </a:lnTo>
                <a:lnTo>
                  <a:pt x="2869" y="232"/>
                </a:lnTo>
                <a:lnTo>
                  <a:pt x="3154" y="258"/>
                </a:lnTo>
                <a:lnTo>
                  <a:pt x="3438" y="258"/>
                </a:lnTo>
                <a:lnTo>
                  <a:pt x="3722" y="283"/>
                </a:lnTo>
                <a:lnTo>
                  <a:pt x="4007" y="309"/>
                </a:lnTo>
                <a:lnTo>
                  <a:pt x="4291" y="335"/>
                </a:lnTo>
                <a:lnTo>
                  <a:pt x="4576" y="361"/>
                </a:lnTo>
                <a:lnTo>
                  <a:pt x="4886" y="387"/>
                </a:lnTo>
                <a:lnTo>
                  <a:pt x="5170" y="412"/>
                </a:lnTo>
                <a:lnTo>
                  <a:pt x="5455" y="412"/>
                </a:lnTo>
                <a:lnTo>
                  <a:pt x="5739" y="438"/>
                </a:lnTo>
                <a:lnTo>
                  <a:pt x="6023" y="464"/>
                </a:lnTo>
                <a:lnTo>
                  <a:pt x="6308" y="490"/>
                </a:lnTo>
                <a:lnTo>
                  <a:pt x="6592" y="516"/>
                </a:lnTo>
                <a:lnTo>
                  <a:pt x="6877" y="541"/>
                </a:lnTo>
                <a:lnTo>
                  <a:pt x="7161" y="567"/>
                </a:lnTo>
                <a:lnTo>
                  <a:pt x="7445" y="593"/>
                </a:lnTo>
                <a:lnTo>
                  <a:pt x="7730" y="593"/>
                </a:lnTo>
                <a:lnTo>
                  <a:pt x="8014" y="619"/>
                </a:lnTo>
                <a:lnTo>
                  <a:pt x="8325" y="645"/>
                </a:lnTo>
                <a:lnTo>
                  <a:pt x="8609" y="670"/>
                </a:lnTo>
                <a:lnTo>
                  <a:pt x="8893" y="696"/>
                </a:lnTo>
                <a:lnTo>
                  <a:pt x="9178" y="722"/>
                </a:lnTo>
                <a:lnTo>
                  <a:pt x="9462" y="748"/>
                </a:lnTo>
                <a:lnTo>
                  <a:pt x="9746" y="748"/>
                </a:lnTo>
                <a:lnTo>
                  <a:pt x="10031" y="774"/>
                </a:lnTo>
                <a:lnTo>
                  <a:pt x="10315" y="799"/>
                </a:lnTo>
                <a:lnTo>
                  <a:pt x="10600" y="825"/>
                </a:lnTo>
                <a:lnTo>
                  <a:pt x="10884" y="851"/>
                </a:lnTo>
                <a:lnTo>
                  <a:pt x="11168" y="877"/>
                </a:lnTo>
                <a:lnTo>
                  <a:pt x="11479" y="903"/>
                </a:lnTo>
                <a:lnTo>
                  <a:pt x="11763" y="903"/>
                </a:lnTo>
                <a:lnTo>
                  <a:pt x="12047" y="928"/>
                </a:lnTo>
                <a:lnTo>
                  <a:pt x="12332" y="954"/>
                </a:lnTo>
                <a:lnTo>
                  <a:pt x="12616" y="980"/>
                </a:lnTo>
                <a:lnTo>
                  <a:pt x="12901" y="1006"/>
                </a:lnTo>
                <a:lnTo>
                  <a:pt x="13185" y="1032"/>
                </a:lnTo>
                <a:lnTo>
                  <a:pt x="13469" y="1057"/>
                </a:lnTo>
                <a:lnTo>
                  <a:pt x="13754" y="1083"/>
                </a:lnTo>
                <a:lnTo>
                  <a:pt x="14038" y="1083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09"/>
          <p:cNvSpPr/>
          <p:nvPr/>
        </p:nvSpPr>
        <p:spPr>
          <a:xfrm>
            <a:off x="8818691" y="10082829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79" y="77"/>
                </a:lnTo>
                <a:lnTo>
                  <a:pt x="1163" y="103"/>
                </a:lnTo>
                <a:lnTo>
                  <a:pt x="1447" y="103"/>
                </a:lnTo>
                <a:lnTo>
                  <a:pt x="1732" y="129"/>
                </a:lnTo>
                <a:lnTo>
                  <a:pt x="2016" y="154"/>
                </a:lnTo>
                <a:lnTo>
                  <a:pt x="2301" y="180"/>
                </a:lnTo>
                <a:lnTo>
                  <a:pt x="2585" y="206"/>
                </a:lnTo>
                <a:lnTo>
                  <a:pt x="2869" y="232"/>
                </a:lnTo>
                <a:lnTo>
                  <a:pt x="3154" y="258"/>
                </a:lnTo>
                <a:lnTo>
                  <a:pt x="3438" y="283"/>
                </a:lnTo>
                <a:lnTo>
                  <a:pt x="3722" y="309"/>
                </a:lnTo>
                <a:lnTo>
                  <a:pt x="4007" y="309"/>
                </a:lnTo>
                <a:lnTo>
                  <a:pt x="4317" y="335"/>
                </a:lnTo>
                <a:lnTo>
                  <a:pt x="4602" y="361"/>
                </a:lnTo>
                <a:lnTo>
                  <a:pt x="4886" y="387"/>
                </a:lnTo>
                <a:lnTo>
                  <a:pt x="5170" y="412"/>
                </a:lnTo>
                <a:lnTo>
                  <a:pt x="5455" y="438"/>
                </a:lnTo>
                <a:lnTo>
                  <a:pt x="5739" y="464"/>
                </a:lnTo>
                <a:lnTo>
                  <a:pt x="6023" y="490"/>
                </a:lnTo>
                <a:lnTo>
                  <a:pt x="6308" y="490"/>
                </a:lnTo>
                <a:lnTo>
                  <a:pt x="6592" y="516"/>
                </a:lnTo>
                <a:lnTo>
                  <a:pt x="6877" y="541"/>
                </a:lnTo>
                <a:lnTo>
                  <a:pt x="7161" y="567"/>
                </a:lnTo>
                <a:lnTo>
                  <a:pt x="7471" y="593"/>
                </a:lnTo>
                <a:lnTo>
                  <a:pt x="7756" y="619"/>
                </a:lnTo>
                <a:lnTo>
                  <a:pt x="8040" y="645"/>
                </a:lnTo>
                <a:lnTo>
                  <a:pt x="8325" y="670"/>
                </a:lnTo>
                <a:lnTo>
                  <a:pt x="8609" y="696"/>
                </a:lnTo>
                <a:lnTo>
                  <a:pt x="8893" y="696"/>
                </a:lnTo>
                <a:lnTo>
                  <a:pt x="9178" y="722"/>
                </a:lnTo>
                <a:lnTo>
                  <a:pt x="9462" y="748"/>
                </a:lnTo>
                <a:lnTo>
                  <a:pt x="9746" y="774"/>
                </a:lnTo>
                <a:lnTo>
                  <a:pt x="10031" y="799"/>
                </a:lnTo>
                <a:lnTo>
                  <a:pt x="10315" y="825"/>
                </a:lnTo>
                <a:lnTo>
                  <a:pt x="10600" y="851"/>
                </a:lnTo>
                <a:lnTo>
                  <a:pt x="10910" y="877"/>
                </a:lnTo>
                <a:lnTo>
                  <a:pt x="11194" y="903"/>
                </a:lnTo>
                <a:lnTo>
                  <a:pt x="11479" y="903"/>
                </a:lnTo>
                <a:lnTo>
                  <a:pt x="11763" y="928"/>
                </a:lnTo>
                <a:lnTo>
                  <a:pt x="12047" y="954"/>
                </a:lnTo>
                <a:lnTo>
                  <a:pt x="12332" y="980"/>
                </a:lnTo>
                <a:lnTo>
                  <a:pt x="12616" y="1006"/>
                </a:lnTo>
                <a:lnTo>
                  <a:pt x="12901" y="1032"/>
                </a:lnTo>
                <a:lnTo>
                  <a:pt x="13185" y="1057"/>
                </a:lnTo>
                <a:lnTo>
                  <a:pt x="13469" y="1083"/>
                </a:lnTo>
                <a:lnTo>
                  <a:pt x="13754" y="1109"/>
                </a:lnTo>
                <a:lnTo>
                  <a:pt x="14064" y="1109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10"/>
          <p:cNvSpPr/>
          <p:nvPr/>
        </p:nvSpPr>
        <p:spPr>
          <a:xfrm>
            <a:off x="8832756" y="10083948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06" y="129"/>
                </a:lnTo>
                <a:lnTo>
                  <a:pt x="1990" y="154"/>
                </a:lnTo>
                <a:lnTo>
                  <a:pt x="2275" y="180"/>
                </a:lnTo>
                <a:lnTo>
                  <a:pt x="2559" y="206"/>
                </a:lnTo>
                <a:lnTo>
                  <a:pt x="2843" y="232"/>
                </a:lnTo>
                <a:lnTo>
                  <a:pt x="3128" y="258"/>
                </a:lnTo>
                <a:lnTo>
                  <a:pt x="3438" y="283"/>
                </a:lnTo>
                <a:lnTo>
                  <a:pt x="3722" y="309"/>
                </a:lnTo>
                <a:lnTo>
                  <a:pt x="4007" y="335"/>
                </a:lnTo>
                <a:lnTo>
                  <a:pt x="4291" y="361"/>
                </a:lnTo>
                <a:lnTo>
                  <a:pt x="4576" y="361"/>
                </a:lnTo>
                <a:lnTo>
                  <a:pt x="4860" y="387"/>
                </a:lnTo>
                <a:lnTo>
                  <a:pt x="5144" y="412"/>
                </a:lnTo>
                <a:lnTo>
                  <a:pt x="5429" y="438"/>
                </a:lnTo>
                <a:lnTo>
                  <a:pt x="5713" y="464"/>
                </a:lnTo>
                <a:lnTo>
                  <a:pt x="5998" y="490"/>
                </a:lnTo>
                <a:lnTo>
                  <a:pt x="6282" y="516"/>
                </a:lnTo>
                <a:lnTo>
                  <a:pt x="6592" y="541"/>
                </a:lnTo>
                <a:lnTo>
                  <a:pt x="6877" y="567"/>
                </a:lnTo>
                <a:lnTo>
                  <a:pt x="7161" y="593"/>
                </a:lnTo>
                <a:lnTo>
                  <a:pt x="7445" y="593"/>
                </a:lnTo>
                <a:lnTo>
                  <a:pt x="7730" y="619"/>
                </a:lnTo>
                <a:lnTo>
                  <a:pt x="8014" y="645"/>
                </a:lnTo>
                <a:lnTo>
                  <a:pt x="8299" y="670"/>
                </a:lnTo>
                <a:lnTo>
                  <a:pt x="8583" y="696"/>
                </a:lnTo>
                <a:lnTo>
                  <a:pt x="8867" y="722"/>
                </a:lnTo>
                <a:lnTo>
                  <a:pt x="9152" y="748"/>
                </a:lnTo>
                <a:lnTo>
                  <a:pt x="9436" y="774"/>
                </a:lnTo>
                <a:lnTo>
                  <a:pt x="9721" y="799"/>
                </a:lnTo>
                <a:lnTo>
                  <a:pt x="10031" y="825"/>
                </a:lnTo>
                <a:lnTo>
                  <a:pt x="10315" y="825"/>
                </a:lnTo>
                <a:lnTo>
                  <a:pt x="10600" y="851"/>
                </a:lnTo>
                <a:lnTo>
                  <a:pt x="10884" y="877"/>
                </a:lnTo>
                <a:lnTo>
                  <a:pt x="11168" y="903"/>
                </a:lnTo>
                <a:lnTo>
                  <a:pt x="11453" y="928"/>
                </a:lnTo>
                <a:lnTo>
                  <a:pt x="11737" y="954"/>
                </a:lnTo>
                <a:lnTo>
                  <a:pt x="12022" y="980"/>
                </a:lnTo>
                <a:lnTo>
                  <a:pt x="12306" y="1006"/>
                </a:lnTo>
                <a:lnTo>
                  <a:pt x="12590" y="1032"/>
                </a:lnTo>
                <a:lnTo>
                  <a:pt x="12875" y="1057"/>
                </a:lnTo>
                <a:lnTo>
                  <a:pt x="13185" y="1083"/>
                </a:lnTo>
                <a:lnTo>
                  <a:pt x="13469" y="1083"/>
                </a:lnTo>
                <a:lnTo>
                  <a:pt x="13754" y="1109"/>
                </a:lnTo>
                <a:lnTo>
                  <a:pt x="14038" y="1135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11"/>
          <p:cNvSpPr/>
          <p:nvPr/>
        </p:nvSpPr>
        <p:spPr>
          <a:xfrm>
            <a:off x="8846795" y="10085091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06" y="129"/>
                </a:lnTo>
                <a:lnTo>
                  <a:pt x="1990" y="154"/>
                </a:lnTo>
                <a:lnTo>
                  <a:pt x="2275" y="180"/>
                </a:lnTo>
                <a:lnTo>
                  <a:pt x="2585" y="206"/>
                </a:lnTo>
                <a:lnTo>
                  <a:pt x="2869" y="232"/>
                </a:lnTo>
                <a:lnTo>
                  <a:pt x="3154" y="258"/>
                </a:lnTo>
                <a:lnTo>
                  <a:pt x="3438" y="283"/>
                </a:lnTo>
                <a:lnTo>
                  <a:pt x="3722" y="309"/>
                </a:lnTo>
                <a:lnTo>
                  <a:pt x="4007" y="335"/>
                </a:lnTo>
                <a:lnTo>
                  <a:pt x="4291" y="361"/>
                </a:lnTo>
                <a:lnTo>
                  <a:pt x="4576" y="387"/>
                </a:lnTo>
                <a:lnTo>
                  <a:pt x="4860" y="412"/>
                </a:lnTo>
                <a:lnTo>
                  <a:pt x="5144" y="412"/>
                </a:lnTo>
                <a:lnTo>
                  <a:pt x="5429" y="438"/>
                </a:lnTo>
                <a:lnTo>
                  <a:pt x="5713" y="464"/>
                </a:lnTo>
                <a:lnTo>
                  <a:pt x="6023" y="490"/>
                </a:lnTo>
                <a:lnTo>
                  <a:pt x="6308" y="516"/>
                </a:lnTo>
                <a:lnTo>
                  <a:pt x="6592" y="541"/>
                </a:lnTo>
                <a:lnTo>
                  <a:pt x="6877" y="567"/>
                </a:lnTo>
                <a:lnTo>
                  <a:pt x="7161" y="593"/>
                </a:lnTo>
                <a:lnTo>
                  <a:pt x="7445" y="619"/>
                </a:lnTo>
                <a:lnTo>
                  <a:pt x="7730" y="645"/>
                </a:lnTo>
                <a:lnTo>
                  <a:pt x="8014" y="670"/>
                </a:lnTo>
                <a:lnTo>
                  <a:pt x="8299" y="696"/>
                </a:lnTo>
                <a:lnTo>
                  <a:pt x="8583" y="722"/>
                </a:lnTo>
                <a:lnTo>
                  <a:pt x="8867" y="722"/>
                </a:lnTo>
                <a:lnTo>
                  <a:pt x="9178" y="748"/>
                </a:lnTo>
                <a:lnTo>
                  <a:pt x="9462" y="774"/>
                </a:lnTo>
                <a:lnTo>
                  <a:pt x="9746" y="799"/>
                </a:lnTo>
                <a:lnTo>
                  <a:pt x="10031" y="825"/>
                </a:lnTo>
                <a:lnTo>
                  <a:pt x="10315" y="851"/>
                </a:lnTo>
                <a:lnTo>
                  <a:pt x="10600" y="877"/>
                </a:lnTo>
                <a:lnTo>
                  <a:pt x="10884" y="903"/>
                </a:lnTo>
                <a:lnTo>
                  <a:pt x="11168" y="928"/>
                </a:lnTo>
                <a:lnTo>
                  <a:pt x="11453" y="954"/>
                </a:lnTo>
                <a:lnTo>
                  <a:pt x="11737" y="980"/>
                </a:lnTo>
                <a:lnTo>
                  <a:pt x="12022" y="1006"/>
                </a:lnTo>
                <a:lnTo>
                  <a:pt x="12332" y="1032"/>
                </a:lnTo>
                <a:lnTo>
                  <a:pt x="12616" y="1032"/>
                </a:lnTo>
                <a:lnTo>
                  <a:pt x="12901" y="1057"/>
                </a:lnTo>
                <a:lnTo>
                  <a:pt x="13185" y="1083"/>
                </a:lnTo>
                <a:lnTo>
                  <a:pt x="13469" y="1109"/>
                </a:lnTo>
                <a:lnTo>
                  <a:pt x="13754" y="1135"/>
                </a:lnTo>
                <a:lnTo>
                  <a:pt x="14038" y="1161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12"/>
          <p:cNvSpPr/>
          <p:nvPr/>
        </p:nvSpPr>
        <p:spPr>
          <a:xfrm>
            <a:off x="8860833" y="10086255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32" y="154"/>
                </a:lnTo>
                <a:lnTo>
                  <a:pt x="2016" y="180"/>
                </a:lnTo>
                <a:lnTo>
                  <a:pt x="2301" y="180"/>
                </a:lnTo>
                <a:lnTo>
                  <a:pt x="2585" y="206"/>
                </a:lnTo>
                <a:lnTo>
                  <a:pt x="2869" y="232"/>
                </a:lnTo>
                <a:lnTo>
                  <a:pt x="3154" y="258"/>
                </a:lnTo>
                <a:lnTo>
                  <a:pt x="3438" y="283"/>
                </a:lnTo>
                <a:lnTo>
                  <a:pt x="3722" y="309"/>
                </a:lnTo>
                <a:lnTo>
                  <a:pt x="4007" y="335"/>
                </a:lnTo>
                <a:lnTo>
                  <a:pt x="4291" y="361"/>
                </a:lnTo>
                <a:lnTo>
                  <a:pt x="4576" y="387"/>
                </a:lnTo>
                <a:lnTo>
                  <a:pt x="4860" y="412"/>
                </a:lnTo>
                <a:lnTo>
                  <a:pt x="5170" y="438"/>
                </a:lnTo>
                <a:lnTo>
                  <a:pt x="5455" y="464"/>
                </a:lnTo>
                <a:lnTo>
                  <a:pt x="5739" y="490"/>
                </a:lnTo>
                <a:lnTo>
                  <a:pt x="6023" y="516"/>
                </a:lnTo>
                <a:lnTo>
                  <a:pt x="6308" y="541"/>
                </a:lnTo>
                <a:lnTo>
                  <a:pt x="6592" y="541"/>
                </a:lnTo>
                <a:lnTo>
                  <a:pt x="6877" y="567"/>
                </a:lnTo>
                <a:lnTo>
                  <a:pt x="7161" y="593"/>
                </a:lnTo>
                <a:lnTo>
                  <a:pt x="7445" y="619"/>
                </a:lnTo>
                <a:lnTo>
                  <a:pt x="7730" y="645"/>
                </a:lnTo>
                <a:lnTo>
                  <a:pt x="8014" y="670"/>
                </a:lnTo>
                <a:lnTo>
                  <a:pt x="8325" y="696"/>
                </a:lnTo>
                <a:lnTo>
                  <a:pt x="8609" y="722"/>
                </a:lnTo>
                <a:lnTo>
                  <a:pt x="8893" y="748"/>
                </a:lnTo>
                <a:lnTo>
                  <a:pt x="9178" y="774"/>
                </a:lnTo>
                <a:lnTo>
                  <a:pt x="9462" y="799"/>
                </a:lnTo>
                <a:lnTo>
                  <a:pt x="9746" y="825"/>
                </a:lnTo>
                <a:lnTo>
                  <a:pt x="10031" y="851"/>
                </a:lnTo>
                <a:lnTo>
                  <a:pt x="10315" y="877"/>
                </a:lnTo>
                <a:lnTo>
                  <a:pt x="10600" y="903"/>
                </a:lnTo>
                <a:lnTo>
                  <a:pt x="10884" y="928"/>
                </a:lnTo>
                <a:lnTo>
                  <a:pt x="11168" y="928"/>
                </a:lnTo>
                <a:lnTo>
                  <a:pt x="11453" y="980"/>
                </a:lnTo>
                <a:lnTo>
                  <a:pt x="11763" y="980"/>
                </a:lnTo>
                <a:lnTo>
                  <a:pt x="12047" y="1006"/>
                </a:lnTo>
                <a:lnTo>
                  <a:pt x="12332" y="1032"/>
                </a:lnTo>
                <a:lnTo>
                  <a:pt x="12616" y="1057"/>
                </a:lnTo>
                <a:lnTo>
                  <a:pt x="12901" y="1083"/>
                </a:lnTo>
                <a:lnTo>
                  <a:pt x="13185" y="1109"/>
                </a:lnTo>
                <a:lnTo>
                  <a:pt x="13469" y="1135"/>
                </a:lnTo>
                <a:lnTo>
                  <a:pt x="13754" y="1161"/>
                </a:lnTo>
                <a:lnTo>
                  <a:pt x="14038" y="1186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13"/>
          <p:cNvSpPr/>
          <p:nvPr/>
        </p:nvSpPr>
        <p:spPr>
          <a:xfrm>
            <a:off x="8874872" y="1008744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79" y="77"/>
                </a:lnTo>
                <a:lnTo>
                  <a:pt x="1163" y="103"/>
                </a:lnTo>
                <a:lnTo>
                  <a:pt x="1447" y="129"/>
                </a:lnTo>
                <a:lnTo>
                  <a:pt x="1732" y="154"/>
                </a:lnTo>
                <a:lnTo>
                  <a:pt x="2016" y="180"/>
                </a:lnTo>
                <a:lnTo>
                  <a:pt x="2301" y="206"/>
                </a:lnTo>
                <a:lnTo>
                  <a:pt x="2585" y="232"/>
                </a:lnTo>
                <a:lnTo>
                  <a:pt x="2869" y="232"/>
                </a:lnTo>
                <a:lnTo>
                  <a:pt x="3154" y="258"/>
                </a:lnTo>
                <a:lnTo>
                  <a:pt x="3438" y="283"/>
                </a:lnTo>
                <a:lnTo>
                  <a:pt x="3722" y="309"/>
                </a:lnTo>
                <a:lnTo>
                  <a:pt x="4007" y="335"/>
                </a:lnTo>
                <a:lnTo>
                  <a:pt x="4317" y="361"/>
                </a:lnTo>
                <a:lnTo>
                  <a:pt x="4602" y="387"/>
                </a:lnTo>
                <a:lnTo>
                  <a:pt x="4886" y="412"/>
                </a:lnTo>
                <a:lnTo>
                  <a:pt x="5170" y="438"/>
                </a:lnTo>
                <a:lnTo>
                  <a:pt x="5455" y="464"/>
                </a:lnTo>
                <a:lnTo>
                  <a:pt x="5739" y="490"/>
                </a:lnTo>
                <a:lnTo>
                  <a:pt x="6023" y="516"/>
                </a:lnTo>
                <a:lnTo>
                  <a:pt x="6308" y="541"/>
                </a:lnTo>
                <a:lnTo>
                  <a:pt x="6592" y="567"/>
                </a:lnTo>
                <a:lnTo>
                  <a:pt x="6877" y="593"/>
                </a:lnTo>
                <a:lnTo>
                  <a:pt x="7161" y="619"/>
                </a:lnTo>
                <a:lnTo>
                  <a:pt x="7471" y="645"/>
                </a:lnTo>
                <a:lnTo>
                  <a:pt x="7756" y="670"/>
                </a:lnTo>
                <a:lnTo>
                  <a:pt x="8040" y="696"/>
                </a:lnTo>
                <a:lnTo>
                  <a:pt x="8325" y="722"/>
                </a:lnTo>
                <a:lnTo>
                  <a:pt x="8609" y="748"/>
                </a:lnTo>
                <a:lnTo>
                  <a:pt x="8893" y="774"/>
                </a:lnTo>
                <a:lnTo>
                  <a:pt x="9178" y="774"/>
                </a:lnTo>
                <a:lnTo>
                  <a:pt x="9462" y="799"/>
                </a:lnTo>
                <a:lnTo>
                  <a:pt x="9746" y="825"/>
                </a:lnTo>
                <a:lnTo>
                  <a:pt x="10031" y="851"/>
                </a:lnTo>
                <a:lnTo>
                  <a:pt x="10315" y="877"/>
                </a:lnTo>
                <a:lnTo>
                  <a:pt x="10600" y="903"/>
                </a:lnTo>
                <a:lnTo>
                  <a:pt x="10910" y="928"/>
                </a:lnTo>
                <a:lnTo>
                  <a:pt x="11194" y="954"/>
                </a:lnTo>
                <a:lnTo>
                  <a:pt x="11479" y="980"/>
                </a:lnTo>
                <a:lnTo>
                  <a:pt x="11763" y="1006"/>
                </a:lnTo>
                <a:lnTo>
                  <a:pt x="12047" y="1032"/>
                </a:lnTo>
                <a:lnTo>
                  <a:pt x="12332" y="1057"/>
                </a:lnTo>
                <a:lnTo>
                  <a:pt x="12616" y="1083"/>
                </a:lnTo>
                <a:lnTo>
                  <a:pt x="12901" y="1109"/>
                </a:lnTo>
                <a:lnTo>
                  <a:pt x="13185" y="1135"/>
                </a:lnTo>
                <a:lnTo>
                  <a:pt x="13469" y="1161"/>
                </a:lnTo>
                <a:lnTo>
                  <a:pt x="13754" y="1186"/>
                </a:lnTo>
                <a:lnTo>
                  <a:pt x="14064" y="1212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14"/>
          <p:cNvSpPr/>
          <p:nvPr/>
        </p:nvSpPr>
        <p:spPr>
          <a:xfrm>
            <a:off x="8888936" y="1008865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06" y="154"/>
                </a:lnTo>
                <a:lnTo>
                  <a:pt x="1990" y="180"/>
                </a:lnTo>
                <a:lnTo>
                  <a:pt x="2275" y="206"/>
                </a:lnTo>
                <a:lnTo>
                  <a:pt x="2559" y="232"/>
                </a:lnTo>
                <a:lnTo>
                  <a:pt x="2843" y="258"/>
                </a:lnTo>
                <a:lnTo>
                  <a:pt x="3128" y="283"/>
                </a:lnTo>
                <a:lnTo>
                  <a:pt x="3438" y="309"/>
                </a:lnTo>
                <a:lnTo>
                  <a:pt x="3722" y="335"/>
                </a:lnTo>
                <a:lnTo>
                  <a:pt x="4007" y="361"/>
                </a:lnTo>
                <a:lnTo>
                  <a:pt x="4291" y="361"/>
                </a:lnTo>
                <a:lnTo>
                  <a:pt x="4576" y="412"/>
                </a:lnTo>
                <a:lnTo>
                  <a:pt x="4860" y="438"/>
                </a:lnTo>
                <a:lnTo>
                  <a:pt x="5144" y="464"/>
                </a:lnTo>
                <a:lnTo>
                  <a:pt x="5429" y="464"/>
                </a:lnTo>
                <a:lnTo>
                  <a:pt x="5713" y="490"/>
                </a:lnTo>
                <a:lnTo>
                  <a:pt x="5998" y="516"/>
                </a:lnTo>
                <a:lnTo>
                  <a:pt x="6282" y="541"/>
                </a:lnTo>
                <a:lnTo>
                  <a:pt x="6566" y="567"/>
                </a:lnTo>
                <a:lnTo>
                  <a:pt x="6877" y="593"/>
                </a:lnTo>
                <a:lnTo>
                  <a:pt x="7161" y="619"/>
                </a:lnTo>
                <a:lnTo>
                  <a:pt x="7445" y="645"/>
                </a:lnTo>
                <a:lnTo>
                  <a:pt x="7730" y="670"/>
                </a:lnTo>
                <a:lnTo>
                  <a:pt x="8014" y="696"/>
                </a:lnTo>
                <a:lnTo>
                  <a:pt x="8299" y="722"/>
                </a:lnTo>
                <a:lnTo>
                  <a:pt x="8583" y="748"/>
                </a:lnTo>
                <a:lnTo>
                  <a:pt x="8867" y="774"/>
                </a:lnTo>
                <a:lnTo>
                  <a:pt x="9152" y="799"/>
                </a:lnTo>
                <a:lnTo>
                  <a:pt x="9436" y="825"/>
                </a:lnTo>
                <a:lnTo>
                  <a:pt x="9721" y="851"/>
                </a:lnTo>
                <a:lnTo>
                  <a:pt x="10031" y="877"/>
                </a:lnTo>
                <a:lnTo>
                  <a:pt x="10315" y="903"/>
                </a:lnTo>
                <a:lnTo>
                  <a:pt x="10600" y="928"/>
                </a:lnTo>
                <a:lnTo>
                  <a:pt x="10884" y="954"/>
                </a:lnTo>
                <a:lnTo>
                  <a:pt x="11168" y="980"/>
                </a:lnTo>
                <a:lnTo>
                  <a:pt x="11453" y="1006"/>
                </a:lnTo>
                <a:lnTo>
                  <a:pt x="11737" y="1032"/>
                </a:lnTo>
                <a:lnTo>
                  <a:pt x="12022" y="1057"/>
                </a:lnTo>
                <a:lnTo>
                  <a:pt x="12306" y="1083"/>
                </a:lnTo>
                <a:lnTo>
                  <a:pt x="12590" y="1109"/>
                </a:lnTo>
                <a:lnTo>
                  <a:pt x="12875" y="1135"/>
                </a:lnTo>
                <a:lnTo>
                  <a:pt x="13159" y="1161"/>
                </a:lnTo>
                <a:lnTo>
                  <a:pt x="13469" y="1186"/>
                </a:lnTo>
                <a:lnTo>
                  <a:pt x="13754" y="1212"/>
                </a:lnTo>
                <a:lnTo>
                  <a:pt x="14038" y="1238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15"/>
          <p:cNvSpPr/>
          <p:nvPr/>
        </p:nvSpPr>
        <p:spPr>
          <a:xfrm>
            <a:off x="8902976" y="10089886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06" y="154"/>
                </a:lnTo>
                <a:lnTo>
                  <a:pt x="1990" y="180"/>
                </a:lnTo>
                <a:lnTo>
                  <a:pt x="2275" y="206"/>
                </a:lnTo>
                <a:lnTo>
                  <a:pt x="2585" y="232"/>
                </a:lnTo>
                <a:lnTo>
                  <a:pt x="2869" y="258"/>
                </a:lnTo>
                <a:lnTo>
                  <a:pt x="3154" y="283"/>
                </a:lnTo>
                <a:lnTo>
                  <a:pt x="3438" y="309"/>
                </a:lnTo>
                <a:lnTo>
                  <a:pt x="3722" y="335"/>
                </a:lnTo>
                <a:lnTo>
                  <a:pt x="4007" y="361"/>
                </a:lnTo>
                <a:lnTo>
                  <a:pt x="4291" y="387"/>
                </a:lnTo>
                <a:lnTo>
                  <a:pt x="4576" y="412"/>
                </a:lnTo>
                <a:lnTo>
                  <a:pt x="4860" y="438"/>
                </a:lnTo>
                <a:lnTo>
                  <a:pt x="5144" y="464"/>
                </a:lnTo>
                <a:lnTo>
                  <a:pt x="5429" y="490"/>
                </a:lnTo>
                <a:lnTo>
                  <a:pt x="5713" y="516"/>
                </a:lnTo>
                <a:lnTo>
                  <a:pt x="6023" y="541"/>
                </a:lnTo>
                <a:lnTo>
                  <a:pt x="6308" y="567"/>
                </a:lnTo>
                <a:lnTo>
                  <a:pt x="6592" y="593"/>
                </a:lnTo>
                <a:lnTo>
                  <a:pt x="6877" y="619"/>
                </a:lnTo>
                <a:lnTo>
                  <a:pt x="7161" y="645"/>
                </a:lnTo>
                <a:lnTo>
                  <a:pt x="7445" y="670"/>
                </a:lnTo>
                <a:lnTo>
                  <a:pt x="7730" y="696"/>
                </a:lnTo>
                <a:lnTo>
                  <a:pt x="8014" y="722"/>
                </a:lnTo>
                <a:lnTo>
                  <a:pt x="8299" y="748"/>
                </a:lnTo>
                <a:lnTo>
                  <a:pt x="8583" y="774"/>
                </a:lnTo>
                <a:lnTo>
                  <a:pt x="8867" y="799"/>
                </a:lnTo>
                <a:lnTo>
                  <a:pt x="9178" y="825"/>
                </a:lnTo>
                <a:lnTo>
                  <a:pt x="9462" y="851"/>
                </a:lnTo>
                <a:lnTo>
                  <a:pt x="9746" y="877"/>
                </a:lnTo>
                <a:lnTo>
                  <a:pt x="10031" y="903"/>
                </a:lnTo>
                <a:lnTo>
                  <a:pt x="10315" y="928"/>
                </a:lnTo>
                <a:lnTo>
                  <a:pt x="10600" y="954"/>
                </a:lnTo>
                <a:lnTo>
                  <a:pt x="10884" y="980"/>
                </a:lnTo>
                <a:lnTo>
                  <a:pt x="11168" y="1006"/>
                </a:lnTo>
                <a:lnTo>
                  <a:pt x="11453" y="1032"/>
                </a:lnTo>
                <a:lnTo>
                  <a:pt x="11737" y="1057"/>
                </a:lnTo>
                <a:lnTo>
                  <a:pt x="12022" y="1083"/>
                </a:lnTo>
                <a:lnTo>
                  <a:pt x="12306" y="1109"/>
                </a:lnTo>
                <a:lnTo>
                  <a:pt x="12616" y="1135"/>
                </a:lnTo>
                <a:lnTo>
                  <a:pt x="12901" y="1161"/>
                </a:lnTo>
                <a:lnTo>
                  <a:pt x="13185" y="1186"/>
                </a:lnTo>
                <a:lnTo>
                  <a:pt x="13469" y="1212"/>
                </a:lnTo>
                <a:lnTo>
                  <a:pt x="13754" y="1238"/>
                </a:lnTo>
                <a:lnTo>
                  <a:pt x="14038" y="1264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16"/>
          <p:cNvSpPr/>
          <p:nvPr/>
        </p:nvSpPr>
        <p:spPr>
          <a:xfrm>
            <a:off x="8917015" y="1009114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32" y="154"/>
                </a:lnTo>
                <a:lnTo>
                  <a:pt x="2016" y="180"/>
                </a:lnTo>
                <a:lnTo>
                  <a:pt x="2301" y="206"/>
                </a:lnTo>
                <a:lnTo>
                  <a:pt x="2585" y="232"/>
                </a:lnTo>
                <a:lnTo>
                  <a:pt x="2869" y="258"/>
                </a:lnTo>
                <a:lnTo>
                  <a:pt x="3154" y="283"/>
                </a:lnTo>
                <a:lnTo>
                  <a:pt x="3438" y="309"/>
                </a:lnTo>
                <a:lnTo>
                  <a:pt x="3722" y="335"/>
                </a:lnTo>
                <a:lnTo>
                  <a:pt x="4007" y="361"/>
                </a:lnTo>
                <a:lnTo>
                  <a:pt x="4291" y="387"/>
                </a:lnTo>
                <a:lnTo>
                  <a:pt x="4576" y="412"/>
                </a:lnTo>
                <a:lnTo>
                  <a:pt x="4860" y="438"/>
                </a:lnTo>
                <a:lnTo>
                  <a:pt x="5170" y="464"/>
                </a:lnTo>
                <a:lnTo>
                  <a:pt x="5455" y="490"/>
                </a:lnTo>
                <a:lnTo>
                  <a:pt x="5739" y="516"/>
                </a:lnTo>
                <a:lnTo>
                  <a:pt x="6023" y="541"/>
                </a:lnTo>
                <a:lnTo>
                  <a:pt x="6308" y="567"/>
                </a:lnTo>
                <a:lnTo>
                  <a:pt x="6592" y="593"/>
                </a:lnTo>
                <a:lnTo>
                  <a:pt x="6877" y="619"/>
                </a:lnTo>
                <a:lnTo>
                  <a:pt x="7161" y="645"/>
                </a:lnTo>
                <a:lnTo>
                  <a:pt x="7445" y="670"/>
                </a:lnTo>
                <a:lnTo>
                  <a:pt x="7730" y="696"/>
                </a:lnTo>
                <a:lnTo>
                  <a:pt x="8014" y="722"/>
                </a:lnTo>
                <a:lnTo>
                  <a:pt x="8325" y="748"/>
                </a:lnTo>
                <a:lnTo>
                  <a:pt x="8609" y="774"/>
                </a:lnTo>
                <a:lnTo>
                  <a:pt x="8893" y="799"/>
                </a:lnTo>
                <a:lnTo>
                  <a:pt x="9178" y="825"/>
                </a:lnTo>
                <a:lnTo>
                  <a:pt x="9462" y="851"/>
                </a:lnTo>
                <a:lnTo>
                  <a:pt x="9746" y="877"/>
                </a:lnTo>
                <a:lnTo>
                  <a:pt x="10031" y="903"/>
                </a:lnTo>
                <a:lnTo>
                  <a:pt x="10315" y="928"/>
                </a:lnTo>
                <a:lnTo>
                  <a:pt x="10600" y="954"/>
                </a:lnTo>
                <a:lnTo>
                  <a:pt x="10884" y="980"/>
                </a:lnTo>
                <a:lnTo>
                  <a:pt x="11168" y="1006"/>
                </a:lnTo>
                <a:lnTo>
                  <a:pt x="11453" y="1032"/>
                </a:lnTo>
                <a:lnTo>
                  <a:pt x="11763" y="1057"/>
                </a:lnTo>
                <a:lnTo>
                  <a:pt x="12047" y="1083"/>
                </a:lnTo>
                <a:lnTo>
                  <a:pt x="12332" y="1109"/>
                </a:lnTo>
                <a:lnTo>
                  <a:pt x="12616" y="1135"/>
                </a:lnTo>
                <a:lnTo>
                  <a:pt x="12901" y="1186"/>
                </a:lnTo>
                <a:lnTo>
                  <a:pt x="13185" y="1212"/>
                </a:lnTo>
                <a:lnTo>
                  <a:pt x="13469" y="1238"/>
                </a:lnTo>
                <a:lnTo>
                  <a:pt x="13754" y="1264"/>
                </a:lnTo>
                <a:lnTo>
                  <a:pt x="14038" y="129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17"/>
          <p:cNvSpPr/>
          <p:nvPr/>
        </p:nvSpPr>
        <p:spPr>
          <a:xfrm>
            <a:off x="8931053" y="1009242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79" y="77"/>
                </a:lnTo>
                <a:lnTo>
                  <a:pt x="1163" y="103"/>
                </a:lnTo>
                <a:lnTo>
                  <a:pt x="1447" y="129"/>
                </a:lnTo>
                <a:lnTo>
                  <a:pt x="1732" y="154"/>
                </a:lnTo>
                <a:lnTo>
                  <a:pt x="2016" y="180"/>
                </a:lnTo>
                <a:lnTo>
                  <a:pt x="2301" y="206"/>
                </a:lnTo>
                <a:lnTo>
                  <a:pt x="2585" y="232"/>
                </a:lnTo>
                <a:lnTo>
                  <a:pt x="2869" y="258"/>
                </a:lnTo>
                <a:lnTo>
                  <a:pt x="3154" y="283"/>
                </a:lnTo>
                <a:lnTo>
                  <a:pt x="3438" y="309"/>
                </a:lnTo>
                <a:lnTo>
                  <a:pt x="3722" y="335"/>
                </a:lnTo>
                <a:lnTo>
                  <a:pt x="4007" y="361"/>
                </a:lnTo>
                <a:lnTo>
                  <a:pt x="4317" y="387"/>
                </a:lnTo>
                <a:lnTo>
                  <a:pt x="4602" y="412"/>
                </a:lnTo>
                <a:lnTo>
                  <a:pt x="4886" y="438"/>
                </a:lnTo>
                <a:lnTo>
                  <a:pt x="5170" y="464"/>
                </a:lnTo>
                <a:lnTo>
                  <a:pt x="5455" y="490"/>
                </a:lnTo>
                <a:lnTo>
                  <a:pt x="5739" y="516"/>
                </a:lnTo>
                <a:lnTo>
                  <a:pt x="6023" y="541"/>
                </a:lnTo>
                <a:lnTo>
                  <a:pt x="6308" y="593"/>
                </a:lnTo>
                <a:lnTo>
                  <a:pt x="6592" y="619"/>
                </a:lnTo>
                <a:lnTo>
                  <a:pt x="6877" y="645"/>
                </a:lnTo>
                <a:lnTo>
                  <a:pt x="7161" y="670"/>
                </a:lnTo>
                <a:lnTo>
                  <a:pt x="7445" y="696"/>
                </a:lnTo>
                <a:lnTo>
                  <a:pt x="7756" y="722"/>
                </a:lnTo>
                <a:lnTo>
                  <a:pt x="8040" y="748"/>
                </a:lnTo>
                <a:lnTo>
                  <a:pt x="8325" y="774"/>
                </a:lnTo>
                <a:lnTo>
                  <a:pt x="8609" y="799"/>
                </a:lnTo>
                <a:lnTo>
                  <a:pt x="8893" y="825"/>
                </a:lnTo>
                <a:lnTo>
                  <a:pt x="9178" y="851"/>
                </a:lnTo>
                <a:lnTo>
                  <a:pt x="9462" y="877"/>
                </a:lnTo>
                <a:lnTo>
                  <a:pt x="9746" y="903"/>
                </a:lnTo>
                <a:lnTo>
                  <a:pt x="10031" y="928"/>
                </a:lnTo>
                <a:lnTo>
                  <a:pt x="10315" y="954"/>
                </a:lnTo>
                <a:lnTo>
                  <a:pt x="10600" y="980"/>
                </a:lnTo>
                <a:lnTo>
                  <a:pt x="10910" y="1006"/>
                </a:lnTo>
                <a:lnTo>
                  <a:pt x="11194" y="1032"/>
                </a:lnTo>
                <a:lnTo>
                  <a:pt x="11479" y="1057"/>
                </a:lnTo>
                <a:lnTo>
                  <a:pt x="11763" y="1083"/>
                </a:lnTo>
                <a:lnTo>
                  <a:pt x="12047" y="1109"/>
                </a:lnTo>
                <a:lnTo>
                  <a:pt x="12332" y="1135"/>
                </a:lnTo>
                <a:lnTo>
                  <a:pt x="12616" y="1161"/>
                </a:lnTo>
                <a:lnTo>
                  <a:pt x="12901" y="1186"/>
                </a:lnTo>
                <a:lnTo>
                  <a:pt x="13185" y="1212"/>
                </a:lnTo>
                <a:lnTo>
                  <a:pt x="13469" y="1238"/>
                </a:lnTo>
                <a:lnTo>
                  <a:pt x="13754" y="1264"/>
                </a:lnTo>
                <a:lnTo>
                  <a:pt x="14038" y="129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18"/>
          <p:cNvSpPr/>
          <p:nvPr/>
        </p:nvSpPr>
        <p:spPr>
          <a:xfrm>
            <a:off x="8945092" y="1009372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310" y="25"/>
                </a:lnTo>
                <a:lnTo>
                  <a:pt x="594" y="51"/>
                </a:lnTo>
                <a:lnTo>
                  <a:pt x="879" y="77"/>
                </a:lnTo>
                <a:lnTo>
                  <a:pt x="1163" y="103"/>
                </a:lnTo>
                <a:lnTo>
                  <a:pt x="1447" y="129"/>
                </a:lnTo>
                <a:lnTo>
                  <a:pt x="1732" y="154"/>
                </a:lnTo>
                <a:lnTo>
                  <a:pt x="2016" y="180"/>
                </a:lnTo>
                <a:lnTo>
                  <a:pt x="2301" y="206"/>
                </a:lnTo>
                <a:lnTo>
                  <a:pt x="2585" y="232"/>
                </a:lnTo>
                <a:lnTo>
                  <a:pt x="2869" y="258"/>
                </a:lnTo>
                <a:lnTo>
                  <a:pt x="3154" y="283"/>
                </a:lnTo>
                <a:lnTo>
                  <a:pt x="3464" y="335"/>
                </a:lnTo>
                <a:lnTo>
                  <a:pt x="3748" y="361"/>
                </a:lnTo>
                <a:lnTo>
                  <a:pt x="4033" y="387"/>
                </a:lnTo>
                <a:lnTo>
                  <a:pt x="4317" y="412"/>
                </a:lnTo>
                <a:lnTo>
                  <a:pt x="4602" y="438"/>
                </a:lnTo>
                <a:lnTo>
                  <a:pt x="4886" y="464"/>
                </a:lnTo>
                <a:lnTo>
                  <a:pt x="5170" y="490"/>
                </a:lnTo>
                <a:lnTo>
                  <a:pt x="5455" y="516"/>
                </a:lnTo>
                <a:lnTo>
                  <a:pt x="5739" y="541"/>
                </a:lnTo>
                <a:lnTo>
                  <a:pt x="6023" y="567"/>
                </a:lnTo>
                <a:lnTo>
                  <a:pt x="6308" y="593"/>
                </a:lnTo>
                <a:lnTo>
                  <a:pt x="6592" y="619"/>
                </a:lnTo>
                <a:lnTo>
                  <a:pt x="6903" y="645"/>
                </a:lnTo>
                <a:lnTo>
                  <a:pt x="7187" y="670"/>
                </a:lnTo>
                <a:lnTo>
                  <a:pt x="7471" y="696"/>
                </a:lnTo>
                <a:lnTo>
                  <a:pt x="7756" y="722"/>
                </a:lnTo>
                <a:lnTo>
                  <a:pt x="8040" y="748"/>
                </a:lnTo>
                <a:lnTo>
                  <a:pt x="8325" y="774"/>
                </a:lnTo>
                <a:lnTo>
                  <a:pt x="8609" y="799"/>
                </a:lnTo>
                <a:lnTo>
                  <a:pt x="8893" y="825"/>
                </a:lnTo>
                <a:lnTo>
                  <a:pt x="9178" y="851"/>
                </a:lnTo>
                <a:lnTo>
                  <a:pt x="9462" y="877"/>
                </a:lnTo>
                <a:lnTo>
                  <a:pt x="9746" y="928"/>
                </a:lnTo>
                <a:lnTo>
                  <a:pt x="10057" y="954"/>
                </a:lnTo>
                <a:lnTo>
                  <a:pt x="10341" y="980"/>
                </a:lnTo>
                <a:lnTo>
                  <a:pt x="10626" y="1006"/>
                </a:lnTo>
                <a:lnTo>
                  <a:pt x="10910" y="1032"/>
                </a:lnTo>
                <a:lnTo>
                  <a:pt x="11194" y="1057"/>
                </a:lnTo>
                <a:lnTo>
                  <a:pt x="11479" y="1083"/>
                </a:lnTo>
                <a:lnTo>
                  <a:pt x="11763" y="1109"/>
                </a:lnTo>
                <a:lnTo>
                  <a:pt x="12047" y="1135"/>
                </a:lnTo>
                <a:lnTo>
                  <a:pt x="13495" y="1264"/>
                </a:lnTo>
                <a:lnTo>
                  <a:pt x="13780" y="1290"/>
                </a:lnTo>
                <a:lnTo>
                  <a:pt x="14064" y="1315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19"/>
          <p:cNvSpPr/>
          <p:nvPr/>
        </p:nvSpPr>
        <p:spPr>
          <a:xfrm>
            <a:off x="8959156" y="1009504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06" y="154"/>
                </a:lnTo>
                <a:lnTo>
                  <a:pt x="1990" y="180"/>
                </a:lnTo>
                <a:lnTo>
                  <a:pt x="2275" y="206"/>
                </a:lnTo>
                <a:lnTo>
                  <a:pt x="2559" y="258"/>
                </a:lnTo>
                <a:lnTo>
                  <a:pt x="2869" y="283"/>
                </a:lnTo>
                <a:lnTo>
                  <a:pt x="3154" y="309"/>
                </a:lnTo>
                <a:lnTo>
                  <a:pt x="3438" y="335"/>
                </a:lnTo>
                <a:lnTo>
                  <a:pt x="3722" y="361"/>
                </a:lnTo>
                <a:lnTo>
                  <a:pt x="4007" y="387"/>
                </a:lnTo>
                <a:lnTo>
                  <a:pt x="4291" y="412"/>
                </a:lnTo>
                <a:lnTo>
                  <a:pt x="4576" y="438"/>
                </a:lnTo>
                <a:lnTo>
                  <a:pt x="4860" y="464"/>
                </a:lnTo>
                <a:lnTo>
                  <a:pt x="5144" y="490"/>
                </a:lnTo>
                <a:lnTo>
                  <a:pt x="5429" y="516"/>
                </a:lnTo>
                <a:lnTo>
                  <a:pt x="5713" y="541"/>
                </a:lnTo>
                <a:lnTo>
                  <a:pt x="6023" y="567"/>
                </a:lnTo>
                <a:lnTo>
                  <a:pt x="6308" y="593"/>
                </a:lnTo>
                <a:lnTo>
                  <a:pt x="6592" y="619"/>
                </a:lnTo>
                <a:lnTo>
                  <a:pt x="6877" y="645"/>
                </a:lnTo>
                <a:lnTo>
                  <a:pt x="7161" y="696"/>
                </a:lnTo>
                <a:lnTo>
                  <a:pt x="7445" y="722"/>
                </a:lnTo>
                <a:lnTo>
                  <a:pt x="7730" y="748"/>
                </a:lnTo>
                <a:lnTo>
                  <a:pt x="8014" y="774"/>
                </a:lnTo>
                <a:lnTo>
                  <a:pt x="8299" y="799"/>
                </a:lnTo>
                <a:lnTo>
                  <a:pt x="8583" y="825"/>
                </a:lnTo>
                <a:lnTo>
                  <a:pt x="8867" y="851"/>
                </a:lnTo>
                <a:lnTo>
                  <a:pt x="9178" y="877"/>
                </a:lnTo>
                <a:lnTo>
                  <a:pt x="9462" y="903"/>
                </a:lnTo>
                <a:lnTo>
                  <a:pt x="9746" y="928"/>
                </a:lnTo>
                <a:lnTo>
                  <a:pt x="10031" y="954"/>
                </a:lnTo>
                <a:lnTo>
                  <a:pt x="10315" y="980"/>
                </a:lnTo>
                <a:lnTo>
                  <a:pt x="10600" y="1006"/>
                </a:lnTo>
                <a:lnTo>
                  <a:pt x="10884" y="1032"/>
                </a:lnTo>
                <a:lnTo>
                  <a:pt x="11168" y="1057"/>
                </a:lnTo>
                <a:lnTo>
                  <a:pt x="11453" y="1109"/>
                </a:lnTo>
                <a:lnTo>
                  <a:pt x="11737" y="1135"/>
                </a:lnTo>
                <a:lnTo>
                  <a:pt x="12022" y="1161"/>
                </a:lnTo>
                <a:lnTo>
                  <a:pt x="12306" y="1186"/>
                </a:lnTo>
                <a:lnTo>
                  <a:pt x="12616" y="1212"/>
                </a:lnTo>
                <a:lnTo>
                  <a:pt x="12901" y="1238"/>
                </a:lnTo>
                <a:lnTo>
                  <a:pt x="13185" y="1264"/>
                </a:lnTo>
                <a:lnTo>
                  <a:pt x="13469" y="1290"/>
                </a:lnTo>
                <a:lnTo>
                  <a:pt x="13754" y="1315"/>
                </a:lnTo>
                <a:lnTo>
                  <a:pt x="14038" y="1341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20"/>
          <p:cNvSpPr/>
          <p:nvPr/>
        </p:nvSpPr>
        <p:spPr>
          <a:xfrm>
            <a:off x="8973195" y="1009639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29"/>
                </a:lnTo>
                <a:lnTo>
                  <a:pt x="1706" y="154"/>
                </a:lnTo>
                <a:lnTo>
                  <a:pt x="2016" y="180"/>
                </a:lnTo>
                <a:lnTo>
                  <a:pt x="2301" y="232"/>
                </a:lnTo>
                <a:lnTo>
                  <a:pt x="2585" y="258"/>
                </a:lnTo>
                <a:lnTo>
                  <a:pt x="2869" y="283"/>
                </a:lnTo>
                <a:lnTo>
                  <a:pt x="3154" y="309"/>
                </a:lnTo>
                <a:lnTo>
                  <a:pt x="3438" y="335"/>
                </a:lnTo>
                <a:lnTo>
                  <a:pt x="3722" y="361"/>
                </a:lnTo>
                <a:lnTo>
                  <a:pt x="4007" y="387"/>
                </a:lnTo>
                <a:lnTo>
                  <a:pt x="4291" y="412"/>
                </a:lnTo>
                <a:lnTo>
                  <a:pt x="4576" y="438"/>
                </a:lnTo>
                <a:lnTo>
                  <a:pt x="4860" y="464"/>
                </a:lnTo>
                <a:lnTo>
                  <a:pt x="5170" y="490"/>
                </a:lnTo>
                <a:lnTo>
                  <a:pt x="5455" y="516"/>
                </a:lnTo>
                <a:lnTo>
                  <a:pt x="5739" y="541"/>
                </a:lnTo>
                <a:lnTo>
                  <a:pt x="6023" y="593"/>
                </a:lnTo>
                <a:lnTo>
                  <a:pt x="6308" y="619"/>
                </a:lnTo>
                <a:lnTo>
                  <a:pt x="6592" y="645"/>
                </a:lnTo>
                <a:lnTo>
                  <a:pt x="6877" y="670"/>
                </a:lnTo>
                <a:lnTo>
                  <a:pt x="7161" y="696"/>
                </a:lnTo>
                <a:lnTo>
                  <a:pt x="7445" y="722"/>
                </a:lnTo>
                <a:lnTo>
                  <a:pt x="7730" y="748"/>
                </a:lnTo>
                <a:lnTo>
                  <a:pt x="8014" y="774"/>
                </a:lnTo>
                <a:lnTo>
                  <a:pt x="8299" y="799"/>
                </a:lnTo>
                <a:lnTo>
                  <a:pt x="8609" y="825"/>
                </a:lnTo>
                <a:lnTo>
                  <a:pt x="8893" y="851"/>
                </a:lnTo>
                <a:lnTo>
                  <a:pt x="9178" y="903"/>
                </a:lnTo>
                <a:lnTo>
                  <a:pt x="9462" y="928"/>
                </a:lnTo>
                <a:lnTo>
                  <a:pt x="9746" y="954"/>
                </a:lnTo>
                <a:lnTo>
                  <a:pt x="10031" y="980"/>
                </a:lnTo>
                <a:lnTo>
                  <a:pt x="10315" y="1006"/>
                </a:lnTo>
                <a:lnTo>
                  <a:pt x="10600" y="1032"/>
                </a:lnTo>
                <a:lnTo>
                  <a:pt x="10884" y="1057"/>
                </a:lnTo>
                <a:lnTo>
                  <a:pt x="11168" y="1083"/>
                </a:lnTo>
                <a:lnTo>
                  <a:pt x="11453" y="1109"/>
                </a:lnTo>
                <a:lnTo>
                  <a:pt x="11763" y="1135"/>
                </a:lnTo>
                <a:lnTo>
                  <a:pt x="12047" y="1161"/>
                </a:lnTo>
                <a:lnTo>
                  <a:pt x="12332" y="1212"/>
                </a:lnTo>
                <a:lnTo>
                  <a:pt x="12616" y="1238"/>
                </a:lnTo>
                <a:lnTo>
                  <a:pt x="12901" y="1264"/>
                </a:lnTo>
                <a:lnTo>
                  <a:pt x="13185" y="1290"/>
                </a:lnTo>
                <a:lnTo>
                  <a:pt x="13469" y="1315"/>
                </a:lnTo>
                <a:lnTo>
                  <a:pt x="13754" y="1341"/>
                </a:lnTo>
                <a:lnTo>
                  <a:pt x="14038" y="1367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21"/>
          <p:cNvSpPr/>
          <p:nvPr/>
        </p:nvSpPr>
        <p:spPr>
          <a:xfrm>
            <a:off x="8987234" y="10097758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63" y="103"/>
                </a:lnTo>
                <a:lnTo>
                  <a:pt x="1447" y="154"/>
                </a:lnTo>
                <a:lnTo>
                  <a:pt x="1732" y="180"/>
                </a:lnTo>
                <a:lnTo>
                  <a:pt x="2016" y="206"/>
                </a:lnTo>
                <a:lnTo>
                  <a:pt x="2301" y="232"/>
                </a:lnTo>
                <a:lnTo>
                  <a:pt x="2585" y="258"/>
                </a:lnTo>
                <a:lnTo>
                  <a:pt x="2869" y="283"/>
                </a:lnTo>
                <a:lnTo>
                  <a:pt x="3154" y="309"/>
                </a:lnTo>
                <a:lnTo>
                  <a:pt x="3438" y="335"/>
                </a:lnTo>
                <a:lnTo>
                  <a:pt x="3722" y="361"/>
                </a:lnTo>
                <a:lnTo>
                  <a:pt x="4007" y="387"/>
                </a:lnTo>
                <a:lnTo>
                  <a:pt x="4317" y="412"/>
                </a:lnTo>
                <a:lnTo>
                  <a:pt x="4602" y="438"/>
                </a:lnTo>
                <a:lnTo>
                  <a:pt x="4886" y="490"/>
                </a:lnTo>
                <a:lnTo>
                  <a:pt x="5170" y="516"/>
                </a:lnTo>
                <a:lnTo>
                  <a:pt x="5455" y="541"/>
                </a:lnTo>
                <a:lnTo>
                  <a:pt x="5739" y="567"/>
                </a:lnTo>
                <a:lnTo>
                  <a:pt x="6023" y="593"/>
                </a:lnTo>
                <a:lnTo>
                  <a:pt x="6308" y="619"/>
                </a:lnTo>
                <a:lnTo>
                  <a:pt x="6592" y="645"/>
                </a:lnTo>
                <a:lnTo>
                  <a:pt x="6877" y="670"/>
                </a:lnTo>
                <a:lnTo>
                  <a:pt x="7161" y="696"/>
                </a:lnTo>
                <a:lnTo>
                  <a:pt x="7445" y="722"/>
                </a:lnTo>
                <a:lnTo>
                  <a:pt x="7756" y="774"/>
                </a:lnTo>
                <a:lnTo>
                  <a:pt x="8040" y="799"/>
                </a:lnTo>
                <a:lnTo>
                  <a:pt x="8325" y="825"/>
                </a:lnTo>
                <a:lnTo>
                  <a:pt x="8609" y="851"/>
                </a:lnTo>
                <a:lnTo>
                  <a:pt x="8893" y="877"/>
                </a:lnTo>
                <a:lnTo>
                  <a:pt x="9178" y="903"/>
                </a:lnTo>
                <a:lnTo>
                  <a:pt x="9462" y="928"/>
                </a:lnTo>
                <a:lnTo>
                  <a:pt x="9746" y="954"/>
                </a:lnTo>
                <a:lnTo>
                  <a:pt x="10031" y="980"/>
                </a:lnTo>
                <a:lnTo>
                  <a:pt x="10315" y="1032"/>
                </a:lnTo>
                <a:lnTo>
                  <a:pt x="10600" y="1057"/>
                </a:lnTo>
                <a:lnTo>
                  <a:pt x="10910" y="1083"/>
                </a:lnTo>
                <a:lnTo>
                  <a:pt x="11194" y="1109"/>
                </a:lnTo>
                <a:lnTo>
                  <a:pt x="11479" y="1135"/>
                </a:lnTo>
                <a:lnTo>
                  <a:pt x="11763" y="1161"/>
                </a:lnTo>
                <a:lnTo>
                  <a:pt x="12047" y="1186"/>
                </a:lnTo>
                <a:lnTo>
                  <a:pt x="12332" y="1212"/>
                </a:lnTo>
                <a:lnTo>
                  <a:pt x="12616" y="1238"/>
                </a:lnTo>
                <a:lnTo>
                  <a:pt x="12901" y="1264"/>
                </a:lnTo>
                <a:lnTo>
                  <a:pt x="13185" y="1315"/>
                </a:lnTo>
                <a:lnTo>
                  <a:pt x="13469" y="1341"/>
                </a:lnTo>
                <a:lnTo>
                  <a:pt x="13754" y="1367"/>
                </a:lnTo>
                <a:lnTo>
                  <a:pt x="14038" y="1393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22"/>
          <p:cNvSpPr/>
          <p:nvPr/>
        </p:nvSpPr>
        <p:spPr>
          <a:xfrm>
            <a:off x="9001272" y="10099152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310" y="25"/>
                </a:lnTo>
                <a:lnTo>
                  <a:pt x="594" y="51"/>
                </a:lnTo>
                <a:lnTo>
                  <a:pt x="879" y="77"/>
                </a:lnTo>
                <a:lnTo>
                  <a:pt x="1163" y="103"/>
                </a:lnTo>
                <a:lnTo>
                  <a:pt x="1447" y="154"/>
                </a:lnTo>
                <a:lnTo>
                  <a:pt x="1732" y="180"/>
                </a:lnTo>
                <a:lnTo>
                  <a:pt x="2016" y="206"/>
                </a:lnTo>
                <a:lnTo>
                  <a:pt x="2301" y="232"/>
                </a:lnTo>
                <a:lnTo>
                  <a:pt x="2585" y="258"/>
                </a:lnTo>
                <a:lnTo>
                  <a:pt x="2869" y="283"/>
                </a:lnTo>
                <a:lnTo>
                  <a:pt x="3154" y="309"/>
                </a:lnTo>
                <a:lnTo>
                  <a:pt x="3438" y="335"/>
                </a:lnTo>
                <a:lnTo>
                  <a:pt x="3748" y="361"/>
                </a:lnTo>
                <a:lnTo>
                  <a:pt x="4033" y="387"/>
                </a:lnTo>
                <a:lnTo>
                  <a:pt x="4317" y="438"/>
                </a:lnTo>
                <a:lnTo>
                  <a:pt x="4602" y="464"/>
                </a:lnTo>
                <a:lnTo>
                  <a:pt x="4886" y="490"/>
                </a:lnTo>
                <a:lnTo>
                  <a:pt x="5170" y="516"/>
                </a:lnTo>
                <a:lnTo>
                  <a:pt x="5455" y="541"/>
                </a:lnTo>
                <a:lnTo>
                  <a:pt x="5739" y="567"/>
                </a:lnTo>
                <a:lnTo>
                  <a:pt x="6023" y="593"/>
                </a:lnTo>
                <a:lnTo>
                  <a:pt x="6308" y="619"/>
                </a:lnTo>
                <a:lnTo>
                  <a:pt x="6592" y="670"/>
                </a:lnTo>
                <a:lnTo>
                  <a:pt x="6903" y="696"/>
                </a:lnTo>
                <a:lnTo>
                  <a:pt x="7187" y="722"/>
                </a:lnTo>
                <a:lnTo>
                  <a:pt x="7471" y="748"/>
                </a:lnTo>
                <a:lnTo>
                  <a:pt x="7756" y="774"/>
                </a:lnTo>
                <a:lnTo>
                  <a:pt x="8040" y="799"/>
                </a:lnTo>
                <a:lnTo>
                  <a:pt x="8325" y="825"/>
                </a:lnTo>
                <a:lnTo>
                  <a:pt x="8609" y="851"/>
                </a:lnTo>
                <a:lnTo>
                  <a:pt x="8893" y="903"/>
                </a:lnTo>
                <a:lnTo>
                  <a:pt x="9178" y="928"/>
                </a:lnTo>
                <a:lnTo>
                  <a:pt x="9462" y="954"/>
                </a:lnTo>
                <a:lnTo>
                  <a:pt x="9746" y="980"/>
                </a:lnTo>
                <a:lnTo>
                  <a:pt x="10031" y="1006"/>
                </a:lnTo>
                <a:lnTo>
                  <a:pt x="10341" y="1032"/>
                </a:lnTo>
                <a:lnTo>
                  <a:pt x="10626" y="1057"/>
                </a:lnTo>
                <a:lnTo>
                  <a:pt x="10910" y="1083"/>
                </a:lnTo>
                <a:lnTo>
                  <a:pt x="11194" y="1109"/>
                </a:lnTo>
                <a:lnTo>
                  <a:pt x="11479" y="1161"/>
                </a:lnTo>
                <a:lnTo>
                  <a:pt x="11763" y="1186"/>
                </a:lnTo>
                <a:lnTo>
                  <a:pt x="12047" y="1212"/>
                </a:lnTo>
                <a:lnTo>
                  <a:pt x="12332" y="1238"/>
                </a:lnTo>
                <a:lnTo>
                  <a:pt x="12616" y="1264"/>
                </a:lnTo>
                <a:lnTo>
                  <a:pt x="12901" y="1290"/>
                </a:lnTo>
                <a:lnTo>
                  <a:pt x="13185" y="1315"/>
                </a:lnTo>
                <a:lnTo>
                  <a:pt x="13495" y="1341"/>
                </a:lnTo>
                <a:lnTo>
                  <a:pt x="13780" y="1393"/>
                </a:lnTo>
                <a:lnTo>
                  <a:pt x="14064" y="1419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23"/>
          <p:cNvSpPr/>
          <p:nvPr/>
        </p:nvSpPr>
        <p:spPr>
          <a:xfrm>
            <a:off x="9015337" y="10100566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29"/>
                </a:lnTo>
                <a:lnTo>
                  <a:pt x="1421" y="154"/>
                </a:lnTo>
                <a:lnTo>
                  <a:pt x="1706" y="180"/>
                </a:lnTo>
                <a:lnTo>
                  <a:pt x="1990" y="206"/>
                </a:lnTo>
                <a:lnTo>
                  <a:pt x="2275" y="232"/>
                </a:lnTo>
                <a:lnTo>
                  <a:pt x="2559" y="258"/>
                </a:lnTo>
                <a:lnTo>
                  <a:pt x="2869" y="283"/>
                </a:lnTo>
                <a:lnTo>
                  <a:pt x="3154" y="309"/>
                </a:lnTo>
                <a:lnTo>
                  <a:pt x="3438" y="361"/>
                </a:lnTo>
                <a:lnTo>
                  <a:pt x="3722" y="387"/>
                </a:lnTo>
                <a:lnTo>
                  <a:pt x="4007" y="412"/>
                </a:lnTo>
                <a:lnTo>
                  <a:pt x="4291" y="438"/>
                </a:lnTo>
                <a:lnTo>
                  <a:pt x="4576" y="464"/>
                </a:lnTo>
                <a:lnTo>
                  <a:pt x="4860" y="490"/>
                </a:lnTo>
                <a:lnTo>
                  <a:pt x="5144" y="516"/>
                </a:lnTo>
                <a:lnTo>
                  <a:pt x="5429" y="541"/>
                </a:lnTo>
                <a:lnTo>
                  <a:pt x="5713" y="593"/>
                </a:lnTo>
                <a:lnTo>
                  <a:pt x="6023" y="619"/>
                </a:lnTo>
                <a:lnTo>
                  <a:pt x="6308" y="645"/>
                </a:lnTo>
                <a:lnTo>
                  <a:pt x="7730" y="799"/>
                </a:lnTo>
                <a:lnTo>
                  <a:pt x="8014" y="825"/>
                </a:lnTo>
                <a:lnTo>
                  <a:pt x="8299" y="851"/>
                </a:lnTo>
                <a:lnTo>
                  <a:pt x="8583" y="877"/>
                </a:lnTo>
                <a:lnTo>
                  <a:pt x="8867" y="903"/>
                </a:lnTo>
                <a:lnTo>
                  <a:pt x="9152" y="928"/>
                </a:lnTo>
                <a:lnTo>
                  <a:pt x="9462" y="954"/>
                </a:lnTo>
                <a:lnTo>
                  <a:pt x="9746" y="1006"/>
                </a:lnTo>
                <a:lnTo>
                  <a:pt x="10031" y="1032"/>
                </a:lnTo>
                <a:lnTo>
                  <a:pt x="10315" y="1057"/>
                </a:lnTo>
                <a:lnTo>
                  <a:pt x="10600" y="1083"/>
                </a:lnTo>
                <a:lnTo>
                  <a:pt x="10884" y="1109"/>
                </a:lnTo>
                <a:lnTo>
                  <a:pt x="11168" y="1135"/>
                </a:lnTo>
                <a:lnTo>
                  <a:pt x="11453" y="1161"/>
                </a:lnTo>
                <a:lnTo>
                  <a:pt x="11737" y="1212"/>
                </a:lnTo>
                <a:lnTo>
                  <a:pt x="12022" y="1238"/>
                </a:lnTo>
                <a:lnTo>
                  <a:pt x="12306" y="1264"/>
                </a:lnTo>
                <a:lnTo>
                  <a:pt x="12616" y="1290"/>
                </a:lnTo>
                <a:lnTo>
                  <a:pt x="12901" y="1315"/>
                </a:lnTo>
                <a:lnTo>
                  <a:pt x="13185" y="1341"/>
                </a:lnTo>
                <a:lnTo>
                  <a:pt x="13469" y="1367"/>
                </a:lnTo>
                <a:lnTo>
                  <a:pt x="13754" y="1419"/>
                </a:lnTo>
                <a:lnTo>
                  <a:pt x="14038" y="1444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24"/>
          <p:cNvSpPr/>
          <p:nvPr/>
        </p:nvSpPr>
        <p:spPr>
          <a:xfrm>
            <a:off x="9029376" y="10102003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37" y="103"/>
                </a:lnTo>
                <a:lnTo>
                  <a:pt x="1421" y="154"/>
                </a:lnTo>
                <a:lnTo>
                  <a:pt x="1706" y="180"/>
                </a:lnTo>
                <a:lnTo>
                  <a:pt x="2016" y="206"/>
                </a:lnTo>
                <a:lnTo>
                  <a:pt x="2301" y="232"/>
                </a:lnTo>
                <a:lnTo>
                  <a:pt x="2585" y="258"/>
                </a:lnTo>
                <a:lnTo>
                  <a:pt x="2869" y="283"/>
                </a:lnTo>
                <a:lnTo>
                  <a:pt x="3154" y="335"/>
                </a:lnTo>
                <a:lnTo>
                  <a:pt x="3438" y="361"/>
                </a:lnTo>
                <a:lnTo>
                  <a:pt x="3722" y="387"/>
                </a:lnTo>
                <a:lnTo>
                  <a:pt x="4007" y="412"/>
                </a:lnTo>
                <a:lnTo>
                  <a:pt x="4291" y="438"/>
                </a:lnTo>
                <a:lnTo>
                  <a:pt x="4576" y="464"/>
                </a:lnTo>
                <a:lnTo>
                  <a:pt x="4860" y="490"/>
                </a:lnTo>
                <a:lnTo>
                  <a:pt x="5170" y="541"/>
                </a:lnTo>
                <a:lnTo>
                  <a:pt x="5455" y="567"/>
                </a:lnTo>
                <a:lnTo>
                  <a:pt x="5739" y="593"/>
                </a:lnTo>
                <a:lnTo>
                  <a:pt x="6023" y="619"/>
                </a:lnTo>
                <a:lnTo>
                  <a:pt x="6308" y="645"/>
                </a:lnTo>
                <a:lnTo>
                  <a:pt x="6592" y="670"/>
                </a:lnTo>
                <a:lnTo>
                  <a:pt x="6877" y="722"/>
                </a:lnTo>
                <a:lnTo>
                  <a:pt x="7161" y="748"/>
                </a:lnTo>
                <a:lnTo>
                  <a:pt x="7445" y="774"/>
                </a:lnTo>
                <a:lnTo>
                  <a:pt x="7730" y="799"/>
                </a:lnTo>
                <a:lnTo>
                  <a:pt x="8014" y="825"/>
                </a:lnTo>
                <a:lnTo>
                  <a:pt x="8299" y="851"/>
                </a:lnTo>
                <a:lnTo>
                  <a:pt x="8609" y="903"/>
                </a:lnTo>
                <a:lnTo>
                  <a:pt x="8893" y="928"/>
                </a:lnTo>
                <a:lnTo>
                  <a:pt x="9178" y="954"/>
                </a:lnTo>
                <a:lnTo>
                  <a:pt x="9462" y="980"/>
                </a:lnTo>
                <a:lnTo>
                  <a:pt x="9746" y="1006"/>
                </a:lnTo>
                <a:lnTo>
                  <a:pt x="10031" y="1032"/>
                </a:lnTo>
                <a:lnTo>
                  <a:pt x="10315" y="1057"/>
                </a:lnTo>
                <a:lnTo>
                  <a:pt x="10600" y="1109"/>
                </a:lnTo>
                <a:lnTo>
                  <a:pt x="10884" y="1135"/>
                </a:lnTo>
                <a:lnTo>
                  <a:pt x="11168" y="1161"/>
                </a:lnTo>
                <a:lnTo>
                  <a:pt x="11453" y="1186"/>
                </a:lnTo>
                <a:lnTo>
                  <a:pt x="11763" y="1212"/>
                </a:lnTo>
                <a:lnTo>
                  <a:pt x="12047" y="1238"/>
                </a:lnTo>
                <a:lnTo>
                  <a:pt x="12332" y="1290"/>
                </a:lnTo>
                <a:lnTo>
                  <a:pt x="12616" y="1315"/>
                </a:lnTo>
                <a:lnTo>
                  <a:pt x="12901" y="1341"/>
                </a:lnTo>
                <a:lnTo>
                  <a:pt x="13185" y="1367"/>
                </a:lnTo>
                <a:lnTo>
                  <a:pt x="13469" y="1393"/>
                </a:lnTo>
                <a:lnTo>
                  <a:pt x="13754" y="1419"/>
                </a:lnTo>
                <a:lnTo>
                  <a:pt x="14038" y="1444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25"/>
          <p:cNvSpPr/>
          <p:nvPr/>
        </p:nvSpPr>
        <p:spPr>
          <a:xfrm>
            <a:off x="9043415" y="1010346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77"/>
                </a:lnTo>
                <a:lnTo>
                  <a:pt x="1163" y="129"/>
                </a:lnTo>
                <a:lnTo>
                  <a:pt x="1447" y="154"/>
                </a:lnTo>
                <a:lnTo>
                  <a:pt x="1732" y="180"/>
                </a:lnTo>
                <a:lnTo>
                  <a:pt x="2016" y="206"/>
                </a:lnTo>
                <a:lnTo>
                  <a:pt x="2301" y="232"/>
                </a:lnTo>
                <a:lnTo>
                  <a:pt x="2585" y="258"/>
                </a:lnTo>
                <a:lnTo>
                  <a:pt x="2869" y="309"/>
                </a:lnTo>
                <a:lnTo>
                  <a:pt x="3154" y="335"/>
                </a:lnTo>
                <a:lnTo>
                  <a:pt x="3438" y="361"/>
                </a:lnTo>
                <a:lnTo>
                  <a:pt x="3722" y="387"/>
                </a:lnTo>
                <a:lnTo>
                  <a:pt x="4007" y="412"/>
                </a:lnTo>
                <a:lnTo>
                  <a:pt x="4291" y="438"/>
                </a:lnTo>
                <a:lnTo>
                  <a:pt x="4602" y="490"/>
                </a:lnTo>
                <a:lnTo>
                  <a:pt x="4886" y="516"/>
                </a:lnTo>
                <a:lnTo>
                  <a:pt x="5170" y="541"/>
                </a:lnTo>
                <a:lnTo>
                  <a:pt x="5455" y="567"/>
                </a:lnTo>
                <a:lnTo>
                  <a:pt x="5739" y="593"/>
                </a:lnTo>
                <a:lnTo>
                  <a:pt x="6023" y="645"/>
                </a:lnTo>
                <a:lnTo>
                  <a:pt x="6308" y="670"/>
                </a:lnTo>
                <a:lnTo>
                  <a:pt x="6592" y="696"/>
                </a:lnTo>
                <a:lnTo>
                  <a:pt x="6877" y="722"/>
                </a:lnTo>
                <a:lnTo>
                  <a:pt x="7161" y="748"/>
                </a:lnTo>
                <a:lnTo>
                  <a:pt x="7445" y="774"/>
                </a:lnTo>
                <a:lnTo>
                  <a:pt x="7756" y="825"/>
                </a:lnTo>
                <a:lnTo>
                  <a:pt x="8040" y="851"/>
                </a:lnTo>
                <a:lnTo>
                  <a:pt x="8325" y="877"/>
                </a:lnTo>
                <a:lnTo>
                  <a:pt x="8609" y="903"/>
                </a:lnTo>
                <a:lnTo>
                  <a:pt x="8893" y="928"/>
                </a:lnTo>
                <a:lnTo>
                  <a:pt x="9178" y="954"/>
                </a:lnTo>
                <a:lnTo>
                  <a:pt x="9462" y="1006"/>
                </a:lnTo>
                <a:lnTo>
                  <a:pt x="9746" y="1032"/>
                </a:lnTo>
                <a:lnTo>
                  <a:pt x="10031" y="1057"/>
                </a:lnTo>
                <a:lnTo>
                  <a:pt x="10315" y="1083"/>
                </a:lnTo>
                <a:lnTo>
                  <a:pt x="10600" y="1109"/>
                </a:lnTo>
                <a:lnTo>
                  <a:pt x="10884" y="1135"/>
                </a:lnTo>
                <a:lnTo>
                  <a:pt x="11194" y="1186"/>
                </a:lnTo>
                <a:lnTo>
                  <a:pt x="11479" y="1212"/>
                </a:lnTo>
                <a:lnTo>
                  <a:pt x="11763" y="1238"/>
                </a:lnTo>
                <a:lnTo>
                  <a:pt x="12047" y="1264"/>
                </a:lnTo>
                <a:lnTo>
                  <a:pt x="12332" y="1290"/>
                </a:lnTo>
                <a:lnTo>
                  <a:pt x="12616" y="1341"/>
                </a:lnTo>
                <a:lnTo>
                  <a:pt x="12901" y="1367"/>
                </a:lnTo>
                <a:lnTo>
                  <a:pt x="13185" y="1393"/>
                </a:lnTo>
                <a:lnTo>
                  <a:pt x="13469" y="1419"/>
                </a:lnTo>
                <a:lnTo>
                  <a:pt x="13754" y="1444"/>
                </a:lnTo>
                <a:lnTo>
                  <a:pt x="14038" y="1470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26"/>
          <p:cNvSpPr/>
          <p:nvPr/>
        </p:nvSpPr>
        <p:spPr>
          <a:xfrm>
            <a:off x="9057453" y="1010494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310" y="25"/>
                </a:lnTo>
                <a:lnTo>
                  <a:pt x="594" y="51"/>
                </a:lnTo>
                <a:lnTo>
                  <a:pt x="879" y="103"/>
                </a:lnTo>
                <a:lnTo>
                  <a:pt x="1163" y="129"/>
                </a:lnTo>
                <a:lnTo>
                  <a:pt x="1447" y="154"/>
                </a:lnTo>
                <a:lnTo>
                  <a:pt x="1732" y="180"/>
                </a:lnTo>
                <a:lnTo>
                  <a:pt x="2016" y="206"/>
                </a:lnTo>
                <a:lnTo>
                  <a:pt x="2301" y="232"/>
                </a:lnTo>
                <a:lnTo>
                  <a:pt x="2585" y="283"/>
                </a:lnTo>
                <a:lnTo>
                  <a:pt x="2869" y="309"/>
                </a:lnTo>
                <a:lnTo>
                  <a:pt x="3154" y="335"/>
                </a:lnTo>
                <a:lnTo>
                  <a:pt x="3438" y="361"/>
                </a:lnTo>
                <a:lnTo>
                  <a:pt x="3748" y="387"/>
                </a:lnTo>
                <a:lnTo>
                  <a:pt x="4033" y="438"/>
                </a:lnTo>
                <a:lnTo>
                  <a:pt x="4317" y="464"/>
                </a:lnTo>
                <a:lnTo>
                  <a:pt x="4602" y="490"/>
                </a:lnTo>
                <a:lnTo>
                  <a:pt x="4886" y="516"/>
                </a:lnTo>
                <a:lnTo>
                  <a:pt x="5170" y="541"/>
                </a:lnTo>
                <a:lnTo>
                  <a:pt x="5455" y="567"/>
                </a:lnTo>
                <a:lnTo>
                  <a:pt x="5739" y="619"/>
                </a:lnTo>
                <a:lnTo>
                  <a:pt x="6023" y="645"/>
                </a:lnTo>
                <a:lnTo>
                  <a:pt x="6308" y="670"/>
                </a:lnTo>
                <a:lnTo>
                  <a:pt x="6592" y="696"/>
                </a:lnTo>
                <a:lnTo>
                  <a:pt x="6903" y="722"/>
                </a:lnTo>
                <a:lnTo>
                  <a:pt x="7187" y="774"/>
                </a:lnTo>
                <a:lnTo>
                  <a:pt x="7471" y="799"/>
                </a:lnTo>
                <a:lnTo>
                  <a:pt x="7756" y="825"/>
                </a:lnTo>
                <a:lnTo>
                  <a:pt x="8040" y="851"/>
                </a:lnTo>
                <a:lnTo>
                  <a:pt x="8325" y="877"/>
                </a:lnTo>
                <a:lnTo>
                  <a:pt x="8609" y="928"/>
                </a:lnTo>
                <a:lnTo>
                  <a:pt x="8893" y="954"/>
                </a:lnTo>
                <a:lnTo>
                  <a:pt x="9178" y="980"/>
                </a:lnTo>
                <a:lnTo>
                  <a:pt x="9462" y="1006"/>
                </a:lnTo>
                <a:lnTo>
                  <a:pt x="9746" y="1032"/>
                </a:lnTo>
                <a:lnTo>
                  <a:pt x="10031" y="1083"/>
                </a:lnTo>
                <a:lnTo>
                  <a:pt x="10341" y="1109"/>
                </a:lnTo>
                <a:lnTo>
                  <a:pt x="10626" y="1135"/>
                </a:lnTo>
                <a:lnTo>
                  <a:pt x="10910" y="1161"/>
                </a:lnTo>
                <a:lnTo>
                  <a:pt x="11194" y="1186"/>
                </a:lnTo>
                <a:lnTo>
                  <a:pt x="11479" y="1238"/>
                </a:lnTo>
                <a:lnTo>
                  <a:pt x="11763" y="1264"/>
                </a:lnTo>
                <a:lnTo>
                  <a:pt x="12047" y="1290"/>
                </a:lnTo>
                <a:lnTo>
                  <a:pt x="12332" y="1315"/>
                </a:lnTo>
                <a:lnTo>
                  <a:pt x="12616" y="1341"/>
                </a:lnTo>
                <a:lnTo>
                  <a:pt x="12901" y="1393"/>
                </a:lnTo>
                <a:lnTo>
                  <a:pt x="13185" y="1419"/>
                </a:lnTo>
                <a:lnTo>
                  <a:pt x="13469" y="1444"/>
                </a:lnTo>
                <a:lnTo>
                  <a:pt x="13780" y="1470"/>
                </a:lnTo>
                <a:lnTo>
                  <a:pt x="14064" y="1496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27"/>
          <p:cNvSpPr/>
          <p:nvPr/>
        </p:nvSpPr>
        <p:spPr>
          <a:xfrm>
            <a:off x="9071518" y="1010644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103"/>
                </a:lnTo>
                <a:lnTo>
                  <a:pt x="1137" y="129"/>
                </a:lnTo>
                <a:lnTo>
                  <a:pt x="1421" y="154"/>
                </a:lnTo>
                <a:lnTo>
                  <a:pt x="1706" y="180"/>
                </a:lnTo>
                <a:lnTo>
                  <a:pt x="1990" y="206"/>
                </a:lnTo>
                <a:lnTo>
                  <a:pt x="2275" y="258"/>
                </a:lnTo>
                <a:lnTo>
                  <a:pt x="2559" y="283"/>
                </a:lnTo>
                <a:lnTo>
                  <a:pt x="2869" y="309"/>
                </a:lnTo>
                <a:lnTo>
                  <a:pt x="3154" y="335"/>
                </a:lnTo>
                <a:lnTo>
                  <a:pt x="3438" y="361"/>
                </a:lnTo>
                <a:lnTo>
                  <a:pt x="3722" y="412"/>
                </a:lnTo>
                <a:lnTo>
                  <a:pt x="4007" y="438"/>
                </a:lnTo>
                <a:lnTo>
                  <a:pt x="4291" y="464"/>
                </a:lnTo>
                <a:lnTo>
                  <a:pt x="4576" y="490"/>
                </a:lnTo>
                <a:lnTo>
                  <a:pt x="4860" y="541"/>
                </a:lnTo>
                <a:lnTo>
                  <a:pt x="5144" y="567"/>
                </a:lnTo>
                <a:lnTo>
                  <a:pt x="5429" y="593"/>
                </a:lnTo>
                <a:lnTo>
                  <a:pt x="5713" y="619"/>
                </a:lnTo>
                <a:lnTo>
                  <a:pt x="6023" y="645"/>
                </a:lnTo>
                <a:lnTo>
                  <a:pt x="6308" y="696"/>
                </a:lnTo>
                <a:lnTo>
                  <a:pt x="6592" y="722"/>
                </a:lnTo>
                <a:lnTo>
                  <a:pt x="6877" y="748"/>
                </a:lnTo>
                <a:lnTo>
                  <a:pt x="7161" y="774"/>
                </a:lnTo>
                <a:lnTo>
                  <a:pt x="7445" y="799"/>
                </a:lnTo>
                <a:lnTo>
                  <a:pt x="7730" y="851"/>
                </a:lnTo>
                <a:lnTo>
                  <a:pt x="8014" y="877"/>
                </a:lnTo>
                <a:lnTo>
                  <a:pt x="8299" y="903"/>
                </a:lnTo>
                <a:lnTo>
                  <a:pt x="8583" y="928"/>
                </a:lnTo>
                <a:lnTo>
                  <a:pt x="8867" y="954"/>
                </a:lnTo>
                <a:lnTo>
                  <a:pt x="9152" y="1006"/>
                </a:lnTo>
                <a:lnTo>
                  <a:pt x="9462" y="1032"/>
                </a:lnTo>
                <a:lnTo>
                  <a:pt x="9746" y="1057"/>
                </a:lnTo>
                <a:lnTo>
                  <a:pt x="10031" y="1083"/>
                </a:lnTo>
                <a:lnTo>
                  <a:pt x="10315" y="1109"/>
                </a:lnTo>
                <a:lnTo>
                  <a:pt x="10600" y="1161"/>
                </a:lnTo>
                <a:lnTo>
                  <a:pt x="10884" y="1186"/>
                </a:lnTo>
                <a:lnTo>
                  <a:pt x="11168" y="1212"/>
                </a:lnTo>
                <a:lnTo>
                  <a:pt x="11453" y="1238"/>
                </a:lnTo>
                <a:lnTo>
                  <a:pt x="11737" y="1264"/>
                </a:lnTo>
                <a:lnTo>
                  <a:pt x="12022" y="1315"/>
                </a:lnTo>
                <a:lnTo>
                  <a:pt x="12306" y="1341"/>
                </a:lnTo>
                <a:lnTo>
                  <a:pt x="12616" y="1367"/>
                </a:lnTo>
                <a:lnTo>
                  <a:pt x="12901" y="1393"/>
                </a:lnTo>
                <a:lnTo>
                  <a:pt x="13185" y="1444"/>
                </a:lnTo>
                <a:lnTo>
                  <a:pt x="13469" y="1470"/>
                </a:lnTo>
                <a:lnTo>
                  <a:pt x="13754" y="1496"/>
                </a:lnTo>
                <a:lnTo>
                  <a:pt x="14038" y="1522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28"/>
          <p:cNvSpPr/>
          <p:nvPr/>
        </p:nvSpPr>
        <p:spPr>
          <a:xfrm>
            <a:off x="9085557" y="10107976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103"/>
                </a:lnTo>
                <a:lnTo>
                  <a:pt x="1137" y="129"/>
                </a:lnTo>
                <a:lnTo>
                  <a:pt x="1421" y="154"/>
                </a:lnTo>
                <a:lnTo>
                  <a:pt x="1706" y="180"/>
                </a:lnTo>
                <a:lnTo>
                  <a:pt x="2016" y="232"/>
                </a:lnTo>
                <a:lnTo>
                  <a:pt x="2301" y="258"/>
                </a:lnTo>
                <a:lnTo>
                  <a:pt x="2585" y="283"/>
                </a:lnTo>
                <a:lnTo>
                  <a:pt x="2869" y="309"/>
                </a:lnTo>
                <a:lnTo>
                  <a:pt x="3154" y="361"/>
                </a:lnTo>
                <a:lnTo>
                  <a:pt x="3438" y="387"/>
                </a:lnTo>
                <a:lnTo>
                  <a:pt x="3722" y="412"/>
                </a:lnTo>
                <a:lnTo>
                  <a:pt x="4007" y="438"/>
                </a:lnTo>
                <a:lnTo>
                  <a:pt x="4291" y="464"/>
                </a:lnTo>
                <a:lnTo>
                  <a:pt x="4576" y="516"/>
                </a:lnTo>
                <a:lnTo>
                  <a:pt x="4860" y="541"/>
                </a:lnTo>
                <a:lnTo>
                  <a:pt x="5144" y="567"/>
                </a:lnTo>
                <a:lnTo>
                  <a:pt x="5455" y="593"/>
                </a:lnTo>
                <a:lnTo>
                  <a:pt x="5739" y="619"/>
                </a:lnTo>
                <a:lnTo>
                  <a:pt x="6023" y="670"/>
                </a:lnTo>
                <a:lnTo>
                  <a:pt x="6308" y="696"/>
                </a:lnTo>
                <a:lnTo>
                  <a:pt x="6592" y="722"/>
                </a:lnTo>
                <a:lnTo>
                  <a:pt x="6877" y="748"/>
                </a:lnTo>
                <a:lnTo>
                  <a:pt x="7161" y="799"/>
                </a:lnTo>
                <a:lnTo>
                  <a:pt x="7445" y="825"/>
                </a:lnTo>
                <a:lnTo>
                  <a:pt x="7730" y="851"/>
                </a:lnTo>
                <a:lnTo>
                  <a:pt x="8014" y="877"/>
                </a:lnTo>
                <a:lnTo>
                  <a:pt x="8299" y="903"/>
                </a:lnTo>
                <a:lnTo>
                  <a:pt x="8609" y="954"/>
                </a:lnTo>
                <a:lnTo>
                  <a:pt x="8893" y="980"/>
                </a:lnTo>
                <a:lnTo>
                  <a:pt x="9178" y="1006"/>
                </a:lnTo>
                <a:lnTo>
                  <a:pt x="9462" y="1032"/>
                </a:lnTo>
                <a:lnTo>
                  <a:pt x="9746" y="1083"/>
                </a:lnTo>
                <a:lnTo>
                  <a:pt x="10031" y="1109"/>
                </a:lnTo>
                <a:lnTo>
                  <a:pt x="10315" y="1135"/>
                </a:lnTo>
                <a:lnTo>
                  <a:pt x="10600" y="1161"/>
                </a:lnTo>
                <a:lnTo>
                  <a:pt x="10884" y="1212"/>
                </a:lnTo>
                <a:lnTo>
                  <a:pt x="11168" y="1238"/>
                </a:lnTo>
                <a:lnTo>
                  <a:pt x="11453" y="1264"/>
                </a:lnTo>
                <a:lnTo>
                  <a:pt x="11737" y="1290"/>
                </a:lnTo>
                <a:lnTo>
                  <a:pt x="12047" y="1315"/>
                </a:lnTo>
                <a:lnTo>
                  <a:pt x="12332" y="1367"/>
                </a:lnTo>
                <a:lnTo>
                  <a:pt x="12616" y="1393"/>
                </a:lnTo>
                <a:lnTo>
                  <a:pt x="12901" y="1419"/>
                </a:lnTo>
                <a:lnTo>
                  <a:pt x="13185" y="1444"/>
                </a:lnTo>
                <a:lnTo>
                  <a:pt x="13469" y="1496"/>
                </a:lnTo>
                <a:lnTo>
                  <a:pt x="13754" y="1522"/>
                </a:lnTo>
                <a:lnTo>
                  <a:pt x="14038" y="1548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29"/>
          <p:cNvSpPr/>
          <p:nvPr/>
        </p:nvSpPr>
        <p:spPr>
          <a:xfrm>
            <a:off x="9099596" y="10109527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51"/>
                </a:lnTo>
                <a:lnTo>
                  <a:pt x="853" y="103"/>
                </a:lnTo>
                <a:lnTo>
                  <a:pt x="1163" y="129"/>
                </a:lnTo>
                <a:lnTo>
                  <a:pt x="1447" y="154"/>
                </a:lnTo>
                <a:lnTo>
                  <a:pt x="1732" y="180"/>
                </a:lnTo>
                <a:lnTo>
                  <a:pt x="2016" y="232"/>
                </a:lnTo>
                <a:lnTo>
                  <a:pt x="2301" y="258"/>
                </a:lnTo>
                <a:lnTo>
                  <a:pt x="2585" y="283"/>
                </a:lnTo>
                <a:lnTo>
                  <a:pt x="2869" y="309"/>
                </a:lnTo>
                <a:lnTo>
                  <a:pt x="3154" y="361"/>
                </a:lnTo>
                <a:lnTo>
                  <a:pt x="3438" y="387"/>
                </a:lnTo>
                <a:lnTo>
                  <a:pt x="3722" y="412"/>
                </a:lnTo>
                <a:lnTo>
                  <a:pt x="4007" y="438"/>
                </a:lnTo>
                <a:lnTo>
                  <a:pt x="4291" y="490"/>
                </a:lnTo>
                <a:lnTo>
                  <a:pt x="4602" y="516"/>
                </a:lnTo>
                <a:lnTo>
                  <a:pt x="4886" y="541"/>
                </a:lnTo>
                <a:lnTo>
                  <a:pt x="5170" y="567"/>
                </a:lnTo>
                <a:lnTo>
                  <a:pt x="5455" y="619"/>
                </a:lnTo>
                <a:lnTo>
                  <a:pt x="5739" y="645"/>
                </a:lnTo>
                <a:lnTo>
                  <a:pt x="6023" y="670"/>
                </a:lnTo>
                <a:lnTo>
                  <a:pt x="6308" y="696"/>
                </a:lnTo>
                <a:lnTo>
                  <a:pt x="6592" y="748"/>
                </a:lnTo>
                <a:lnTo>
                  <a:pt x="6877" y="774"/>
                </a:lnTo>
                <a:lnTo>
                  <a:pt x="7161" y="799"/>
                </a:lnTo>
                <a:lnTo>
                  <a:pt x="7445" y="825"/>
                </a:lnTo>
                <a:lnTo>
                  <a:pt x="7756" y="877"/>
                </a:lnTo>
                <a:lnTo>
                  <a:pt x="8040" y="903"/>
                </a:lnTo>
                <a:lnTo>
                  <a:pt x="8325" y="928"/>
                </a:lnTo>
                <a:lnTo>
                  <a:pt x="8609" y="954"/>
                </a:lnTo>
                <a:lnTo>
                  <a:pt x="8893" y="980"/>
                </a:lnTo>
                <a:lnTo>
                  <a:pt x="9178" y="1032"/>
                </a:lnTo>
                <a:lnTo>
                  <a:pt x="9462" y="1057"/>
                </a:lnTo>
                <a:lnTo>
                  <a:pt x="9746" y="1083"/>
                </a:lnTo>
                <a:lnTo>
                  <a:pt x="10031" y="1109"/>
                </a:lnTo>
                <a:lnTo>
                  <a:pt x="10315" y="1161"/>
                </a:lnTo>
                <a:lnTo>
                  <a:pt x="10600" y="1186"/>
                </a:lnTo>
                <a:lnTo>
                  <a:pt x="10884" y="1212"/>
                </a:lnTo>
                <a:lnTo>
                  <a:pt x="11194" y="1264"/>
                </a:lnTo>
                <a:lnTo>
                  <a:pt x="11479" y="1290"/>
                </a:lnTo>
                <a:lnTo>
                  <a:pt x="11763" y="1315"/>
                </a:lnTo>
                <a:lnTo>
                  <a:pt x="12047" y="1341"/>
                </a:lnTo>
                <a:lnTo>
                  <a:pt x="12332" y="1393"/>
                </a:lnTo>
                <a:lnTo>
                  <a:pt x="12616" y="1419"/>
                </a:lnTo>
                <a:lnTo>
                  <a:pt x="12901" y="1444"/>
                </a:lnTo>
                <a:lnTo>
                  <a:pt x="13185" y="1470"/>
                </a:lnTo>
                <a:lnTo>
                  <a:pt x="13469" y="1496"/>
                </a:lnTo>
                <a:lnTo>
                  <a:pt x="13754" y="1548"/>
                </a:lnTo>
                <a:lnTo>
                  <a:pt x="14038" y="1573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30"/>
          <p:cNvSpPr/>
          <p:nvPr/>
        </p:nvSpPr>
        <p:spPr>
          <a:xfrm>
            <a:off x="9113634" y="1011110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94" y="51"/>
                </a:lnTo>
                <a:lnTo>
                  <a:pt x="879" y="103"/>
                </a:lnTo>
                <a:lnTo>
                  <a:pt x="1163" y="129"/>
                </a:lnTo>
                <a:lnTo>
                  <a:pt x="1447" y="154"/>
                </a:lnTo>
                <a:lnTo>
                  <a:pt x="1732" y="206"/>
                </a:lnTo>
                <a:lnTo>
                  <a:pt x="2016" y="232"/>
                </a:lnTo>
                <a:lnTo>
                  <a:pt x="2301" y="258"/>
                </a:lnTo>
                <a:lnTo>
                  <a:pt x="2585" y="283"/>
                </a:lnTo>
                <a:lnTo>
                  <a:pt x="2869" y="335"/>
                </a:lnTo>
                <a:lnTo>
                  <a:pt x="3154" y="361"/>
                </a:lnTo>
                <a:lnTo>
                  <a:pt x="3438" y="387"/>
                </a:lnTo>
                <a:lnTo>
                  <a:pt x="3748" y="412"/>
                </a:lnTo>
                <a:lnTo>
                  <a:pt x="4033" y="464"/>
                </a:lnTo>
                <a:lnTo>
                  <a:pt x="4317" y="490"/>
                </a:lnTo>
                <a:lnTo>
                  <a:pt x="4602" y="516"/>
                </a:lnTo>
                <a:lnTo>
                  <a:pt x="4886" y="541"/>
                </a:lnTo>
                <a:lnTo>
                  <a:pt x="5170" y="593"/>
                </a:lnTo>
                <a:lnTo>
                  <a:pt x="5455" y="619"/>
                </a:lnTo>
                <a:lnTo>
                  <a:pt x="5739" y="645"/>
                </a:lnTo>
                <a:lnTo>
                  <a:pt x="6023" y="670"/>
                </a:lnTo>
                <a:lnTo>
                  <a:pt x="6308" y="722"/>
                </a:lnTo>
                <a:lnTo>
                  <a:pt x="6592" y="748"/>
                </a:lnTo>
                <a:lnTo>
                  <a:pt x="6877" y="774"/>
                </a:lnTo>
                <a:lnTo>
                  <a:pt x="7187" y="799"/>
                </a:lnTo>
                <a:lnTo>
                  <a:pt x="7471" y="851"/>
                </a:lnTo>
                <a:lnTo>
                  <a:pt x="7756" y="877"/>
                </a:lnTo>
                <a:lnTo>
                  <a:pt x="8040" y="903"/>
                </a:lnTo>
                <a:lnTo>
                  <a:pt x="8325" y="928"/>
                </a:lnTo>
                <a:lnTo>
                  <a:pt x="8609" y="980"/>
                </a:lnTo>
                <a:lnTo>
                  <a:pt x="8893" y="1006"/>
                </a:lnTo>
                <a:lnTo>
                  <a:pt x="9178" y="1032"/>
                </a:lnTo>
                <a:lnTo>
                  <a:pt x="9462" y="1083"/>
                </a:lnTo>
                <a:lnTo>
                  <a:pt x="9746" y="1109"/>
                </a:lnTo>
                <a:lnTo>
                  <a:pt x="10031" y="1135"/>
                </a:lnTo>
                <a:lnTo>
                  <a:pt x="10341" y="1161"/>
                </a:lnTo>
                <a:lnTo>
                  <a:pt x="10626" y="1212"/>
                </a:lnTo>
                <a:lnTo>
                  <a:pt x="10910" y="1238"/>
                </a:lnTo>
                <a:lnTo>
                  <a:pt x="11194" y="1264"/>
                </a:lnTo>
                <a:lnTo>
                  <a:pt x="11479" y="1290"/>
                </a:lnTo>
                <a:lnTo>
                  <a:pt x="11763" y="1341"/>
                </a:lnTo>
                <a:lnTo>
                  <a:pt x="12047" y="1367"/>
                </a:lnTo>
                <a:lnTo>
                  <a:pt x="12332" y="1393"/>
                </a:lnTo>
                <a:lnTo>
                  <a:pt x="12616" y="1444"/>
                </a:lnTo>
                <a:lnTo>
                  <a:pt x="12901" y="1470"/>
                </a:lnTo>
                <a:lnTo>
                  <a:pt x="13185" y="1496"/>
                </a:lnTo>
                <a:lnTo>
                  <a:pt x="13469" y="1522"/>
                </a:lnTo>
                <a:lnTo>
                  <a:pt x="13780" y="1573"/>
                </a:lnTo>
                <a:lnTo>
                  <a:pt x="14064" y="1599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31"/>
          <p:cNvSpPr/>
          <p:nvPr/>
        </p:nvSpPr>
        <p:spPr>
          <a:xfrm>
            <a:off x="9127699" y="1011269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29"/>
                </a:lnTo>
                <a:lnTo>
                  <a:pt x="1421" y="154"/>
                </a:lnTo>
                <a:lnTo>
                  <a:pt x="1706" y="206"/>
                </a:lnTo>
                <a:lnTo>
                  <a:pt x="1990" y="232"/>
                </a:lnTo>
                <a:lnTo>
                  <a:pt x="2275" y="258"/>
                </a:lnTo>
                <a:lnTo>
                  <a:pt x="2559" y="283"/>
                </a:lnTo>
                <a:lnTo>
                  <a:pt x="2869" y="335"/>
                </a:lnTo>
                <a:lnTo>
                  <a:pt x="3154" y="361"/>
                </a:lnTo>
                <a:lnTo>
                  <a:pt x="3438" y="387"/>
                </a:lnTo>
                <a:lnTo>
                  <a:pt x="3722" y="438"/>
                </a:lnTo>
                <a:lnTo>
                  <a:pt x="4007" y="464"/>
                </a:lnTo>
                <a:lnTo>
                  <a:pt x="4291" y="490"/>
                </a:lnTo>
                <a:lnTo>
                  <a:pt x="4576" y="516"/>
                </a:lnTo>
                <a:lnTo>
                  <a:pt x="4860" y="567"/>
                </a:lnTo>
                <a:lnTo>
                  <a:pt x="5144" y="593"/>
                </a:lnTo>
                <a:lnTo>
                  <a:pt x="5429" y="619"/>
                </a:lnTo>
                <a:lnTo>
                  <a:pt x="5713" y="670"/>
                </a:lnTo>
                <a:lnTo>
                  <a:pt x="5998" y="696"/>
                </a:lnTo>
                <a:lnTo>
                  <a:pt x="6308" y="722"/>
                </a:lnTo>
                <a:lnTo>
                  <a:pt x="6592" y="748"/>
                </a:lnTo>
                <a:lnTo>
                  <a:pt x="6877" y="799"/>
                </a:lnTo>
                <a:lnTo>
                  <a:pt x="7161" y="825"/>
                </a:lnTo>
                <a:lnTo>
                  <a:pt x="7445" y="851"/>
                </a:lnTo>
                <a:lnTo>
                  <a:pt x="7730" y="877"/>
                </a:lnTo>
                <a:lnTo>
                  <a:pt x="8014" y="928"/>
                </a:lnTo>
                <a:lnTo>
                  <a:pt x="8299" y="954"/>
                </a:lnTo>
                <a:lnTo>
                  <a:pt x="8583" y="980"/>
                </a:lnTo>
                <a:lnTo>
                  <a:pt x="8867" y="1032"/>
                </a:lnTo>
                <a:lnTo>
                  <a:pt x="9152" y="1057"/>
                </a:lnTo>
                <a:lnTo>
                  <a:pt x="9462" y="1083"/>
                </a:lnTo>
                <a:lnTo>
                  <a:pt x="9746" y="1109"/>
                </a:lnTo>
                <a:lnTo>
                  <a:pt x="10031" y="1161"/>
                </a:lnTo>
                <a:lnTo>
                  <a:pt x="10315" y="1186"/>
                </a:lnTo>
                <a:lnTo>
                  <a:pt x="10600" y="1212"/>
                </a:lnTo>
                <a:lnTo>
                  <a:pt x="10884" y="1264"/>
                </a:lnTo>
                <a:lnTo>
                  <a:pt x="11168" y="1290"/>
                </a:lnTo>
                <a:lnTo>
                  <a:pt x="11453" y="1315"/>
                </a:lnTo>
                <a:lnTo>
                  <a:pt x="11737" y="1341"/>
                </a:lnTo>
                <a:lnTo>
                  <a:pt x="12022" y="1393"/>
                </a:lnTo>
                <a:lnTo>
                  <a:pt x="12306" y="1419"/>
                </a:lnTo>
                <a:lnTo>
                  <a:pt x="12590" y="1444"/>
                </a:lnTo>
                <a:lnTo>
                  <a:pt x="12901" y="1496"/>
                </a:lnTo>
                <a:lnTo>
                  <a:pt x="13185" y="1522"/>
                </a:lnTo>
                <a:lnTo>
                  <a:pt x="13469" y="1548"/>
                </a:lnTo>
                <a:lnTo>
                  <a:pt x="13754" y="1573"/>
                </a:lnTo>
                <a:lnTo>
                  <a:pt x="14038" y="1625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32"/>
          <p:cNvSpPr/>
          <p:nvPr/>
        </p:nvSpPr>
        <p:spPr>
          <a:xfrm>
            <a:off x="9141737" y="10114316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29"/>
                </a:lnTo>
                <a:lnTo>
                  <a:pt x="1421" y="180"/>
                </a:lnTo>
                <a:lnTo>
                  <a:pt x="1706" y="206"/>
                </a:lnTo>
                <a:lnTo>
                  <a:pt x="2016" y="232"/>
                </a:lnTo>
                <a:lnTo>
                  <a:pt x="2301" y="258"/>
                </a:lnTo>
                <a:lnTo>
                  <a:pt x="2585" y="309"/>
                </a:lnTo>
                <a:lnTo>
                  <a:pt x="2869" y="335"/>
                </a:lnTo>
                <a:lnTo>
                  <a:pt x="3154" y="361"/>
                </a:lnTo>
                <a:lnTo>
                  <a:pt x="3438" y="387"/>
                </a:lnTo>
                <a:lnTo>
                  <a:pt x="3722" y="438"/>
                </a:lnTo>
                <a:lnTo>
                  <a:pt x="4007" y="464"/>
                </a:lnTo>
                <a:lnTo>
                  <a:pt x="4291" y="490"/>
                </a:lnTo>
                <a:lnTo>
                  <a:pt x="4576" y="541"/>
                </a:lnTo>
                <a:lnTo>
                  <a:pt x="4860" y="567"/>
                </a:lnTo>
                <a:lnTo>
                  <a:pt x="5144" y="593"/>
                </a:lnTo>
                <a:lnTo>
                  <a:pt x="5455" y="645"/>
                </a:lnTo>
                <a:lnTo>
                  <a:pt x="5739" y="670"/>
                </a:lnTo>
                <a:lnTo>
                  <a:pt x="6023" y="696"/>
                </a:lnTo>
                <a:lnTo>
                  <a:pt x="6308" y="722"/>
                </a:lnTo>
                <a:lnTo>
                  <a:pt x="6592" y="774"/>
                </a:lnTo>
                <a:lnTo>
                  <a:pt x="6877" y="799"/>
                </a:lnTo>
                <a:lnTo>
                  <a:pt x="7161" y="825"/>
                </a:lnTo>
                <a:lnTo>
                  <a:pt x="7445" y="877"/>
                </a:lnTo>
                <a:lnTo>
                  <a:pt x="7730" y="903"/>
                </a:lnTo>
                <a:lnTo>
                  <a:pt x="8014" y="928"/>
                </a:lnTo>
                <a:lnTo>
                  <a:pt x="8299" y="980"/>
                </a:lnTo>
                <a:lnTo>
                  <a:pt x="8609" y="1006"/>
                </a:lnTo>
                <a:lnTo>
                  <a:pt x="8893" y="1032"/>
                </a:lnTo>
                <a:lnTo>
                  <a:pt x="9178" y="1083"/>
                </a:lnTo>
                <a:lnTo>
                  <a:pt x="9462" y="1109"/>
                </a:lnTo>
                <a:lnTo>
                  <a:pt x="9746" y="1135"/>
                </a:lnTo>
                <a:lnTo>
                  <a:pt x="10031" y="1161"/>
                </a:lnTo>
                <a:lnTo>
                  <a:pt x="10315" y="1212"/>
                </a:lnTo>
                <a:lnTo>
                  <a:pt x="10600" y="1238"/>
                </a:lnTo>
                <a:lnTo>
                  <a:pt x="10884" y="1264"/>
                </a:lnTo>
                <a:lnTo>
                  <a:pt x="11168" y="1315"/>
                </a:lnTo>
                <a:lnTo>
                  <a:pt x="11453" y="1341"/>
                </a:lnTo>
                <a:lnTo>
                  <a:pt x="11737" y="1367"/>
                </a:lnTo>
                <a:lnTo>
                  <a:pt x="12047" y="1419"/>
                </a:lnTo>
                <a:lnTo>
                  <a:pt x="12332" y="1444"/>
                </a:lnTo>
                <a:lnTo>
                  <a:pt x="12616" y="1470"/>
                </a:lnTo>
                <a:lnTo>
                  <a:pt x="12901" y="1496"/>
                </a:lnTo>
                <a:lnTo>
                  <a:pt x="13185" y="1548"/>
                </a:lnTo>
                <a:lnTo>
                  <a:pt x="13469" y="1573"/>
                </a:lnTo>
                <a:lnTo>
                  <a:pt x="13754" y="1599"/>
                </a:lnTo>
                <a:lnTo>
                  <a:pt x="14038" y="1651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33"/>
          <p:cNvSpPr/>
          <p:nvPr/>
        </p:nvSpPr>
        <p:spPr>
          <a:xfrm>
            <a:off x="9155776" y="10115957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29"/>
                </a:lnTo>
                <a:lnTo>
                  <a:pt x="1447" y="180"/>
                </a:lnTo>
                <a:lnTo>
                  <a:pt x="1732" y="206"/>
                </a:lnTo>
                <a:lnTo>
                  <a:pt x="2016" y="232"/>
                </a:lnTo>
                <a:lnTo>
                  <a:pt x="2301" y="283"/>
                </a:lnTo>
                <a:lnTo>
                  <a:pt x="2585" y="309"/>
                </a:lnTo>
                <a:lnTo>
                  <a:pt x="2869" y="335"/>
                </a:lnTo>
                <a:lnTo>
                  <a:pt x="3154" y="361"/>
                </a:lnTo>
                <a:lnTo>
                  <a:pt x="3438" y="412"/>
                </a:lnTo>
                <a:lnTo>
                  <a:pt x="3722" y="438"/>
                </a:lnTo>
                <a:lnTo>
                  <a:pt x="4007" y="464"/>
                </a:lnTo>
                <a:lnTo>
                  <a:pt x="4291" y="516"/>
                </a:lnTo>
                <a:lnTo>
                  <a:pt x="4602" y="541"/>
                </a:lnTo>
                <a:lnTo>
                  <a:pt x="4886" y="567"/>
                </a:lnTo>
                <a:lnTo>
                  <a:pt x="5170" y="619"/>
                </a:lnTo>
                <a:lnTo>
                  <a:pt x="5455" y="645"/>
                </a:lnTo>
                <a:lnTo>
                  <a:pt x="5739" y="670"/>
                </a:lnTo>
                <a:lnTo>
                  <a:pt x="6023" y="722"/>
                </a:lnTo>
                <a:lnTo>
                  <a:pt x="6308" y="748"/>
                </a:lnTo>
                <a:lnTo>
                  <a:pt x="6592" y="774"/>
                </a:lnTo>
                <a:lnTo>
                  <a:pt x="6877" y="825"/>
                </a:lnTo>
                <a:lnTo>
                  <a:pt x="7161" y="851"/>
                </a:lnTo>
                <a:lnTo>
                  <a:pt x="7445" y="877"/>
                </a:lnTo>
                <a:lnTo>
                  <a:pt x="7730" y="903"/>
                </a:lnTo>
                <a:lnTo>
                  <a:pt x="8040" y="954"/>
                </a:lnTo>
                <a:lnTo>
                  <a:pt x="8325" y="980"/>
                </a:lnTo>
                <a:lnTo>
                  <a:pt x="8609" y="1006"/>
                </a:lnTo>
                <a:lnTo>
                  <a:pt x="8893" y="1057"/>
                </a:lnTo>
                <a:lnTo>
                  <a:pt x="9178" y="1083"/>
                </a:lnTo>
                <a:lnTo>
                  <a:pt x="9462" y="1109"/>
                </a:lnTo>
                <a:lnTo>
                  <a:pt x="9746" y="1161"/>
                </a:lnTo>
                <a:lnTo>
                  <a:pt x="10031" y="1186"/>
                </a:lnTo>
                <a:lnTo>
                  <a:pt x="10315" y="1212"/>
                </a:lnTo>
                <a:lnTo>
                  <a:pt x="10600" y="1264"/>
                </a:lnTo>
                <a:lnTo>
                  <a:pt x="10884" y="1290"/>
                </a:lnTo>
                <a:lnTo>
                  <a:pt x="11194" y="1315"/>
                </a:lnTo>
                <a:lnTo>
                  <a:pt x="11479" y="1367"/>
                </a:lnTo>
                <a:lnTo>
                  <a:pt x="11763" y="1393"/>
                </a:lnTo>
                <a:lnTo>
                  <a:pt x="12047" y="1419"/>
                </a:lnTo>
                <a:lnTo>
                  <a:pt x="12332" y="1470"/>
                </a:lnTo>
                <a:lnTo>
                  <a:pt x="12616" y="1496"/>
                </a:lnTo>
                <a:lnTo>
                  <a:pt x="12901" y="1522"/>
                </a:lnTo>
                <a:lnTo>
                  <a:pt x="13185" y="1573"/>
                </a:lnTo>
                <a:lnTo>
                  <a:pt x="13469" y="1599"/>
                </a:lnTo>
                <a:lnTo>
                  <a:pt x="13754" y="1625"/>
                </a:lnTo>
                <a:lnTo>
                  <a:pt x="14038" y="1651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34"/>
          <p:cNvSpPr/>
          <p:nvPr/>
        </p:nvSpPr>
        <p:spPr>
          <a:xfrm>
            <a:off x="9169815" y="1011762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94" y="77"/>
                </a:lnTo>
                <a:lnTo>
                  <a:pt x="879" y="103"/>
                </a:lnTo>
                <a:lnTo>
                  <a:pt x="1163" y="129"/>
                </a:lnTo>
                <a:lnTo>
                  <a:pt x="1447" y="180"/>
                </a:lnTo>
                <a:lnTo>
                  <a:pt x="1732" y="206"/>
                </a:lnTo>
                <a:lnTo>
                  <a:pt x="2016" y="232"/>
                </a:lnTo>
                <a:lnTo>
                  <a:pt x="2301" y="283"/>
                </a:lnTo>
                <a:lnTo>
                  <a:pt x="2585" y="309"/>
                </a:lnTo>
                <a:lnTo>
                  <a:pt x="2869" y="335"/>
                </a:lnTo>
                <a:lnTo>
                  <a:pt x="3154" y="387"/>
                </a:lnTo>
                <a:lnTo>
                  <a:pt x="3438" y="412"/>
                </a:lnTo>
                <a:lnTo>
                  <a:pt x="3748" y="438"/>
                </a:lnTo>
                <a:lnTo>
                  <a:pt x="4033" y="490"/>
                </a:lnTo>
                <a:lnTo>
                  <a:pt x="4317" y="516"/>
                </a:lnTo>
                <a:lnTo>
                  <a:pt x="4602" y="541"/>
                </a:lnTo>
                <a:lnTo>
                  <a:pt x="4886" y="593"/>
                </a:lnTo>
                <a:lnTo>
                  <a:pt x="5170" y="619"/>
                </a:lnTo>
                <a:lnTo>
                  <a:pt x="5455" y="645"/>
                </a:lnTo>
                <a:lnTo>
                  <a:pt x="5739" y="696"/>
                </a:lnTo>
                <a:lnTo>
                  <a:pt x="6023" y="722"/>
                </a:lnTo>
                <a:lnTo>
                  <a:pt x="6308" y="748"/>
                </a:lnTo>
                <a:lnTo>
                  <a:pt x="6592" y="799"/>
                </a:lnTo>
                <a:lnTo>
                  <a:pt x="6877" y="825"/>
                </a:lnTo>
                <a:lnTo>
                  <a:pt x="7187" y="851"/>
                </a:lnTo>
                <a:lnTo>
                  <a:pt x="7471" y="903"/>
                </a:lnTo>
                <a:lnTo>
                  <a:pt x="7756" y="928"/>
                </a:lnTo>
                <a:lnTo>
                  <a:pt x="8040" y="954"/>
                </a:lnTo>
                <a:lnTo>
                  <a:pt x="8325" y="1006"/>
                </a:lnTo>
                <a:lnTo>
                  <a:pt x="8609" y="1032"/>
                </a:lnTo>
                <a:lnTo>
                  <a:pt x="8893" y="1057"/>
                </a:lnTo>
                <a:lnTo>
                  <a:pt x="9178" y="1109"/>
                </a:lnTo>
                <a:lnTo>
                  <a:pt x="9462" y="1135"/>
                </a:lnTo>
                <a:lnTo>
                  <a:pt x="9746" y="1161"/>
                </a:lnTo>
                <a:lnTo>
                  <a:pt x="10031" y="1212"/>
                </a:lnTo>
                <a:lnTo>
                  <a:pt x="10315" y="1238"/>
                </a:lnTo>
                <a:lnTo>
                  <a:pt x="10626" y="1264"/>
                </a:lnTo>
                <a:lnTo>
                  <a:pt x="10910" y="1315"/>
                </a:lnTo>
                <a:lnTo>
                  <a:pt x="11194" y="1341"/>
                </a:lnTo>
                <a:lnTo>
                  <a:pt x="11479" y="1367"/>
                </a:lnTo>
                <a:lnTo>
                  <a:pt x="11763" y="1419"/>
                </a:lnTo>
                <a:lnTo>
                  <a:pt x="12047" y="1444"/>
                </a:lnTo>
                <a:lnTo>
                  <a:pt x="12332" y="1470"/>
                </a:lnTo>
                <a:lnTo>
                  <a:pt x="12616" y="1522"/>
                </a:lnTo>
                <a:lnTo>
                  <a:pt x="12901" y="1548"/>
                </a:lnTo>
                <a:lnTo>
                  <a:pt x="13185" y="1573"/>
                </a:lnTo>
                <a:lnTo>
                  <a:pt x="13469" y="1625"/>
                </a:lnTo>
                <a:lnTo>
                  <a:pt x="13780" y="1651"/>
                </a:lnTo>
                <a:lnTo>
                  <a:pt x="14064" y="1677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35"/>
          <p:cNvSpPr/>
          <p:nvPr/>
        </p:nvSpPr>
        <p:spPr>
          <a:xfrm>
            <a:off x="9183880" y="1011930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29"/>
                </a:lnTo>
                <a:lnTo>
                  <a:pt x="1421" y="180"/>
                </a:lnTo>
                <a:lnTo>
                  <a:pt x="1706" y="206"/>
                </a:lnTo>
                <a:lnTo>
                  <a:pt x="1990" y="232"/>
                </a:lnTo>
                <a:lnTo>
                  <a:pt x="2275" y="283"/>
                </a:lnTo>
                <a:lnTo>
                  <a:pt x="2559" y="309"/>
                </a:lnTo>
                <a:lnTo>
                  <a:pt x="2869" y="361"/>
                </a:lnTo>
                <a:lnTo>
                  <a:pt x="3154" y="387"/>
                </a:lnTo>
                <a:lnTo>
                  <a:pt x="3438" y="412"/>
                </a:lnTo>
                <a:lnTo>
                  <a:pt x="3722" y="438"/>
                </a:lnTo>
                <a:lnTo>
                  <a:pt x="4007" y="490"/>
                </a:lnTo>
                <a:lnTo>
                  <a:pt x="4291" y="516"/>
                </a:lnTo>
                <a:lnTo>
                  <a:pt x="4576" y="541"/>
                </a:lnTo>
                <a:lnTo>
                  <a:pt x="4860" y="593"/>
                </a:lnTo>
                <a:lnTo>
                  <a:pt x="5144" y="619"/>
                </a:lnTo>
                <a:lnTo>
                  <a:pt x="5429" y="670"/>
                </a:lnTo>
                <a:lnTo>
                  <a:pt x="5713" y="696"/>
                </a:lnTo>
                <a:lnTo>
                  <a:pt x="5998" y="722"/>
                </a:lnTo>
                <a:lnTo>
                  <a:pt x="6308" y="774"/>
                </a:lnTo>
                <a:lnTo>
                  <a:pt x="6592" y="799"/>
                </a:lnTo>
                <a:lnTo>
                  <a:pt x="6877" y="825"/>
                </a:lnTo>
                <a:lnTo>
                  <a:pt x="7161" y="877"/>
                </a:lnTo>
                <a:lnTo>
                  <a:pt x="7445" y="903"/>
                </a:lnTo>
                <a:lnTo>
                  <a:pt x="7730" y="928"/>
                </a:lnTo>
                <a:lnTo>
                  <a:pt x="8014" y="980"/>
                </a:lnTo>
                <a:lnTo>
                  <a:pt x="8299" y="1006"/>
                </a:lnTo>
                <a:lnTo>
                  <a:pt x="8583" y="1032"/>
                </a:lnTo>
                <a:lnTo>
                  <a:pt x="8867" y="1083"/>
                </a:lnTo>
                <a:lnTo>
                  <a:pt x="9152" y="1109"/>
                </a:lnTo>
                <a:lnTo>
                  <a:pt x="9462" y="1135"/>
                </a:lnTo>
                <a:lnTo>
                  <a:pt x="9746" y="1186"/>
                </a:lnTo>
                <a:lnTo>
                  <a:pt x="10031" y="1212"/>
                </a:lnTo>
                <a:lnTo>
                  <a:pt x="10315" y="1264"/>
                </a:lnTo>
                <a:lnTo>
                  <a:pt x="10600" y="1290"/>
                </a:lnTo>
                <a:lnTo>
                  <a:pt x="10884" y="1315"/>
                </a:lnTo>
                <a:lnTo>
                  <a:pt x="11168" y="1367"/>
                </a:lnTo>
                <a:lnTo>
                  <a:pt x="11453" y="1393"/>
                </a:lnTo>
                <a:lnTo>
                  <a:pt x="11737" y="1419"/>
                </a:lnTo>
                <a:lnTo>
                  <a:pt x="12022" y="1470"/>
                </a:lnTo>
                <a:lnTo>
                  <a:pt x="12306" y="1496"/>
                </a:lnTo>
                <a:lnTo>
                  <a:pt x="12590" y="1522"/>
                </a:lnTo>
                <a:lnTo>
                  <a:pt x="12901" y="1573"/>
                </a:lnTo>
                <a:lnTo>
                  <a:pt x="13185" y="1599"/>
                </a:lnTo>
                <a:lnTo>
                  <a:pt x="13469" y="1625"/>
                </a:lnTo>
                <a:lnTo>
                  <a:pt x="13754" y="1677"/>
                </a:lnTo>
                <a:lnTo>
                  <a:pt x="14038" y="1703"/>
                </a:lnTo>
              </a:path>
            </a:pathLst>
          </a:custGeom>
          <a:ln w="580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36"/>
          <p:cNvSpPr/>
          <p:nvPr/>
        </p:nvSpPr>
        <p:spPr>
          <a:xfrm>
            <a:off x="9197918" y="10121020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29"/>
                </a:lnTo>
                <a:lnTo>
                  <a:pt x="1421" y="180"/>
                </a:lnTo>
                <a:lnTo>
                  <a:pt x="1706" y="206"/>
                </a:lnTo>
                <a:lnTo>
                  <a:pt x="1990" y="232"/>
                </a:lnTo>
                <a:lnTo>
                  <a:pt x="2301" y="283"/>
                </a:lnTo>
                <a:lnTo>
                  <a:pt x="2585" y="309"/>
                </a:lnTo>
                <a:lnTo>
                  <a:pt x="2869" y="361"/>
                </a:lnTo>
                <a:lnTo>
                  <a:pt x="3154" y="387"/>
                </a:lnTo>
                <a:lnTo>
                  <a:pt x="3438" y="412"/>
                </a:lnTo>
                <a:lnTo>
                  <a:pt x="3722" y="464"/>
                </a:lnTo>
                <a:lnTo>
                  <a:pt x="4007" y="490"/>
                </a:lnTo>
                <a:lnTo>
                  <a:pt x="4291" y="516"/>
                </a:lnTo>
                <a:lnTo>
                  <a:pt x="4576" y="567"/>
                </a:lnTo>
                <a:lnTo>
                  <a:pt x="4860" y="593"/>
                </a:lnTo>
                <a:lnTo>
                  <a:pt x="5144" y="619"/>
                </a:lnTo>
                <a:lnTo>
                  <a:pt x="5455" y="670"/>
                </a:lnTo>
                <a:lnTo>
                  <a:pt x="5739" y="696"/>
                </a:lnTo>
                <a:lnTo>
                  <a:pt x="6023" y="748"/>
                </a:lnTo>
                <a:lnTo>
                  <a:pt x="6308" y="774"/>
                </a:lnTo>
                <a:lnTo>
                  <a:pt x="6592" y="799"/>
                </a:lnTo>
                <a:lnTo>
                  <a:pt x="6877" y="851"/>
                </a:lnTo>
                <a:lnTo>
                  <a:pt x="7161" y="877"/>
                </a:lnTo>
                <a:lnTo>
                  <a:pt x="7445" y="903"/>
                </a:lnTo>
                <a:lnTo>
                  <a:pt x="7730" y="954"/>
                </a:lnTo>
                <a:lnTo>
                  <a:pt x="8014" y="980"/>
                </a:lnTo>
                <a:lnTo>
                  <a:pt x="8299" y="1032"/>
                </a:lnTo>
                <a:lnTo>
                  <a:pt x="8583" y="1057"/>
                </a:lnTo>
                <a:lnTo>
                  <a:pt x="8893" y="1083"/>
                </a:lnTo>
                <a:lnTo>
                  <a:pt x="9178" y="1135"/>
                </a:lnTo>
                <a:lnTo>
                  <a:pt x="9462" y="1161"/>
                </a:lnTo>
                <a:lnTo>
                  <a:pt x="9746" y="1186"/>
                </a:lnTo>
                <a:lnTo>
                  <a:pt x="10031" y="1238"/>
                </a:lnTo>
                <a:lnTo>
                  <a:pt x="10315" y="1264"/>
                </a:lnTo>
                <a:lnTo>
                  <a:pt x="10600" y="1315"/>
                </a:lnTo>
                <a:lnTo>
                  <a:pt x="10884" y="1341"/>
                </a:lnTo>
                <a:lnTo>
                  <a:pt x="11168" y="1367"/>
                </a:lnTo>
                <a:lnTo>
                  <a:pt x="11453" y="1419"/>
                </a:lnTo>
                <a:lnTo>
                  <a:pt x="11737" y="1444"/>
                </a:lnTo>
                <a:lnTo>
                  <a:pt x="12047" y="1470"/>
                </a:lnTo>
                <a:lnTo>
                  <a:pt x="12332" y="1522"/>
                </a:lnTo>
                <a:lnTo>
                  <a:pt x="12616" y="1548"/>
                </a:lnTo>
                <a:lnTo>
                  <a:pt x="12901" y="1599"/>
                </a:lnTo>
                <a:lnTo>
                  <a:pt x="13185" y="1625"/>
                </a:lnTo>
                <a:lnTo>
                  <a:pt x="13469" y="1651"/>
                </a:lnTo>
                <a:lnTo>
                  <a:pt x="13754" y="1703"/>
                </a:lnTo>
                <a:lnTo>
                  <a:pt x="14038" y="1728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37"/>
          <p:cNvSpPr/>
          <p:nvPr/>
        </p:nvSpPr>
        <p:spPr>
          <a:xfrm>
            <a:off x="9211957" y="1012275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29"/>
                </a:lnTo>
                <a:lnTo>
                  <a:pt x="1447" y="180"/>
                </a:lnTo>
                <a:lnTo>
                  <a:pt x="1732" y="206"/>
                </a:lnTo>
                <a:lnTo>
                  <a:pt x="2016" y="258"/>
                </a:lnTo>
                <a:lnTo>
                  <a:pt x="2301" y="283"/>
                </a:lnTo>
                <a:lnTo>
                  <a:pt x="2585" y="309"/>
                </a:lnTo>
                <a:lnTo>
                  <a:pt x="2869" y="361"/>
                </a:lnTo>
                <a:lnTo>
                  <a:pt x="3154" y="387"/>
                </a:lnTo>
                <a:lnTo>
                  <a:pt x="3438" y="438"/>
                </a:lnTo>
                <a:lnTo>
                  <a:pt x="3722" y="464"/>
                </a:lnTo>
                <a:lnTo>
                  <a:pt x="4007" y="490"/>
                </a:lnTo>
                <a:lnTo>
                  <a:pt x="4291" y="541"/>
                </a:lnTo>
                <a:lnTo>
                  <a:pt x="4602" y="567"/>
                </a:lnTo>
                <a:lnTo>
                  <a:pt x="4886" y="593"/>
                </a:lnTo>
                <a:lnTo>
                  <a:pt x="5170" y="645"/>
                </a:lnTo>
                <a:lnTo>
                  <a:pt x="5455" y="670"/>
                </a:lnTo>
                <a:lnTo>
                  <a:pt x="5739" y="722"/>
                </a:lnTo>
                <a:lnTo>
                  <a:pt x="6023" y="748"/>
                </a:lnTo>
                <a:lnTo>
                  <a:pt x="6308" y="774"/>
                </a:lnTo>
                <a:lnTo>
                  <a:pt x="6592" y="825"/>
                </a:lnTo>
                <a:lnTo>
                  <a:pt x="6877" y="851"/>
                </a:lnTo>
                <a:lnTo>
                  <a:pt x="7161" y="903"/>
                </a:lnTo>
                <a:lnTo>
                  <a:pt x="7445" y="928"/>
                </a:lnTo>
                <a:lnTo>
                  <a:pt x="7730" y="954"/>
                </a:lnTo>
                <a:lnTo>
                  <a:pt x="8040" y="1006"/>
                </a:lnTo>
                <a:lnTo>
                  <a:pt x="8325" y="1032"/>
                </a:lnTo>
                <a:lnTo>
                  <a:pt x="8609" y="1083"/>
                </a:lnTo>
                <a:lnTo>
                  <a:pt x="8893" y="1109"/>
                </a:lnTo>
                <a:lnTo>
                  <a:pt x="9178" y="1135"/>
                </a:lnTo>
                <a:lnTo>
                  <a:pt x="9462" y="1186"/>
                </a:lnTo>
                <a:lnTo>
                  <a:pt x="9746" y="1212"/>
                </a:lnTo>
                <a:lnTo>
                  <a:pt x="10031" y="1264"/>
                </a:lnTo>
                <a:lnTo>
                  <a:pt x="10315" y="1290"/>
                </a:lnTo>
                <a:lnTo>
                  <a:pt x="10600" y="1315"/>
                </a:lnTo>
                <a:lnTo>
                  <a:pt x="10884" y="1367"/>
                </a:lnTo>
                <a:lnTo>
                  <a:pt x="11168" y="1393"/>
                </a:lnTo>
                <a:lnTo>
                  <a:pt x="11479" y="1444"/>
                </a:lnTo>
                <a:lnTo>
                  <a:pt x="11763" y="1470"/>
                </a:lnTo>
                <a:lnTo>
                  <a:pt x="12047" y="1496"/>
                </a:lnTo>
                <a:lnTo>
                  <a:pt x="12332" y="1548"/>
                </a:lnTo>
                <a:lnTo>
                  <a:pt x="12616" y="1573"/>
                </a:lnTo>
                <a:lnTo>
                  <a:pt x="12901" y="1599"/>
                </a:lnTo>
                <a:lnTo>
                  <a:pt x="13185" y="1651"/>
                </a:lnTo>
                <a:lnTo>
                  <a:pt x="13469" y="1677"/>
                </a:lnTo>
                <a:lnTo>
                  <a:pt x="13754" y="1728"/>
                </a:lnTo>
                <a:lnTo>
                  <a:pt x="14038" y="1754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38"/>
          <p:cNvSpPr/>
          <p:nvPr/>
        </p:nvSpPr>
        <p:spPr>
          <a:xfrm>
            <a:off x="9225996" y="10124506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94" y="77"/>
                </a:lnTo>
                <a:lnTo>
                  <a:pt x="879" y="103"/>
                </a:lnTo>
                <a:lnTo>
                  <a:pt x="1163" y="154"/>
                </a:lnTo>
                <a:lnTo>
                  <a:pt x="1447" y="180"/>
                </a:lnTo>
                <a:lnTo>
                  <a:pt x="1732" y="206"/>
                </a:lnTo>
                <a:lnTo>
                  <a:pt x="2016" y="258"/>
                </a:lnTo>
                <a:lnTo>
                  <a:pt x="2301" y="283"/>
                </a:lnTo>
                <a:lnTo>
                  <a:pt x="2585" y="335"/>
                </a:lnTo>
                <a:lnTo>
                  <a:pt x="2869" y="361"/>
                </a:lnTo>
                <a:lnTo>
                  <a:pt x="3154" y="387"/>
                </a:lnTo>
                <a:lnTo>
                  <a:pt x="3438" y="438"/>
                </a:lnTo>
                <a:lnTo>
                  <a:pt x="3722" y="464"/>
                </a:lnTo>
                <a:lnTo>
                  <a:pt x="4033" y="516"/>
                </a:lnTo>
                <a:lnTo>
                  <a:pt x="4317" y="541"/>
                </a:lnTo>
                <a:lnTo>
                  <a:pt x="4602" y="567"/>
                </a:lnTo>
                <a:lnTo>
                  <a:pt x="4886" y="619"/>
                </a:lnTo>
                <a:lnTo>
                  <a:pt x="5170" y="645"/>
                </a:lnTo>
                <a:lnTo>
                  <a:pt x="5455" y="696"/>
                </a:lnTo>
                <a:lnTo>
                  <a:pt x="5739" y="722"/>
                </a:lnTo>
                <a:lnTo>
                  <a:pt x="6023" y="748"/>
                </a:lnTo>
                <a:lnTo>
                  <a:pt x="6308" y="799"/>
                </a:lnTo>
                <a:lnTo>
                  <a:pt x="6592" y="825"/>
                </a:lnTo>
                <a:lnTo>
                  <a:pt x="6877" y="877"/>
                </a:lnTo>
                <a:lnTo>
                  <a:pt x="7187" y="903"/>
                </a:lnTo>
                <a:lnTo>
                  <a:pt x="7471" y="954"/>
                </a:lnTo>
                <a:lnTo>
                  <a:pt x="7756" y="980"/>
                </a:lnTo>
                <a:lnTo>
                  <a:pt x="8040" y="1006"/>
                </a:lnTo>
                <a:lnTo>
                  <a:pt x="8325" y="1057"/>
                </a:lnTo>
                <a:lnTo>
                  <a:pt x="8609" y="1083"/>
                </a:lnTo>
                <a:lnTo>
                  <a:pt x="8893" y="1135"/>
                </a:lnTo>
                <a:lnTo>
                  <a:pt x="9178" y="1161"/>
                </a:lnTo>
                <a:lnTo>
                  <a:pt x="9462" y="1186"/>
                </a:lnTo>
                <a:lnTo>
                  <a:pt x="9746" y="1238"/>
                </a:lnTo>
                <a:lnTo>
                  <a:pt x="10031" y="1264"/>
                </a:lnTo>
                <a:lnTo>
                  <a:pt x="10341" y="1315"/>
                </a:lnTo>
                <a:lnTo>
                  <a:pt x="10626" y="1341"/>
                </a:lnTo>
                <a:lnTo>
                  <a:pt x="10910" y="1367"/>
                </a:lnTo>
                <a:lnTo>
                  <a:pt x="11194" y="1419"/>
                </a:lnTo>
                <a:lnTo>
                  <a:pt x="11479" y="1444"/>
                </a:lnTo>
                <a:lnTo>
                  <a:pt x="11763" y="1496"/>
                </a:lnTo>
                <a:lnTo>
                  <a:pt x="12047" y="1522"/>
                </a:lnTo>
                <a:lnTo>
                  <a:pt x="12332" y="1548"/>
                </a:lnTo>
                <a:lnTo>
                  <a:pt x="12616" y="1599"/>
                </a:lnTo>
                <a:lnTo>
                  <a:pt x="12901" y="1625"/>
                </a:lnTo>
                <a:lnTo>
                  <a:pt x="13185" y="1677"/>
                </a:lnTo>
                <a:lnTo>
                  <a:pt x="13469" y="1703"/>
                </a:lnTo>
                <a:lnTo>
                  <a:pt x="13780" y="1754"/>
                </a:lnTo>
                <a:lnTo>
                  <a:pt x="14064" y="1780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39"/>
          <p:cNvSpPr/>
          <p:nvPr/>
        </p:nvSpPr>
        <p:spPr>
          <a:xfrm>
            <a:off x="9240061" y="1012628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54"/>
                </a:lnTo>
                <a:lnTo>
                  <a:pt x="1421" y="180"/>
                </a:lnTo>
                <a:lnTo>
                  <a:pt x="1706" y="206"/>
                </a:lnTo>
                <a:lnTo>
                  <a:pt x="1990" y="258"/>
                </a:lnTo>
                <a:lnTo>
                  <a:pt x="2275" y="283"/>
                </a:lnTo>
                <a:lnTo>
                  <a:pt x="2559" y="335"/>
                </a:lnTo>
                <a:lnTo>
                  <a:pt x="2843" y="361"/>
                </a:lnTo>
                <a:lnTo>
                  <a:pt x="3154" y="412"/>
                </a:lnTo>
                <a:lnTo>
                  <a:pt x="3438" y="438"/>
                </a:lnTo>
                <a:lnTo>
                  <a:pt x="3722" y="464"/>
                </a:lnTo>
                <a:lnTo>
                  <a:pt x="4007" y="516"/>
                </a:lnTo>
                <a:lnTo>
                  <a:pt x="4291" y="541"/>
                </a:lnTo>
                <a:lnTo>
                  <a:pt x="4576" y="593"/>
                </a:lnTo>
                <a:lnTo>
                  <a:pt x="4860" y="619"/>
                </a:lnTo>
                <a:lnTo>
                  <a:pt x="5144" y="670"/>
                </a:lnTo>
                <a:lnTo>
                  <a:pt x="5429" y="696"/>
                </a:lnTo>
                <a:lnTo>
                  <a:pt x="5713" y="722"/>
                </a:lnTo>
                <a:lnTo>
                  <a:pt x="5998" y="774"/>
                </a:lnTo>
                <a:lnTo>
                  <a:pt x="6308" y="799"/>
                </a:lnTo>
                <a:lnTo>
                  <a:pt x="6592" y="851"/>
                </a:lnTo>
                <a:lnTo>
                  <a:pt x="6877" y="877"/>
                </a:lnTo>
                <a:lnTo>
                  <a:pt x="7161" y="903"/>
                </a:lnTo>
                <a:lnTo>
                  <a:pt x="7445" y="954"/>
                </a:lnTo>
                <a:lnTo>
                  <a:pt x="7730" y="980"/>
                </a:lnTo>
                <a:lnTo>
                  <a:pt x="8014" y="1032"/>
                </a:lnTo>
                <a:lnTo>
                  <a:pt x="8299" y="1057"/>
                </a:lnTo>
                <a:lnTo>
                  <a:pt x="8583" y="1109"/>
                </a:lnTo>
                <a:lnTo>
                  <a:pt x="8867" y="1135"/>
                </a:lnTo>
                <a:lnTo>
                  <a:pt x="9152" y="1186"/>
                </a:lnTo>
                <a:lnTo>
                  <a:pt x="9436" y="1212"/>
                </a:lnTo>
                <a:lnTo>
                  <a:pt x="9746" y="1238"/>
                </a:lnTo>
                <a:lnTo>
                  <a:pt x="10031" y="1290"/>
                </a:lnTo>
                <a:lnTo>
                  <a:pt x="10315" y="1315"/>
                </a:lnTo>
                <a:lnTo>
                  <a:pt x="10600" y="1367"/>
                </a:lnTo>
                <a:lnTo>
                  <a:pt x="10884" y="1393"/>
                </a:lnTo>
                <a:lnTo>
                  <a:pt x="11168" y="1444"/>
                </a:lnTo>
                <a:lnTo>
                  <a:pt x="11453" y="1470"/>
                </a:lnTo>
                <a:lnTo>
                  <a:pt x="11737" y="1496"/>
                </a:lnTo>
                <a:lnTo>
                  <a:pt x="12022" y="1548"/>
                </a:lnTo>
                <a:lnTo>
                  <a:pt x="12306" y="1573"/>
                </a:lnTo>
                <a:lnTo>
                  <a:pt x="12590" y="1625"/>
                </a:lnTo>
                <a:lnTo>
                  <a:pt x="12901" y="1651"/>
                </a:lnTo>
                <a:lnTo>
                  <a:pt x="13185" y="1703"/>
                </a:lnTo>
                <a:lnTo>
                  <a:pt x="13469" y="1728"/>
                </a:lnTo>
                <a:lnTo>
                  <a:pt x="13754" y="1754"/>
                </a:lnTo>
                <a:lnTo>
                  <a:pt x="14038" y="1806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40"/>
          <p:cNvSpPr/>
          <p:nvPr/>
        </p:nvSpPr>
        <p:spPr>
          <a:xfrm>
            <a:off x="9254099" y="10128085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54"/>
                </a:lnTo>
                <a:lnTo>
                  <a:pt x="1421" y="180"/>
                </a:lnTo>
                <a:lnTo>
                  <a:pt x="1706" y="232"/>
                </a:lnTo>
                <a:lnTo>
                  <a:pt x="1990" y="258"/>
                </a:lnTo>
                <a:lnTo>
                  <a:pt x="2301" y="283"/>
                </a:lnTo>
                <a:lnTo>
                  <a:pt x="2585" y="335"/>
                </a:lnTo>
                <a:lnTo>
                  <a:pt x="2869" y="361"/>
                </a:lnTo>
                <a:lnTo>
                  <a:pt x="3154" y="412"/>
                </a:lnTo>
                <a:lnTo>
                  <a:pt x="3438" y="438"/>
                </a:lnTo>
                <a:lnTo>
                  <a:pt x="3722" y="490"/>
                </a:lnTo>
                <a:lnTo>
                  <a:pt x="4007" y="516"/>
                </a:lnTo>
                <a:lnTo>
                  <a:pt x="4291" y="541"/>
                </a:lnTo>
                <a:lnTo>
                  <a:pt x="4576" y="593"/>
                </a:lnTo>
                <a:lnTo>
                  <a:pt x="4860" y="619"/>
                </a:lnTo>
                <a:lnTo>
                  <a:pt x="5144" y="670"/>
                </a:lnTo>
                <a:lnTo>
                  <a:pt x="5455" y="696"/>
                </a:lnTo>
                <a:lnTo>
                  <a:pt x="5739" y="748"/>
                </a:lnTo>
                <a:lnTo>
                  <a:pt x="6023" y="774"/>
                </a:lnTo>
                <a:lnTo>
                  <a:pt x="6308" y="825"/>
                </a:lnTo>
                <a:lnTo>
                  <a:pt x="6592" y="851"/>
                </a:lnTo>
                <a:lnTo>
                  <a:pt x="6877" y="903"/>
                </a:lnTo>
                <a:lnTo>
                  <a:pt x="7161" y="928"/>
                </a:lnTo>
                <a:lnTo>
                  <a:pt x="7445" y="954"/>
                </a:lnTo>
                <a:lnTo>
                  <a:pt x="7730" y="1006"/>
                </a:lnTo>
                <a:lnTo>
                  <a:pt x="8014" y="1032"/>
                </a:lnTo>
                <a:lnTo>
                  <a:pt x="8299" y="1083"/>
                </a:lnTo>
                <a:lnTo>
                  <a:pt x="8583" y="1109"/>
                </a:lnTo>
                <a:lnTo>
                  <a:pt x="8893" y="1161"/>
                </a:lnTo>
                <a:lnTo>
                  <a:pt x="9178" y="1186"/>
                </a:lnTo>
                <a:lnTo>
                  <a:pt x="9462" y="1238"/>
                </a:lnTo>
                <a:lnTo>
                  <a:pt x="9746" y="1264"/>
                </a:lnTo>
                <a:lnTo>
                  <a:pt x="10031" y="1290"/>
                </a:lnTo>
                <a:lnTo>
                  <a:pt x="10315" y="1341"/>
                </a:lnTo>
                <a:lnTo>
                  <a:pt x="10600" y="1367"/>
                </a:lnTo>
                <a:lnTo>
                  <a:pt x="10884" y="1419"/>
                </a:lnTo>
                <a:lnTo>
                  <a:pt x="11168" y="1444"/>
                </a:lnTo>
                <a:lnTo>
                  <a:pt x="11453" y="1496"/>
                </a:lnTo>
                <a:lnTo>
                  <a:pt x="11737" y="1522"/>
                </a:lnTo>
                <a:lnTo>
                  <a:pt x="12022" y="1573"/>
                </a:lnTo>
                <a:lnTo>
                  <a:pt x="12332" y="1599"/>
                </a:lnTo>
                <a:lnTo>
                  <a:pt x="12616" y="1625"/>
                </a:lnTo>
                <a:lnTo>
                  <a:pt x="12901" y="1677"/>
                </a:lnTo>
                <a:lnTo>
                  <a:pt x="13185" y="1703"/>
                </a:lnTo>
                <a:lnTo>
                  <a:pt x="13469" y="1754"/>
                </a:lnTo>
                <a:lnTo>
                  <a:pt x="13754" y="1780"/>
                </a:lnTo>
                <a:lnTo>
                  <a:pt x="14038" y="1832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41"/>
          <p:cNvSpPr/>
          <p:nvPr/>
        </p:nvSpPr>
        <p:spPr>
          <a:xfrm>
            <a:off x="9268138" y="10129909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03"/>
                </a:lnTo>
                <a:lnTo>
                  <a:pt x="1137" y="154"/>
                </a:lnTo>
                <a:lnTo>
                  <a:pt x="1447" y="180"/>
                </a:lnTo>
                <a:lnTo>
                  <a:pt x="1732" y="232"/>
                </a:lnTo>
                <a:lnTo>
                  <a:pt x="2016" y="258"/>
                </a:lnTo>
                <a:lnTo>
                  <a:pt x="2301" y="309"/>
                </a:lnTo>
                <a:lnTo>
                  <a:pt x="2585" y="335"/>
                </a:lnTo>
                <a:lnTo>
                  <a:pt x="2869" y="361"/>
                </a:lnTo>
                <a:lnTo>
                  <a:pt x="3154" y="412"/>
                </a:lnTo>
                <a:lnTo>
                  <a:pt x="3438" y="438"/>
                </a:lnTo>
                <a:lnTo>
                  <a:pt x="3722" y="490"/>
                </a:lnTo>
                <a:lnTo>
                  <a:pt x="4007" y="516"/>
                </a:lnTo>
                <a:lnTo>
                  <a:pt x="4291" y="567"/>
                </a:lnTo>
                <a:lnTo>
                  <a:pt x="4576" y="593"/>
                </a:lnTo>
                <a:lnTo>
                  <a:pt x="4886" y="645"/>
                </a:lnTo>
                <a:lnTo>
                  <a:pt x="5170" y="670"/>
                </a:lnTo>
                <a:lnTo>
                  <a:pt x="5455" y="722"/>
                </a:lnTo>
                <a:lnTo>
                  <a:pt x="5739" y="748"/>
                </a:lnTo>
                <a:lnTo>
                  <a:pt x="6023" y="799"/>
                </a:lnTo>
                <a:lnTo>
                  <a:pt x="6308" y="825"/>
                </a:lnTo>
                <a:lnTo>
                  <a:pt x="6592" y="851"/>
                </a:lnTo>
                <a:lnTo>
                  <a:pt x="6877" y="903"/>
                </a:lnTo>
                <a:lnTo>
                  <a:pt x="7161" y="928"/>
                </a:lnTo>
                <a:lnTo>
                  <a:pt x="7445" y="980"/>
                </a:lnTo>
                <a:lnTo>
                  <a:pt x="7730" y="1006"/>
                </a:lnTo>
                <a:lnTo>
                  <a:pt x="8040" y="1057"/>
                </a:lnTo>
                <a:lnTo>
                  <a:pt x="8325" y="1083"/>
                </a:lnTo>
                <a:lnTo>
                  <a:pt x="8609" y="1135"/>
                </a:lnTo>
                <a:lnTo>
                  <a:pt x="8893" y="1161"/>
                </a:lnTo>
                <a:lnTo>
                  <a:pt x="9178" y="1212"/>
                </a:lnTo>
                <a:lnTo>
                  <a:pt x="9462" y="1238"/>
                </a:lnTo>
                <a:lnTo>
                  <a:pt x="9746" y="1264"/>
                </a:lnTo>
                <a:lnTo>
                  <a:pt x="10031" y="1315"/>
                </a:lnTo>
                <a:lnTo>
                  <a:pt x="10315" y="1341"/>
                </a:lnTo>
                <a:lnTo>
                  <a:pt x="10600" y="1393"/>
                </a:lnTo>
                <a:lnTo>
                  <a:pt x="10884" y="1419"/>
                </a:lnTo>
                <a:lnTo>
                  <a:pt x="11168" y="1470"/>
                </a:lnTo>
                <a:lnTo>
                  <a:pt x="11479" y="1496"/>
                </a:lnTo>
                <a:lnTo>
                  <a:pt x="11763" y="1548"/>
                </a:lnTo>
                <a:lnTo>
                  <a:pt x="12047" y="1573"/>
                </a:lnTo>
                <a:lnTo>
                  <a:pt x="12332" y="1625"/>
                </a:lnTo>
                <a:lnTo>
                  <a:pt x="12616" y="1651"/>
                </a:lnTo>
                <a:lnTo>
                  <a:pt x="12901" y="1703"/>
                </a:lnTo>
                <a:lnTo>
                  <a:pt x="13185" y="1728"/>
                </a:lnTo>
                <a:lnTo>
                  <a:pt x="13469" y="1780"/>
                </a:lnTo>
                <a:lnTo>
                  <a:pt x="13754" y="1806"/>
                </a:lnTo>
                <a:lnTo>
                  <a:pt x="14038" y="1857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42"/>
          <p:cNvSpPr/>
          <p:nvPr/>
        </p:nvSpPr>
        <p:spPr>
          <a:xfrm>
            <a:off x="9282177" y="1013175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94" y="77"/>
                </a:lnTo>
                <a:lnTo>
                  <a:pt x="879" y="103"/>
                </a:lnTo>
                <a:lnTo>
                  <a:pt x="1163" y="154"/>
                </a:lnTo>
                <a:lnTo>
                  <a:pt x="1447" y="180"/>
                </a:lnTo>
                <a:lnTo>
                  <a:pt x="1732" y="232"/>
                </a:lnTo>
                <a:lnTo>
                  <a:pt x="2016" y="258"/>
                </a:lnTo>
                <a:lnTo>
                  <a:pt x="2301" y="309"/>
                </a:lnTo>
                <a:lnTo>
                  <a:pt x="2585" y="335"/>
                </a:lnTo>
                <a:lnTo>
                  <a:pt x="2869" y="387"/>
                </a:lnTo>
                <a:lnTo>
                  <a:pt x="3154" y="412"/>
                </a:lnTo>
                <a:lnTo>
                  <a:pt x="3438" y="464"/>
                </a:lnTo>
                <a:lnTo>
                  <a:pt x="3722" y="490"/>
                </a:lnTo>
                <a:lnTo>
                  <a:pt x="4033" y="541"/>
                </a:lnTo>
                <a:lnTo>
                  <a:pt x="4317" y="567"/>
                </a:lnTo>
                <a:lnTo>
                  <a:pt x="4602" y="593"/>
                </a:lnTo>
                <a:lnTo>
                  <a:pt x="4886" y="645"/>
                </a:lnTo>
                <a:lnTo>
                  <a:pt x="5170" y="670"/>
                </a:lnTo>
                <a:lnTo>
                  <a:pt x="5455" y="722"/>
                </a:lnTo>
                <a:lnTo>
                  <a:pt x="5739" y="748"/>
                </a:lnTo>
                <a:lnTo>
                  <a:pt x="6023" y="799"/>
                </a:lnTo>
                <a:lnTo>
                  <a:pt x="6308" y="825"/>
                </a:lnTo>
                <a:lnTo>
                  <a:pt x="6592" y="877"/>
                </a:lnTo>
                <a:lnTo>
                  <a:pt x="6877" y="903"/>
                </a:lnTo>
                <a:lnTo>
                  <a:pt x="7161" y="954"/>
                </a:lnTo>
                <a:lnTo>
                  <a:pt x="7471" y="980"/>
                </a:lnTo>
                <a:lnTo>
                  <a:pt x="7756" y="1032"/>
                </a:lnTo>
                <a:lnTo>
                  <a:pt x="8040" y="1057"/>
                </a:lnTo>
                <a:lnTo>
                  <a:pt x="8325" y="1109"/>
                </a:lnTo>
                <a:lnTo>
                  <a:pt x="8609" y="1135"/>
                </a:lnTo>
                <a:lnTo>
                  <a:pt x="8893" y="1186"/>
                </a:lnTo>
                <a:lnTo>
                  <a:pt x="9178" y="1212"/>
                </a:lnTo>
                <a:lnTo>
                  <a:pt x="9462" y="1264"/>
                </a:lnTo>
                <a:lnTo>
                  <a:pt x="9746" y="1290"/>
                </a:lnTo>
                <a:lnTo>
                  <a:pt x="10031" y="1341"/>
                </a:lnTo>
                <a:lnTo>
                  <a:pt x="10315" y="1367"/>
                </a:lnTo>
                <a:lnTo>
                  <a:pt x="10626" y="1419"/>
                </a:lnTo>
                <a:lnTo>
                  <a:pt x="10910" y="1444"/>
                </a:lnTo>
                <a:lnTo>
                  <a:pt x="11194" y="1496"/>
                </a:lnTo>
                <a:lnTo>
                  <a:pt x="11479" y="1522"/>
                </a:lnTo>
                <a:lnTo>
                  <a:pt x="11763" y="1548"/>
                </a:lnTo>
                <a:lnTo>
                  <a:pt x="12047" y="1599"/>
                </a:lnTo>
                <a:lnTo>
                  <a:pt x="12332" y="1625"/>
                </a:lnTo>
                <a:lnTo>
                  <a:pt x="12616" y="1677"/>
                </a:lnTo>
                <a:lnTo>
                  <a:pt x="12901" y="1703"/>
                </a:lnTo>
                <a:lnTo>
                  <a:pt x="13185" y="1754"/>
                </a:lnTo>
                <a:lnTo>
                  <a:pt x="13469" y="1780"/>
                </a:lnTo>
                <a:lnTo>
                  <a:pt x="13780" y="1832"/>
                </a:lnTo>
                <a:lnTo>
                  <a:pt x="14064" y="1857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43"/>
          <p:cNvSpPr/>
          <p:nvPr/>
        </p:nvSpPr>
        <p:spPr>
          <a:xfrm>
            <a:off x="9296241" y="10133622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29"/>
                </a:lnTo>
                <a:lnTo>
                  <a:pt x="1137" y="154"/>
                </a:lnTo>
                <a:lnTo>
                  <a:pt x="1421" y="180"/>
                </a:lnTo>
                <a:lnTo>
                  <a:pt x="1706" y="232"/>
                </a:lnTo>
                <a:lnTo>
                  <a:pt x="1990" y="258"/>
                </a:lnTo>
                <a:lnTo>
                  <a:pt x="2275" y="309"/>
                </a:lnTo>
                <a:lnTo>
                  <a:pt x="2559" y="335"/>
                </a:lnTo>
                <a:lnTo>
                  <a:pt x="2843" y="387"/>
                </a:lnTo>
                <a:lnTo>
                  <a:pt x="3154" y="412"/>
                </a:lnTo>
                <a:lnTo>
                  <a:pt x="3438" y="464"/>
                </a:lnTo>
                <a:lnTo>
                  <a:pt x="3722" y="490"/>
                </a:lnTo>
                <a:lnTo>
                  <a:pt x="4007" y="541"/>
                </a:lnTo>
                <a:lnTo>
                  <a:pt x="4291" y="567"/>
                </a:lnTo>
                <a:lnTo>
                  <a:pt x="4576" y="619"/>
                </a:lnTo>
                <a:lnTo>
                  <a:pt x="4860" y="645"/>
                </a:lnTo>
                <a:lnTo>
                  <a:pt x="5144" y="696"/>
                </a:lnTo>
                <a:lnTo>
                  <a:pt x="5429" y="722"/>
                </a:lnTo>
                <a:lnTo>
                  <a:pt x="5713" y="774"/>
                </a:lnTo>
                <a:lnTo>
                  <a:pt x="5998" y="799"/>
                </a:lnTo>
                <a:lnTo>
                  <a:pt x="6308" y="851"/>
                </a:lnTo>
                <a:lnTo>
                  <a:pt x="6592" y="877"/>
                </a:lnTo>
                <a:lnTo>
                  <a:pt x="6877" y="928"/>
                </a:lnTo>
                <a:lnTo>
                  <a:pt x="7161" y="954"/>
                </a:lnTo>
                <a:lnTo>
                  <a:pt x="7445" y="1006"/>
                </a:lnTo>
                <a:lnTo>
                  <a:pt x="7730" y="1032"/>
                </a:lnTo>
                <a:lnTo>
                  <a:pt x="8014" y="1083"/>
                </a:lnTo>
                <a:lnTo>
                  <a:pt x="8299" y="1109"/>
                </a:lnTo>
                <a:lnTo>
                  <a:pt x="8583" y="1161"/>
                </a:lnTo>
                <a:lnTo>
                  <a:pt x="8867" y="1186"/>
                </a:lnTo>
                <a:lnTo>
                  <a:pt x="9152" y="1238"/>
                </a:lnTo>
                <a:lnTo>
                  <a:pt x="9436" y="1264"/>
                </a:lnTo>
                <a:lnTo>
                  <a:pt x="9746" y="1315"/>
                </a:lnTo>
                <a:lnTo>
                  <a:pt x="10031" y="1341"/>
                </a:lnTo>
                <a:lnTo>
                  <a:pt x="10315" y="1393"/>
                </a:lnTo>
                <a:lnTo>
                  <a:pt x="10600" y="1419"/>
                </a:lnTo>
                <a:lnTo>
                  <a:pt x="10884" y="1470"/>
                </a:lnTo>
                <a:lnTo>
                  <a:pt x="11168" y="1496"/>
                </a:lnTo>
                <a:lnTo>
                  <a:pt x="11453" y="1548"/>
                </a:lnTo>
                <a:lnTo>
                  <a:pt x="11737" y="1573"/>
                </a:lnTo>
                <a:lnTo>
                  <a:pt x="12022" y="1625"/>
                </a:lnTo>
                <a:lnTo>
                  <a:pt x="12306" y="1651"/>
                </a:lnTo>
                <a:lnTo>
                  <a:pt x="12590" y="1703"/>
                </a:lnTo>
                <a:lnTo>
                  <a:pt x="12875" y="1728"/>
                </a:lnTo>
                <a:lnTo>
                  <a:pt x="13185" y="1780"/>
                </a:lnTo>
                <a:lnTo>
                  <a:pt x="13469" y="1806"/>
                </a:lnTo>
                <a:lnTo>
                  <a:pt x="13754" y="1857"/>
                </a:lnTo>
                <a:lnTo>
                  <a:pt x="14038" y="1883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44"/>
          <p:cNvSpPr/>
          <p:nvPr/>
        </p:nvSpPr>
        <p:spPr>
          <a:xfrm>
            <a:off x="9310280" y="10135513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29"/>
                </a:lnTo>
                <a:lnTo>
                  <a:pt x="1137" y="154"/>
                </a:lnTo>
                <a:lnTo>
                  <a:pt x="1421" y="180"/>
                </a:lnTo>
                <a:lnTo>
                  <a:pt x="1706" y="232"/>
                </a:lnTo>
                <a:lnTo>
                  <a:pt x="1990" y="283"/>
                </a:lnTo>
                <a:lnTo>
                  <a:pt x="2301" y="309"/>
                </a:lnTo>
                <a:lnTo>
                  <a:pt x="2585" y="361"/>
                </a:lnTo>
                <a:lnTo>
                  <a:pt x="2869" y="387"/>
                </a:lnTo>
                <a:lnTo>
                  <a:pt x="3154" y="438"/>
                </a:lnTo>
                <a:lnTo>
                  <a:pt x="3438" y="464"/>
                </a:lnTo>
                <a:lnTo>
                  <a:pt x="3722" y="516"/>
                </a:lnTo>
                <a:lnTo>
                  <a:pt x="4007" y="541"/>
                </a:lnTo>
                <a:lnTo>
                  <a:pt x="4291" y="593"/>
                </a:lnTo>
                <a:lnTo>
                  <a:pt x="4576" y="619"/>
                </a:lnTo>
                <a:lnTo>
                  <a:pt x="4860" y="670"/>
                </a:lnTo>
                <a:lnTo>
                  <a:pt x="5144" y="696"/>
                </a:lnTo>
                <a:lnTo>
                  <a:pt x="5429" y="748"/>
                </a:lnTo>
                <a:lnTo>
                  <a:pt x="5739" y="774"/>
                </a:lnTo>
                <a:lnTo>
                  <a:pt x="6023" y="825"/>
                </a:lnTo>
                <a:lnTo>
                  <a:pt x="6308" y="851"/>
                </a:lnTo>
                <a:lnTo>
                  <a:pt x="6592" y="903"/>
                </a:lnTo>
                <a:lnTo>
                  <a:pt x="6877" y="928"/>
                </a:lnTo>
                <a:lnTo>
                  <a:pt x="7161" y="980"/>
                </a:lnTo>
                <a:lnTo>
                  <a:pt x="7445" y="1006"/>
                </a:lnTo>
                <a:lnTo>
                  <a:pt x="7730" y="1057"/>
                </a:lnTo>
                <a:lnTo>
                  <a:pt x="8014" y="1083"/>
                </a:lnTo>
                <a:lnTo>
                  <a:pt x="8299" y="1135"/>
                </a:lnTo>
                <a:lnTo>
                  <a:pt x="8583" y="1161"/>
                </a:lnTo>
                <a:lnTo>
                  <a:pt x="8893" y="1212"/>
                </a:lnTo>
                <a:lnTo>
                  <a:pt x="9178" y="1238"/>
                </a:lnTo>
                <a:lnTo>
                  <a:pt x="9462" y="1290"/>
                </a:lnTo>
                <a:lnTo>
                  <a:pt x="9746" y="1315"/>
                </a:lnTo>
                <a:lnTo>
                  <a:pt x="10031" y="1367"/>
                </a:lnTo>
                <a:lnTo>
                  <a:pt x="10315" y="1393"/>
                </a:lnTo>
                <a:lnTo>
                  <a:pt x="10600" y="1444"/>
                </a:lnTo>
                <a:lnTo>
                  <a:pt x="10884" y="1470"/>
                </a:lnTo>
                <a:lnTo>
                  <a:pt x="11168" y="1522"/>
                </a:lnTo>
                <a:lnTo>
                  <a:pt x="11453" y="1573"/>
                </a:lnTo>
                <a:lnTo>
                  <a:pt x="11737" y="1599"/>
                </a:lnTo>
                <a:lnTo>
                  <a:pt x="12022" y="1625"/>
                </a:lnTo>
                <a:lnTo>
                  <a:pt x="12332" y="1677"/>
                </a:lnTo>
                <a:lnTo>
                  <a:pt x="12616" y="1728"/>
                </a:lnTo>
                <a:lnTo>
                  <a:pt x="12901" y="1754"/>
                </a:lnTo>
                <a:lnTo>
                  <a:pt x="13185" y="1806"/>
                </a:lnTo>
                <a:lnTo>
                  <a:pt x="13469" y="1832"/>
                </a:lnTo>
                <a:lnTo>
                  <a:pt x="13754" y="1883"/>
                </a:lnTo>
                <a:lnTo>
                  <a:pt x="14038" y="1909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45"/>
          <p:cNvSpPr/>
          <p:nvPr/>
        </p:nvSpPr>
        <p:spPr>
          <a:xfrm>
            <a:off x="9324319" y="10137428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53" y="129"/>
                </a:lnTo>
                <a:lnTo>
                  <a:pt x="1137" y="154"/>
                </a:lnTo>
                <a:lnTo>
                  <a:pt x="1447" y="206"/>
                </a:lnTo>
                <a:lnTo>
                  <a:pt x="1732" y="232"/>
                </a:lnTo>
                <a:lnTo>
                  <a:pt x="2016" y="283"/>
                </a:lnTo>
                <a:lnTo>
                  <a:pt x="2301" y="309"/>
                </a:lnTo>
                <a:lnTo>
                  <a:pt x="2585" y="361"/>
                </a:lnTo>
                <a:lnTo>
                  <a:pt x="2869" y="387"/>
                </a:lnTo>
                <a:lnTo>
                  <a:pt x="3154" y="438"/>
                </a:lnTo>
                <a:lnTo>
                  <a:pt x="3438" y="464"/>
                </a:lnTo>
                <a:lnTo>
                  <a:pt x="3722" y="516"/>
                </a:lnTo>
                <a:lnTo>
                  <a:pt x="4007" y="541"/>
                </a:lnTo>
                <a:lnTo>
                  <a:pt x="4291" y="593"/>
                </a:lnTo>
                <a:lnTo>
                  <a:pt x="4576" y="619"/>
                </a:lnTo>
                <a:lnTo>
                  <a:pt x="4886" y="670"/>
                </a:lnTo>
                <a:lnTo>
                  <a:pt x="5170" y="722"/>
                </a:lnTo>
                <a:lnTo>
                  <a:pt x="5455" y="748"/>
                </a:lnTo>
                <a:lnTo>
                  <a:pt x="5739" y="799"/>
                </a:lnTo>
                <a:lnTo>
                  <a:pt x="6023" y="825"/>
                </a:lnTo>
                <a:lnTo>
                  <a:pt x="6308" y="877"/>
                </a:lnTo>
                <a:lnTo>
                  <a:pt x="6592" y="903"/>
                </a:lnTo>
                <a:lnTo>
                  <a:pt x="6877" y="954"/>
                </a:lnTo>
                <a:lnTo>
                  <a:pt x="7161" y="980"/>
                </a:lnTo>
                <a:lnTo>
                  <a:pt x="7445" y="1032"/>
                </a:lnTo>
                <a:lnTo>
                  <a:pt x="7730" y="1057"/>
                </a:lnTo>
                <a:lnTo>
                  <a:pt x="8014" y="1109"/>
                </a:lnTo>
                <a:lnTo>
                  <a:pt x="8325" y="1135"/>
                </a:lnTo>
                <a:lnTo>
                  <a:pt x="8609" y="1186"/>
                </a:lnTo>
                <a:lnTo>
                  <a:pt x="8893" y="1212"/>
                </a:lnTo>
                <a:lnTo>
                  <a:pt x="9178" y="1264"/>
                </a:lnTo>
                <a:lnTo>
                  <a:pt x="9462" y="1290"/>
                </a:lnTo>
                <a:lnTo>
                  <a:pt x="9746" y="1341"/>
                </a:lnTo>
                <a:lnTo>
                  <a:pt x="10031" y="1393"/>
                </a:lnTo>
                <a:lnTo>
                  <a:pt x="10315" y="1419"/>
                </a:lnTo>
                <a:lnTo>
                  <a:pt x="10600" y="1470"/>
                </a:lnTo>
                <a:lnTo>
                  <a:pt x="10884" y="1496"/>
                </a:lnTo>
                <a:lnTo>
                  <a:pt x="11168" y="1548"/>
                </a:lnTo>
                <a:lnTo>
                  <a:pt x="11479" y="1573"/>
                </a:lnTo>
                <a:lnTo>
                  <a:pt x="11763" y="1625"/>
                </a:lnTo>
                <a:lnTo>
                  <a:pt x="12047" y="1651"/>
                </a:lnTo>
                <a:lnTo>
                  <a:pt x="12332" y="1703"/>
                </a:lnTo>
                <a:lnTo>
                  <a:pt x="12616" y="1728"/>
                </a:lnTo>
                <a:lnTo>
                  <a:pt x="12901" y="1780"/>
                </a:lnTo>
                <a:lnTo>
                  <a:pt x="13185" y="1806"/>
                </a:lnTo>
                <a:lnTo>
                  <a:pt x="13469" y="1857"/>
                </a:lnTo>
                <a:lnTo>
                  <a:pt x="13754" y="1909"/>
                </a:lnTo>
                <a:lnTo>
                  <a:pt x="14038" y="1935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46"/>
          <p:cNvSpPr/>
          <p:nvPr/>
        </p:nvSpPr>
        <p:spPr>
          <a:xfrm>
            <a:off x="9338358" y="1013936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284" y="25"/>
                </a:lnTo>
                <a:lnTo>
                  <a:pt x="568" y="77"/>
                </a:lnTo>
                <a:lnTo>
                  <a:pt x="879" y="129"/>
                </a:lnTo>
                <a:lnTo>
                  <a:pt x="1163" y="154"/>
                </a:lnTo>
                <a:lnTo>
                  <a:pt x="1447" y="206"/>
                </a:lnTo>
                <a:lnTo>
                  <a:pt x="1732" y="232"/>
                </a:lnTo>
                <a:lnTo>
                  <a:pt x="2016" y="283"/>
                </a:lnTo>
                <a:lnTo>
                  <a:pt x="2301" y="309"/>
                </a:lnTo>
                <a:lnTo>
                  <a:pt x="2585" y="361"/>
                </a:lnTo>
                <a:lnTo>
                  <a:pt x="2869" y="387"/>
                </a:lnTo>
                <a:lnTo>
                  <a:pt x="3154" y="438"/>
                </a:lnTo>
                <a:lnTo>
                  <a:pt x="3438" y="490"/>
                </a:lnTo>
                <a:lnTo>
                  <a:pt x="3722" y="516"/>
                </a:lnTo>
                <a:lnTo>
                  <a:pt x="4033" y="567"/>
                </a:lnTo>
                <a:lnTo>
                  <a:pt x="4317" y="593"/>
                </a:lnTo>
                <a:lnTo>
                  <a:pt x="4602" y="645"/>
                </a:lnTo>
                <a:lnTo>
                  <a:pt x="4886" y="670"/>
                </a:lnTo>
                <a:lnTo>
                  <a:pt x="5170" y="722"/>
                </a:lnTo>
                <a:lnTo>
                  <a:pt x="5455" y="748"/>
                </a:lnTo>
                <a:lnTo>
                  <a:pt x="5739" y="799"/>
                </a:lnTo>
                <a:lnTo>
                  <a:pt x="6023" y="825"/>
                </a:lnTo>
                <a:lnTo>
                  <a:pt x="6308" y="877"/>
                </a:lnTo>
                <a:lnTo>
                  <a:pt x="6592" y="903"/>
                </a:lnTo>
                <a:lnTo>
                  <a:pt x="6877" y="954"/>
                </a:lnTo>
                <a:lnTo>
                  <a:pt x="7187" y="1006"/>
                </a:lnTo>
                <a:lnTo>
                  <a:pt x="7471" y="1032"/>
                </a:lnTo>
                <a:lnTo>
                  <a:pt x="7756" y="1083"/>
                </a:lnTo>
                <a:lnTo>
                  <a:pt x="8040" y="1109"/>
                </a:lnTo>
                <a:lnTo>
                  <a:pt x="8325" y="1161"/>
                </a:lnTo>
                <a:lnTo>
                  <a:pt x="8609" y="1186"/>
                </a:lnTo>
                <a:lnTo>
                  <a:pt x="8893" y="1238"/>
                </a:lnTo>
                <a:lnTo>
                  <a:pt x="9178" y="1264"/>
                </a:lnTo>
                <a:lnTo>
                  <a:pt x="9462" y="1315"/>
                </a:lnTo>
                <a:lnTo>
                  <a:pt x="9746" y="1367"/>
                </a:lnTo>
                <a:lnTo>
                  <a:pt x="10031" y="1393"/>
                </a:lnTo>
                <a:lnTo>
                  <a:pt x="10315" y="1444"/>
                </a:lnTo>
                <a:lnTo>
                  <a:pt x="10626" y="1470"/>
                </a:lnTo>
                <a:lnTo>
                  <a:pt x="10910" y="1522"/>
                </a:lnTo>
                <a:lnTo>
                  <a:pt x="11194" y="1548"/>
                </a:lnTo>
                <a:lnTo>
                  <a:pt x="11479" y="1599"/>
                </a:lnTo>
                <a:lnTo>
                  <a:pt x="11763" y="1625"/>
                </a:lnTo>
                <a:lnTo>
                  <a:pt x="12047" y="1677"/>
                </a:lnTo>
                <a:lnTo>
                  <a:pt x="12332" y="1728"/>
                </a:lnTo>
                <a:lnTo>
                  <a:pt x="12616" y="1754"/>
                </a:lnTo>
                <a:lnTo>
                  <a:pt x="12901" y="1806"/>
                </a:lnTo>
                <a:lnTo>
                  <a:pt x="13185" y="1832"/>
                </a:lnTo>
                <a:lnTo>
                  <a:pt x="13469" y="1883"/>
                </a:lnTo>
                <a:lnTo>
                  <a:pt x="13754" y="1909"/>
                </a:lnTo>
                <a:lnTo>
                  <a:pt x="14064" y="1961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47"/>
          <p:cNvSpPr/>
          <p:nvPr/>
        </p:nvSpPr>
        <p:spPr>
          <a:xfrm>
            <a:off x="9352422" y="10141325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284" y="51"/>
                </a:lnTo>
                <a:lnTo>
                  <a:pt x="568" y="77"/>
                </a:lnTo>
                <a:lnTo>
                  <a:pt x="853" y="129"/>
                </a:lnTo>
                <a:lnTo>
                  <a:pt x="1137" y="154"/>
                </a:lnTo>
                <a:lnTo>
                  <a:pt x="1421" y="206"/>
                </a:lnTo>
                <a:lnTo>
                  <a:pt x="1706" y="232"/>
                </a:lnTo>
                <a:lnTo>
                  <a:pt x="1990" y="283"/>
                </a:lnTo>
                <a:lnTo>
                  <a:pt x="2275" y="335"/>
                </a:lnTo>
                <a:lnTo>
                  <a:pt x="2559" y="361"/>
                </a:lnTo>
                <a:lnTo>
                  <a:pt x="2843" y="412"/>
                </a:lnTo>
                <a:lnTo>
                  <a:pt x="3154" y="438"/>
                </a:lnTo>
                <a:lnTo>
                  <a:pt x="3438" y="490"/>
                </a:lnTo>
                <a:lnTo>
                  <a:pt x="3722" y="516"/>
                </a:lnTo>
                <a:lnTo>
                  <a:pt x="4007" y="567"/>
                </a:lnTo>
                <a:lnTo>
                  <a:pt x="4291" y="593"/>
                </a:lnTo>
                <a:lnTo>
                  <a:pt x="4576" y="645"/>
                </a:lnTo>
                <a:lnTo>
                  <a:pt x="4860" y="696"/>
                </a:lnTo>
                <a:lnTo>
                  <a:pt x="5144" y="722"/>
                </a:lnTo>
                <a:lnTo>
                  <a:pt x="5429" y="774"/>
                </a:lnTo>
                <a:lnTo>
                  <a:pt x="5713" y="799"/>
                </a:lnTo>
                <a:lnTo>
                  <a:pt x="5998" y="851"/>
                </a:lnTo>
                <a:lnTo>
                  <a:pt x="6282" y="877"/>
                </a:lnTo>
                <a:lnTo>
                  <a:pt x="6592" y="928"/>
                </a:lnTo>
                <a:lnTo>
                  <a:pt x="6877" y="954"/>
                </a:lnTo>
                <a:lnTo>
                  <a:pt x="7161" y="1006"/>
                </a:lnTo>
                <a:lnTo>
                  <a:pt x="7445" y="1057"/>
                </a:lnTo>
                <a:lnTo>
                  <a:pt x="7730" y="1083"/>
                </a:lnTo>
                <a:lnTo>
                  <a:pt x="8014" y="1135"/>
                </a:lnTo>
                <a:lnTo>
                  <a:pt x="8299" y="1161"/>
                </a:lnTo>
                <a:lnTo>
                  <a:pt x="8583" y="1212"/>
                </a:lnTo>
                <a:lnTo>
                  <a:pt x="8867" y="1264"/>
                </a:lnTo>
                <a:lnTo>
                  <a:pt x="9152" y="1290"/>
                </a:lnTo>
                <a:lnTo>
                  <a:pt x="9436" y="1341"/>
                </a:lnTo>
                <a:lnTo>
                  <a:pt x="9746" y="1367"/>
                </a:lnTo>
                <a:lnTo>
                  <a:pt x="10031" y="1419"/>
                </a:lnTo>
                <a:lnTo>
                  <a:pt x="10315" y="1444"/>
                </a:lnTo>
                <a:lnTo>
                  <a:pt x="10600" y="1496"/>
                </a:lnTo>
                <a:lnTo>
                  <a:pt x="10884" y="1522"/>
                </a:lnTo>
                <a:lnTo>
                  <a:pt x="11168" y="1573"/>
                </a:lnTo>
                <a:lnTo>
                  <a:pt x="11453" y="1625"/>
                </a:lnTo>
                <a:lnTo>
                  <a:pt x="11737" y="1651"/>
                </a:lnTo>
                <a:lnTo>
                  <a:pt x="12022" y="1703"/>
                </a:lnTo>
                <a:lnTo>
                  <a:pt x="12306" y="1728"/>
                </a:lnTo>
                <a:lnTo>
                  <a:pt x="12590" y="1780"/>
                </a:lnTo>
                <a:lnTo>
                  <a:pt x="12875" y="1806"/>
                </a:lnTo>
                <a:lnTo>
                  <a:pt x="13185" y="1857"/>
                </a:lnTo>
                <a:lnTo>
                  <a:pt x="13469" y="1909"/>
                </a:lnTo>
                <a:lnTo>
                  <a:pt x="13754" y="1935"/>
                </a:lnTo>
                <a:lnTo>
                  <a:pt x="14038" y="1986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48"/>
          <p:cNvSpPr/>
          <p:nvPr/>
        </p:nvSpPr>
        <p:spPr>
          <a:xfrm>
            <a:off x="9366461" y="10143306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284" y="51"/>
                </a:lnTo>
                <a:lnTo>
                  <a:pt x="568" y="77"/>
                </a:lnTo>
                <a:lnTo>
                  <a:pt x="853" y="129"/>
                </a:lnTo>
                <a:lnTo>
                  <a:pt x="1137" y="154"/>
                </a:lnTo>
                <a:lnTo>
                  <a:pt x="1421" y="206"/>
                </a:lnTo>
                <a:lnTo>
                  <a:pt x="1706" y="232"/>
                </a:lnTo>
                <a:lnTo>
                  <a:pt x="1990" y="283"/>
                </a:lnTo>
                <a:lnTo>
                  <a:pt x="2301" y="335"/>
                </a:lnTo>
                <a:lnTo>
                  <a:pt x="2585" y="361"/>
                </a:lnTo>
                <a:lnTo>
                  <a:pt x="2869" y="412"/>
                </a:lnTo>
                <a:lnTo>
                  <a:pt x="3154" y="438"/>
                </a:lnTo>
                <a:lnTo>
                  <a:pt x="3438" y="490"/>
                </a:lnTo>
                <a:lnTo>
                  <a:pt x="3722" y="516"/>
                </a:lnTo>
                <a:lnTo>
                  <a:pt x="4007" y="567"/>
                </a:lnTo>
                <a:lnTo>
                  <a:pt x="4291" y="619"/>
                </a:lnTo>
                <a:lnTo>
                  <a:pt x="4576" y="645"/>
                </a:lnTo>
                <a:lnTo>
                  <a:pt x="4860" y="696"/>
                </a:lnTo>
                <a:lnTo>
                  <a:pt x="5144" y="722"/>
                </a:lnTo>
                <a:lnTo>
                  <a:pt x="5429" y="774"/>
                </a:lnTo>
                <a:lnTo>
                  <a:pt x="5739" y="825"/>
                </a:lnTo>
                <a:lnTo>
                  <a:pt x="6023" y="851"/>
                </a:lnTo>
                <a:lnTo>
                  <a:pt x="6308" y="903"/>
                </a:lnTo>
                <a:lnTo>
                  <a:pt x="6592" y="928"/>
                </a:lnTo>
                <a:lnTo>
                  <a:pt x="6877" y="980"/>
                </a:lnTo>
                <a:lnTo>
                  <a:pt x="7161" y="1006"/>
                </a:lnTo>
                <a:lnTo>
                  <a:pt x="7445" y="1057"/>
                </a:lnTo>
                <a:lnTo>
                  <a:pt x="7730" y="1109"/>
                </a:lnTo>
                <a:lnTo>
                  <a:pt x="8014" y="1135"/>
                </a:lnTo>
                <a:lnTo>
                  <a:pt x="8299" y="1186"/>
                </a:lnTo>
                <a:lnTo>
                  <a:pt x="8583" y="1212"/>
                </a:lnTo>
                <a:lnTo>
                  <a:pt x="8867" y="1264"/>
                </a:lnTo>
                <a:lnTo>
                  <a:pt x="9178" y="1315"/>
                </a:lnTo>
                <a:lnTo>
                  <a:pt x="9462" y="1341"/>
                </a:lnTo>
                <a:lnTo>
                  <a:pt x="9746" y="1393"/>
                </a:lnTo>
                <a:lnTo>
                  <a:pt x="10031" y="1419"/>
                </a:lnTo>
                <a:lnTo>
                  <a:pt x="10315" y="1470"/>
                </a:lnTo>
                <a:lnTo>
                  <a:pt x="10600" y="1522"/>
                </a:lnTo>
                <a:lnTo>
                  <a:pt x="10884" y="1548"/>
                </a:lnTo>
                <a:lnTo>
                  <a:pt x="11168" y="1599"/>
                </a:lnTo>
                <a:lnTo>
                  <a:pt x="11453" y="1625"/>
                </a:lnTo>
                <a:lnTo>
                  <a:pt x="11737" y="1677"/>
                </a:lnTo>
                <a:lnTo>
                  <a:pt x="12022" y="1728"/>
                </a:lnTo>
                <a:lnTo>
                  <a:pt x="12332" y="1754"/>
                </a:lnTo>
                <a:lnTo>
                  <a:pt x="12616" y="1806"/>
                </a:lnTo>
                <a:lnTo>
                  <a:pt x="12901" y="1832"/>
                </a:lnTo>
                <a:lnTo>
                  <a:pt x="13185" y="1883"/>
                </a:lnTo>
                <a:lnTo>
                  <a:pt x="13469" y="1909"/>
                </a:lnTo>
                <a:lnTo>
                  <a:pt x="13754" y="1961"/>
                </a:lnTo>
                <a:lnTo>
                  <a:pt x="14038" y="2012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49"/>
          <p:cNvSpPr/>
          <p:nvPr/>
        </p:nvSpPr>
        <p:spPr>
          <a:xfrm>
            <a:off x="9380499" y="10145311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284" y="51"/>
                </a:lnTo>
                <a:lnTo>
                  <a:pt x="568" y="77"/>
                </a:lnTo>
                <a:lnTo>
                  <a:pt x="853" y="129"/>
                </a:lnTo>
                <a:lnTo>
                  <a:pt x="1137" y="154"/>
                </a:lnTo>
                <a:lnTo>
                  <a:pt x="1421" y="206"/>
                </a:lnTo>
                <a:lnTo>
                  <a:pt x="1732" y="258"/>
                </a:lnTo>
                <a:lnTo>
                  <a:pt x="2016" y="283"/>
                </a:lnTo>
                <a:lnTo>
                  <a:pt x="2301" y="335"/>
                </a:lnTo>
                <a:lnTo>
                  <a:pt x="2585" y="361"/>
                </a:lnTo>
                <a:lnTo>
                  <a:pt x="2869" y="412"/>
                </a:lnTo>
                <a:lnTo>
                  <a:pt x="3154" y="464"/>
                </a:lnTo>
                <a:lnTo>
                  <a:pt x="3438" y="490"/>
                </a:lnTo>
                <a:lnTo>
                  <a:pt x="3722" y="541"/>
                </a:lnTo>
                <a:lnTo>
                  <a:pt x="4007" y="567"/>
                </a:lnTo>
                <a:lnTo>
                  <a:pt x="4291" y="619"/>
                </a:lnTo>
                <a:lnTo>
                  <a:pt x="4576" y="670"/>
                </a:lnTo>
                <a:lnTo>
                  <a:pt x="4886" y="696"/>
                </a:lnTo>
                <a:lnTo>
                  <a:pt x="5170" y="748"/>
                </a:lnTo>
                <a:lnTo>
                  <a:pt x="5455" y="774"/>
                </a:lnTo>
                <a:lnTo>
                  <a:pt x="5739" y="825"/>
                </a:lnTo>
                <a:lnTo>
                  <a:pt x="6023" y="877"/>
                </a:lnTo>
                <a:lnTo>
                  <a:pt x="6308" y="903"/>
                </a:lnTo>
                <a:lnTo>
                  <a:pt x="6592" y="954"/>
                </a:lnTo>
                <a:lnTo>
                  <a:pt x="6877" y="980"/>
                </a:lnTo>
                <a:lnTo>
                  <a:pt x="7161" y="1032"/>
                </a:lnTo>
                <a:lnTo>
                  <a:pt x="7445" y="1083"/>
                </a:lnTo>
                <a:lnTo>
                  <a:pt x="7730" y="1109"/>
                </a:lnTo>
                <a:lnTo>
                  <a:pt x="8014" y="1161"/>
                </a:lnTo>
                <a:lnTo>
                  <a:pt x="8325" y="1186"/>
                </a:lnTo>
                <a:lnTo>
                  <a:pt x="8609" y="1238"/>
                </a:lnTo>
                <a:lnTo>
                  <a:pt x="8893" y="1290"/>
                </a:lnTo>
                <a:lnTo>
                  <a:pt x="9178" y="1315"/>
                </a:lnTo>
                <a:lnTo>
                  <a:pt x="9462" y="1367"/>
                </a:lnTo>
                <a:lnTo>
                  <a:pt x="9746" y="1393"/>
                </a:lnTo>
                <a:lnTo>
                  <a:pt x="10031" y="1444"/>
                </a:lnTo>
                <a:lnTo>
                  <a:pt x="10315" y="1496"/>
                </a:lnTo>
                <a:lnTo>
                  <a:pt x="10600" y="1522"/>
                </a:lnTo>
                <a:lnTo>
                  <a:pt x="10884" y="1573"/>
                </a:lnTo>
                <a:lnTo>
                  <a:pt x="11168" y="1599"/>
                </a:lnTo>
                <a:lnTo>
                  <a:pt x="11479" y="1651"/>
                </a:lnTo>
                <a:lnTo>
                  <a:pt x="11763" y="1703"/>
                </a:lnTo>
                <a:lnTo>
                  <a:pt x="12047" y="1728"/>
                </a:lnTo>
                <a:lnTo>
                  <a:pt x="12332" y="1780"/>
                </a:lnTo>
                <a:lnTo>
                  <a:pt x="12616" y="1806"/>
                </a:lnTo>
                <a:lnTo>
                  <a:pt x="12901" y="1857"/>
                </a:lnTo>
                <a:lnTo>
                  <a:pt x="13185" y="1909"/>
                </a:lnTo>
                <a:lnTo>
                  <a:pt x="13469" y="1935"/>
                </a:lnTo>
                <a:lnTo>
                  <a:pt x="13754" y="1986"/>
                </a:lnTo>
                <a:lnTo>
                  <a:pt x="14038" y="2038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50"/>
          <p:cNvSpPr/>
          <p:nvPr/>
        </p:nvSpPr>
        <p:spPr>
          <a:xfrm>
            <a:off x="9394538" y="10147339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0"/>
                </a:moveTo>
                <a:lnTo>
                  <a:pt x="284" y="51"/>
                </a:lnTo>
                <a:lnTo>
                  <a:pt x="568" y="77"/>
                </a:lnTo>
                <a:lnTo>
                  <a:pt x="879" y="129"/>
                </a:lnTo>
                <a:lnTo>
                  <a:pt x="1163" y="154"/>
                </a:lnTo>
                <a:lnTo>
                  <a:pt x="1447" y="206"/>
                </a:lnTo>
                <a:lnTo>
                  <a:pt x="1732" y="258"/>
                </a:lnTo>
                <a:lnTo>
                  <a:pt x="2016" y="283"/>
                </a:lnTo>
                <a:lnTo>
                  <a:pt x="2301" y="335"/>
                </a:lnTo>
                <a:lnTo>
                  <a:pt x="2585" y="361"/>
                </a:lnTo>
                <a:lnTo>
                  <a:pt x="2869" y="412"/>
                </a:lnTo>
                <a:lnTo>
                  <a:pt x="3154" y="464"/>
                </a:lnTo>
                <a:lnTo>
                  <a:pt x="3438" y="490"/>
                </a:lnTo>
                <a:lnTo>
                  <a:pt x="3722" y="541"/>
                </a:lnTo>
                <a:lnTo>
                  <a:pt x="4033" y="593"/>
                </a:lnTo>
                <a:lnTo>
                  <a:pt x="4317" y="619"/>
                </a:lnTo>
                <a:lnTo>
                  <a:pt x="4602" y="670"/>
                </a:lnTo>
                <a:lnTo>
                  <a:pt x="4886" y="722"/>
                </a:lnTo>
                <a:lnTo>
                  <a:pt x="5170" y="748"/>
                </a:lnTo>
                <a:lnTo>
                  <a:pt x="5455" y="799"/>
                </a:lnTo>
                <a:lnTo>
                  <a:pt x="5739" y="825"/>
                </a:lnTo>
                <a:lnTo>
                  <a:pt x="6023" y="877"/>
                </a:lnTo>
                <a:lnTo>
                  <a:pt x="6308" y="928"/>
                </a:lnTo>
                <a:lnTo>
                  <a:pt x="6592" y="954"/>
                </a:lnTo>
                <a:lnTo>
                  <a:pt x="6877" y="1006"/>
                </a:lnTo>
                <a:lnTo>
                  <a:pt x="7161" y="1032"/>
                </a:lnTo>
                <a:lnTo>
                  <a:pt x="7471" y="1083"/>
                </a:lnTo>
                <a:lnTo>
                  <a:pt x="7756" y="1135"/>
                </a:lnTo>
                <a:lnTo>
                  <a:pt x="8040" y="1161"/>
                </a:lnTo>
                <a:lnTo>
                  <a:pt x="8325" y="1212"/>
                </a:lnTo>
                <a:lnTo>
                  <a:pt x="8609" y="1264"/>
                </a:lnTo>
                <a:lnTo>
                  <a:pt x="8893" y="1290"/>
                </a:lnTo>
                <a:lnTo>
                  <a:pt x="9178" y="1341"/>
                </a:lnTo>
                <a:lnTo>
                  <a:pt x="9462" y="1367"/>
                </a:lnTo>
                <a:lnTo>
                  <a:pt x="9746" y="1419"/>
                </a:lnTo>
                <a:lnTo>
                  <a:pt x="10031" y="1470"/>
                </a:lnTo>
                <a:lnTo>
                  <a:pt x="10315" y="1496"/>
                </a:lnTo>
                <a:lnTo>
                  <a:pt x="10600" y="1548"/>
                </a:lnTo>
                <a:lnTo>
                  <a:pt x="10910" y="1573"/>
                </a:lnTo>
                <a:lnTo>
                  <a:pt x="11194" y="1625"/>
                </a:lnTo>
                <a:lnTo>
                  <a:pt x="11479" y="1677"/>
                </a:lnTo>
                <a:lnTo>
                  <a:pt x="11763" y="1703"/>
                </a:lnTo>
                <a:lnTo>
                  <a:pt x="12047" y="1754"/>
                </a:lnTo>
                <a:lnTo>
                  <a:pt x="12332" y="1806"/>
                </a:lnTo>
                <a:lnTo>
                  <a:pt x="12616" y="1832"/>
                </a:lnTo>
                <a:lnTo>
                  <a:pt x="12901" y="1883"/>
                </a:lnTo>
                <a:lnTo>
                  <a:pt x="13185" y="1935"/>
                </a:lnTo>
                <a:lnTo>
                  <a:pt x="13469" y="1961"/>
                </a:lnTo>
                <a:lnTo>
                  <a:pt x="13754" y="2012"/>
                </a:lnTo>
                <a:lnTo>
                  <a:pt x="14064" y="2038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51"/>
          <p:cNvSpPr/>
          <p:nvPr/>
        </p:nvSpPr>
        <p:spPr>
          <a:xfrm>
            <a:off x="9408603" y="1014939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84" y="51"/>
                </a:lnTo>
                <a:lnTo>
                  <a:pt x="568" y="77"/>
                </a:lnTo>
                <a:lnTo>
                  <a:pt x="853" y="129"/>
                </a:lnTo>
              </a:path>
            </a:pathLst>
          </a:custGeom>
          <a:ln w="580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52"/>
          <p:cNvSpPr/>
          <p:nvPr/>
        </p:nvSpPr>
        <p:spPr>
          <a:xfrm>
            <a:off x="6517190" y="10438109"/>
            <a:ext cx="3674745" cy="0"/>
          </a:xfrm>
          <a:custGeom>
            <a:avLst/>
            <a:gdLst/>
            <a:ahLst/>
            <a:cxnLst/>
            <a:rect l="l" t="t" r="r" b="b"/>
            <a:pathLst>
              <a:path w="3674745">
                <a:moveTo>
                  <a:pt x="0" y="0"/>
                </a:moveTo>
                <a:lnTo>
                  <a:pt x="3674143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54"/>
          <p:cNvSpPr/>
          <p:nvPr/>
        </p:nvSpPr>
        <p:spPr>
          <a:xfrm>
            <a:off x="6533556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4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55"/>
          <p:cNvSpPr/>
          <p:nvPr/>
        </p:nvSpPr>
        <p:spPr>
          <a:xfrm>
            <a:off x="6803834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56"/>
          <p:cNvSpPr/>
          <p:nvPr/>
        </p:nvSpPr>
        <p:spPr>
          <a:xfrm>
            <a:off x="7064417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57"/>
          <p:cNvSpPr/>
          <p:nvPr/>
        </p:nvSpPr>
        <p:spPr>
          <a:xfrm>
            <a:off x="7324975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58"/>
          <p:cNvSpPr/>
          <p:nvPr/>
        </p:nvSpPr>
        <p:spPr>
          <a:xfrm>
            <a:off x="7585557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59"/>
          <p:cNvSpPr/>
          <p:nvPr/>
        </p:nvSpPr>
        <p:spPr>
          <a:xfrm>
            <a:off x="7846140" y="10336420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690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60"/>
          <p:cNvSpPr/>
          <p:nvPr/>
        </p:nvSpPr>
        <p:spPr>
          <a:xfrm>
            <a:off x="8106723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61"/>
          <p:cNvSpPr/>
          <p:nvPr/>
        </p:nvSpPr>
        <p:spPr>
          <a:xfrm>
            <a:off x="8367280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62"/>
          <p:cNvSpPr/>
          <p:nvPr/>
        </p:nvSpPr>
        <p:spPr>
          <a:xfrm>
            <a:off x="8627862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63"/>
          <p:cNvSpPr/>
          <p:nvPr/>
        </p:nvSpPr>
        <p:spPr>
          <a:xfrm>
            <a:off x="8888446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64"/>
          <p:cNvSpPr/>
          <p:nvPr/>
        </p:nvSpPr>
        <p:spPr>
          <a:xfrm>
            <a:off x="9139334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4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65"/>
          <p:cNvSpPr/>
          <p:nvPr/>
        </p:nvSpPr>
        <p:spPr>
          <a:xfrm>
            <a:off x="6533556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4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66"/>
          <p:cNvSpPr/>
          <p:nvPr/>
        </p:nvSpPr>
        <p:spPr>
          <a:xfrm>
            <a:off x="9139334" y="10336420"/>
            <a:ext cx="19685" cy="102235"/>
          </a:xfrm>
          <a:custGeom>
            <a:avLst/>
            <a:gdLst/>
            <a:ahLst/>
            <a:cxnLst/>
            <a:rect l="l" t="t" r="r" b="b"/>
            <a:pathLst>
              <a:path w="19684" h="102235">
                <a:moveTo>
                  <a:pt x="0" y="101690"/>
                </a:moveTo>
                <a:lnTo>
                  <a:pt x="19390" y="101690"/>
                </a:lnTo>
                <a:lnTo>
                  <a:pt x="19390" y="0"/>
                </a:lnTo>
                <a:lnTo>
                  <a:pt x="0" y="0"/>
                </a:lnTo>
                <a:lnTo>
                  <a:pt x="0" y="101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67"/>
          <p:cNvSpPr/>
          <p:nvPr/>
        </p:nvSpPr>
        <p:spPr>
          <a:xfrm>
            <a:off x="9409585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68"/>
          <p:cNvSpPr/>
          <p:nvPr/>
        </p:nvSpPr>
        <p:spPr>
          <a:xfrm>
            <a:off x="9670169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69"/>
          <p:cNvSpPr/>
          <p:nvPr/>
        </p:nvSpPr>
        <p:spPr>
          <a:xfrm>
            <a:off x="9930751" y="1038726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32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70"/>
          <p:cNvSpPr txBox="1"/>
          <p:nvPr/>
        </p:nvSpPr>
        <p:spPr>
          <a:xfrm>
            <a:off x="6277207" y="10421620"/>
            <a:ext cx="50800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1.15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91" name="object 771"/>
          <p:cNvSpPr txBox="1"/>
          <p:nvPr/>
        </p:nvSpPr>
        <p:spPr>
          <a:xfrm>
            <a:off x="7653237" y="10421620"/>
            <a:ext cx="37020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1.2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92" name="object 772"/>
          <p:cNvSpPr txBox="1"/>
          <p:nvPr/>
        </p:nvSpPr>
        <p:spPr>
          <a:xfrm>
            <a:off x="7592092" y="10421620"/>
            <a:ext cx="2618105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683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1.25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641985" algn="l"/>
              </a:tabLst>
            </a:pPr>
            <a:r>
              <a:rPr sz="2450" b="1" spc="30" dirty="0">
                <a:latin typeface="Times New Roman"/>
                <a:cs typeface="Times New Roman"/>
              </a:rPr>
              <a:t>m	</a:t>
            </a:r>
            <a:r>
              <a:rPr sz="2450" b="1" spc="10" dirty="0">
                <a:latin typeface="Times New Roman"/>
                <a:cs typeface="Times New Roman"/>
              </a:rPr>
              <a:t>{n</a:t>
            </a:r>
            <a:r>
              <a:rPr sz="2450" spc="10" dirty="0">
                <a:latin typeface="Symbol"/>
                <a:cs typeface="Symbol"/>
              </a:rPr>
              <a:t></a:t>
            </a:r>
            <a:r>
              <a:rPr sz="2475" b="1" spc="15" baseline="30303" dirty="0">
                <a:latin typeface="Times New Roman"/>
                <a:cs typeface="Times New Roman"/>
              </a:rPr>
              <a:t>+</a:t>
            </a:r>
            <a:r>
              <a:rPr sz="2450" b="1" spc="10" dirty="0">
                <a:latin typeface="Times New Roman"/>
                <a:cs typeface="Times New Roman"/>
              </a:rPr>
              <a:t>}</a:t>
            </a:r>
            <a:r>
              <a:rPr sz="2450" b="1" spc="-65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[GeV/c</a:t>
            </a:r>
            <a:r>
              <a:rPr sz="2475" b="1" spc="30" baseline="37037" dirty="0">
                <a:latin typeface="Times New Roman"/>
                <a:cs typeface="Times New Roman"/>
              </a:rPr>
              <a:t>2</a:t>
            </a:r>
            <a:r>
              <a:rPr sz="2450" b="1" spc="20" dirty="0">
                <a:latin typeface="Times New Roman"/>
                <a:cs typeface="Times New Roman"/>
              </a:rPr>
              <a:t>]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93" name="object 773"/>
          <p:cNvSpPr/>
          <p:nvPr/>
        </p:nvSpPr>
        <p:spPr>
          <a:xfrm>
            <a:off x="6517190" y="7281518"/>
            <a:ext cx="0" cy="3156585"/>
          </a:xfrm>
          <a:custGeom>
            <a:avLst/>
            <a:gdLst/>
            <a:ahLst/>
            <a:cxnLst/>
            <a:rect l="l" t="t" r="r" b="b"/>
            <a:pathLst>
              <a:path h="3156585">
                <a:moveTo>
                  <a:pt x="0" y="3156589"/>
                </a:moveTo>
                <a:lnTo>
                  <a:pt x="0" y="0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74"/>
          <p:cNvSpPr txBox="1"/>
          <p:nvPr/>
        </p:nvSpPr>
        <p:spPr>
          <a:xfrm>
            <a:off x="5876850" y="7258246"/>
            <a:ext cx="342265" cy="10077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z="2500" b="1" dirty="0">
                <a:latin typeface="Times New Roman"/>
                <a:cs typeface="Times New Roman"/>
              </a:rPr>
              <a:t>Entries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95" name="object 775"/>
          <p:cNvSpPr/>
          <p:nvPr/>
        </p:nvSpPr>
        <p:spPr>
          <a:xfrm>
            <a:off x="6517190" y="1043810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102666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76"/>
          <p:cNvSpPr/>
          <p:nvPr/>
        </p:nvSpPr>
        <p:spPr>
          <a:xfrm>
            <a:off x="6517190" y="10151976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77"/>
          <p:cNvSpPr/>
          <p:nvPr/>
        </p:nvSpPr>
        <p:spPr>
          <a:xfrm>
            <a:off x="6517190" y="986584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78"/>
          <p:cNvSpPr/>
          <p:nvPr/>
        </p:nvSpPr>
        <p:spPr>
          <a:xfrm>
            <a:off x="6517190" y="957970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79"/>
          <p:cNvSpPr/>
          <p:nvPr/>
        </p:nvSpPr>
        <p:spPr>
          <a:xfrm>
            <a:off x="6517190" y="929357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780"/>
          <p:cNvSpPr/>
          <p:nvPr/>
        </p:nvSpPr>
        <p:spPr>
          <a:xfrm>
            <a:off x="6517190" y="900743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102666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781"/>
          <p:cNvSpPr/>
          <p:nvPr/>
        </p:nvSpPr>
        <p:spPr>
          <a:xfrm>
            <a:off x="6517190" y="872130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782"/>
          <p:cNvSpPr/>
          <p:nvPr/>
        </p:nvSpPr>
        <p:spPr>
          <a:xfrm>
            <a:off x="6517190" y="843516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783"/>
          <p:cNvSpPr/>
          <p:nvPr/>
        </p:nvSpPr>
        <p:spPr>
          <a:xfrm>
            <a:off x="6517190" y="8149034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784"/>
          <p:cNvSpPr/>
          <p:nvPr/>
        </p:nvSpPr>
        <p:spPr>
          <a:xfrm>
            <a:off x="6517190" y="786290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785"/>
          <p:cNvSpPr/>
          <p:nvPr/>
        </p:nvSpPr>
        <p:spPr>
          <a:xfrm>
            <a:off x="6517190" y="7567094"/>
            <a:ext cx="102870" cy="19685"/>
          </a:xfrm>
          <a:custGeom>
            <a:avLst/>
            <a:gdLst/>
            <a:ahLst/>
            <a:cxnLst/>
            <a:rect l="l" t="t" r="r" b="b"/>
            <a:pathLst>
              <a:path w="102870" h="19685">
                <a:moveTo>
                  <a:pt x="0" y="19352"/>
                </a:moveTo>
                <a:lnTo>
                  <a:pt x="102666" y="19352"/>
                </a:lnTo>
                <a:lnTo>
                  <a:pt x="102666" y="0"/>
                </a:lnTo>
                <a:lnTo>
                  <a:pt x="0" y="0"/>
                </a:lnTo>
                <a:lnTo>
                  <a:pt x="0" y="1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786"/>
          <p:cNvSpPr/>
          <p:nvPr/>
        </p:nvSpPr>
        <p:spPr>
          <a:xfrm>
            <a:off x="6517190" y="7567094"/>
            <a:ext cx="102870" cy="19685"/>
          </a:xfrm>
          <a:custGeom>
            <a:avLst/>
            <a:gdLst/>
            <a:ahLst/>
            <a:cxnLst/>
            <a:rect l="l" t="t" r="r" b="b"/>
            <a:pathLst>
              <a:path w="102870" h="19685">
                <a:moveTo>
                  <a:pt x="0" y="19352"/>
                </a:moveTo>
                <a:lnTo>
                  <a:pt x="102666" y="19352"/>
                </a:lnTo>
                <a:lnTo>
                  <a:pt x="102666" y="0"/>
                </a:lnTo>
                <a:lnTo>
                  <a:pt x="0" y="0"/>
                </a:lnTo>
                <a:lnTo>
                  <a:pt x="0" y="1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787"/>
          <p:cNvSpPr/>
          <p:nvPr/>
        </p:nvSpPr>
        <p:spPr>
          <a:xfrm>
            <a:off x="6517190" y="729063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320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788"/>
          <p:cNvSpPr txBox="1"/>
          <p:nvPr/>
        </p:nvSpPr>
        <p:spPr>
          <a:xfrm>
            <a:off x="6348564" y="10258853"/>
            <a:ext cx="1631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09" name="object 789"/>
          <p:cNvSpPr txBox="1"/>
          <p:nvPr/>
        </p:nvSpPr>
        <p:spPr>
          <a:xfrm>
            <a:off x="6205850" y="8834649"/>
            <a:ext cx="30099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10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10" name="object 790"/>
          <p:cNvSpPr txBox="1"/>
          <p:nvPr/>
        </p:nvSpPr>
        <p:spPr>
          <a:xfrm>
            <a:off x="6205850" y="7400277"/>
            <a:ext cx="30099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20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11" name="object 791"/>
          <p:cNvSpPr txBox="1"/>
          <p:nvPr/>
        </p:nvSpPr>
        <p:spPr>
          <a:xfrm>
            <a:off x="9538926" y="8359116"/>
            <a:ext cx="20574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12" name="object 792"/>
          <p:cNvSpPr txBox="1"/>
          <p:nvPr/>
        </p:nvSpPr>
        <p:spPr>
          <a:xfrm>
            <a:off x="8366753" y="8318418"/>
            <a:ext cx="20574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13" name="object 793"/>
          <p:cNvSpPr txBox="1"/>
          <p:nvPr/>
        </p:nvSpPr>
        <p:spPr>
          <a:xfrm>
            <a:off x="8081358" y="8356780"/>
            <a:ext cx="149161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1330" algn="l"/>
              </a:tabLst>
            </a:pPr>
            <a:r>
              <a:rPr sz="3750" spc="15" dirty="0">
                <a:solidFill>
                  <a:srgbClr val="FF0000"/>
                </a:solidFill>
                <a:latin typeface="Symbol"/>
                <a:cs typeface="Symbol"/>
              </a:rPr>
              <a:t></a:t>
            </a:r>
            <a:r>
              <a:rPr sz="3750" spc="1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750" spc="-10" dirty="0">
                <a:solidFill>
                  <a:srgbClr val="FF0000"/>
                </a:solidFill>
                <a:latin typeface="Symbol"/>
                <a:cs typeface="Symbol"/>
              </a:rPr>
              <a:t></a:t>
            </a:r>
            <a:r>
              <a:rPr sz="3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50" spc="10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814" name="object 794"/>
          <p:cNvSpPr/>
          <p:nvPr/>
        </p:nvSpPr>
        <p:spPr>
          <a:xfrm>
            <a:off x="8308332" y="7006131"/>
            <a:ext cx="2066925" cy="805180"/>
          </a:xfrm>
          <a:custGeom>
            <a:avLst/>
            <a:gdLst/>
            <a:ahLst/>
            <a:cxnLst/>
            <a:rect l="l" t="t" r="r" b="b"/>
            <a:pathLst>
              <a:path w="2066925" h="805180">
                <a:moveTo>
                  <a:pt x="0" y="805035"/>
                </a:moveTo>
                <a:lnTo>
                  <a:pt x="2066694" y="805035"/>
                </a:lnTo>
                <a:lnTo>
                  <a:pt x="2066694" y="0"/>
                </a:lnTo>
                <a:lnTo>
                  <a:pt x="0" y="0"/>
                </a:lnTo>
                <a:lnTo>
                  <a:pt x="0" y="805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795"/>
          <p:cNvSpPr/>
          <p:nvPr/>
        </p:nvSpPr>
        <p:spPr>
          <a:xfrm>
            <a:off x="8308332" y="7801490"/>
            <a:ext cx="2066925" cy="19685"/>
          </a:xfrm>
          <a:custGeom>
            <a:avLst/>
            <a:gdLst/>
            <a:ahLst/>
            <a:cxnLst/>
            <a:rect l="l" t="t" r="r" b="b"/>
            <a:pathLst>
              <a:path w="2066925" h="19685">
                <a:moveTo>
                  <a:pt x="0" y="19352"/>
                </a:moveTo>
                <a:lnTo>
                  <a:pt x="2066694" y="19352"/>
                </a:lnTo>
                <a:lnTo>
                  <a:pt x="2066694" y="0"/>
                </a:lnTo>
                <a:lnTo>
                  <a:pt x="0" y="0"/>
                </a:lnTo>
                <a:lnTo>
                  <a:pt x="0" y="1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796"/>
          <p:cNvSpPr/>
          <p:nvPr/>
        </p:nvSpPr>
        <p:spPr>
          <a:xfrm>
            <a:off x="10375027" y="7006131"/>
            <a:ext cx="0" cy="805180"/>
          </a:xfrm>
          <a:custGeom>
            <a:avLst/>
            <a:gdLst/>
            <a:ahLst/>
            <a:cxnLst/>
            <a:rect l="l" t="t" r="r" b="b"/>
            <a:pathLst>
              <a:path h="805180">
                <a:moveTo>
                  <a:pt x="0" y="805035"/>
                </a:moveTo>
                <a:lnTo>
                  <a:pt x="0" y="0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797"/>
          <p:cNvSpPr/>
          <p:nvPr/>
        </p:nvSpPr>
        <p:spPr>
          <a:xfrm>
            <a:off x="8308332" y="7006131"/>
            <a:ext cx="2066925" cy="0"/>
          </a:xfrm>
          <a:custGeom>
            <a:avLst/>
            <a:gdLst/>
            <a:ahLst/>
            <a:cxnLst/>
            <a:rect l="l" t="t" r="r" b="b"/>
            <a:pathLst>
              <a:path w="2066925">
                <a:moveTo>
                  <a:pt x="2066694" y="0"/>
                </a:moveTo>
                <a:lnTo>
                  <a:pt x="0" y="0"/>
                </a:lnTo>
              </a:path>
            </a:pathLst>
          </a:custGeom>
          <a:ln w="1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798"/>
          <p:cNvSpPr/>
          <p:nvPr/>
        </p:nvSpPr>
        <p:spPr>
          <a:xfrm>
            <a:off x="8308332" y="7006131"/>
            <a:ext cx="0" cy="805180"/>
          </a:xfrm>
          <a:custGeom>
            <a:avLst/>
            <a:gdLst/>
            <a:ahLst/>
            <a:cxnLst/>
            <a:rect l="l" t="t" r="r" b="b"/>
            <a:pathLst>
              <a:path h="805180">
                <a:moveTo>
                  <a:pt x="0" y="0"/>
                </a:moveTo>
                <a:lnTo>
                  <a:pt x="0" y="805035"/>
                </a:lnTo>
              </a:path>
            </a:pathLst>
          </a:custGeom>
          <a:ln w="19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799"/>
          <p:cNvSpPr txBox="1"/>
          <p:nvPr/>
        </p:nvSpPr>
        <p:spPr>
          <a:xfrm>
            <a:off x="8835618" y="7061983"/>
            <a:ext cx="159448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5" dirty="0">
                <a:latin typeface="Symbol"/>
                <a:cs typeface="Symbol"/>
              </a:rPr>
              <a:t>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b="1" spc="-5" dirty="0">
                <a:latin typeface="Arial"/>
                <a:cs typeface="Arial"/>
              </a:rPr>
              <a:t>= 5.2 MeV/c</a:t>
            </a:r>
            <a:r>
              <a:rPr sz="1875" b="1" spc="-7" baseline="40000" dirty="0">
                <a:latin typeface="Arial"/>
                <a:cs typeface="Arial"/>
              </a:rPr>
              <a:t>2</a:t>
            </a:r>
            <a:endParaRPr sz="1875" baseline="40000">
              <a:latin typeface="Arial"/>
              <a:cs typeface="Arial"/>
            </a:endParaRPr>
          </a:p>
        </p:txBody>
      </p:sp>
      <p:sp>
        <p:nvSpPr>
          <p:cNvPr id="820" name="object 800"/>
          <p:cNvSpPr txBox="1"/>
          <p:nvPr/>
        </p:nvSpPr>
        <p:spPr>
          <a:xfrm>
            <a:off x="8499262" y="6950075"/>
            <a:ext cx="26352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75" spc="30" baseline="-27027" dirty="0">
                <a:latin typeface="Symbol"/>
                <a:cs typeface="Symbol"/>
              </a:rPr>
              <a:t></a:t>
            </a:r>
            <a:r>
              <a:rPr sz="1250" b="1" spc="20" dirty="0">
                <a:latin typeface="Arial"/>
                <a:cs typeface="Arial"/>
              </a:rPr>
              <a:t>+</a:t>
            </a:r>
            <a:endParaRPr sz="1250">
              <a:latin typeface="Arial"/>
              <a:cs typeface="Arial"/>
            </a:endParaRPr>
          </a:p>
        </p:txBody>
      </p:sp>
      <p:sp>
        <p:nvSpPr>
          <p:cNvPr id="821" name="object 801"/>
          <p:cNvSpPr/>
          <p:nvPr/>
        </p:nvSpPr>
        <p:spPr>
          <a:xfrm>
            <a:off x="8339331" y="720739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79" y="0"/>
                </a:lnTo>
              </a:path>
            </a:pathLst>
          </a:custGeom>
          <a:ln w="38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02"/>
          <p:cNvSpPr txBox="1"/>
          <p:nvPr/>
        </p:nvSpPr>
        <p:spPr>
          <a:xfrm>
            <a:off x="8499262" y="7458709"/>
            <a:ext cx="114109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-5" dirty="0">
                <a:latin typeface="Arial"/>
                <a:cs typeface="Arial"/>
              </a:rPr>
              <a:t>S/B =</a:t>
            </a:r>
            <a:r>
              <a:rPr sz="1850" b="1" spc="-75" dirty="0">
                <a:latin typeface="Arial"/>
                <a:cs typeface="Arial"/>
              </a:rPr>
              <a:t> </a:t>
            </a:r>
            <a:r>
              <a:rPr sz="1850" b="1" spc="-10" dirty="0">
                <a:latin typeface="Arial"/>
                <a:cs typeface="Arial"/>
              </a:rPr>
              <a:t>3.06</a:t>
            </a:r>
            <a:endParaRPr sz="1850">
              <a:latin typeface="Arial"/>
              <a:cs typeface="Arial"/>
            </a:endParaRPr>
          </a:p>
        </p:txBody>
      </p:sp>
      <p:sp>
        <p:nvSpPr>
          <p:cNvPr id="823" name="object 803"/>
          <p:cNvSpPr/>
          <p:nvPr/>
        </p:nvSpPr>
        <p:spPr>
          <a:xfrm>
            <a:off x="8339331" y="760990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679" y="0"/>
                </a:lnTo>
              </a:path>
            </a:pathLst>
          </a:custGeom>
          <a:ln w="193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67"/>
          <p:cNvSpPr/>
          <p:nvPr/>
        </p:nvSpPr>
        <p:spPr>
          <a:xfrm>
            <a:off x="17857894" y="168275"/>
            <a:ext cx="1810981" cy="1072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68"/>
          <p:cNvSpPr txBox="1"/>
          <p:nvPr/>
        </p:nvSpPr>
        <p:spPr>
          <a:xfrm>
            <a:off x="18137897" y="499936"/>
            <a:ext cx="10839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UrQMD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826" name="object 9"/>
          <p:cNvSpPr txBox="1"/>
          <p:nvPr/>
        </p:nvSpPr>
        <p:spPr>
          <a:xfrm>
            <a:off x="13138150" y="1311275"/>
            <a:ext cx="681990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5M central AuAu collisions</a:t>
            </a:r>
            <a:r>
              <a:rPr sz="3300" b="1" spc="-1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3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10AGeV/c</a:t>
            </a:r>
            <a:endParaRPr sz="3300" dirty="0">
              <a:latin typeface="Times New Roman"/>
              <a:cs typeface="Times New Roman"/>
            </a:endParaRPr>
          </a:p>
        </p:txBody>
      </p:sp>
      <p:pic>
        <p:nvPicPr>
          <p:cNvPr id="8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8482" y="4130676"/>
            <a:ext cx="7583368" cy="190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30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4545" y="244475"/>
            <a:ext cx="15167105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-235" dirty="0">
                <a:solidFill>
                  <a:srgbClr val="00007F"/>
                </a:solidFill>
                <a:latin typeface="Palatino Linotype"/>
                <a:cs typeface="Palatino Linotype"/>
              </a:rPr>
              <a:t>CBM </a:t>
            </a:r>
            <a:r>
              <a:rPr sz="3950" spc="-105" dirty="0">
                <a:solidFill>
                  <a:srgbClr val="00007F"/>
                </a:solidFill>
                <a:latin typeface="Palatino Linotype"/>
                <a:cs typeface="Palatino Linotype"/>
              </a:rPr>
              <a:t>KFParticle </a:t>
            </a:r>
            <a:r>
              <a:rPr sz="3950" spc="-130" dirty="0">
                <a:solidFill>
                  <a:srgbClr val="00007F"/>
                </a:solidFill>
                <a:latin typeface="Palatino Linotype"/>
                <a:cs typeface="Palatino Linotype"/>
              </a:rPr>
              <a:t>Finder </a:t>
            </a:r>
            <a:r>
              <a:rPr lang="en-US" sz="3950" spc="-130" dirty="0" smtClean="0">
                <a:solidFill>
                  <a:srgbClr val="00007F"/>
                </a:solidFill>
                <a:latin typeface="Palatino Linotype"/>
                <a:cs typeface="Palatino Linotype"/>
              </a:rPr>
              <a:t>test </a:t>
            </a:r>
            <a:r>
              <a:rPr sz="3950" spc="275" dirty="0" smtClean="0">
                <a:solidFill>
                  <a:srgbClr val="00007F"/>
                </a:solidFill>
                <a:latin typeface="Palatino Linotype"/>
                <a:cs typeface="Palatino Linotype"/>
              </a:rPr>
              <a:t>@ </a:t>
            </a:r>
            <a:r>
              <a:rPr sz="3950" spc="-254" dirty="0">
                <a:solidFill>
                  <a:srgbClr val="FF0000"/>
                </a:solidFill>
                <a:latin typeface="Palatino Linotype"/>
                <a:cs typeface="Palatino Linotype"/>
              </a:rPr>
              <a:t>STAR </a:t>
            </a:r>
            <a:r>
              <a:rPr lang="en-US" sz="3950" spc="-254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3950" spc="-105" dirty="0" smtClean="0">
                <a:solidFill>
                  <a:srgbClr val="00007F"/>
                </a:solidFill>
                <a:latin typeface="Palatino Linotype"/>
                <a:cs typeface="Palatino Linotype"/>
              </a:rPr>
              <a:t>4.4M </a:t>
            </a:r>
            <a:r>
              <a:rPr sz="3950" spc="-140" dirty="0">
                <a:solidFill>
                  <a:srgbClr val="00007F"/>
                </a:solidFill>
                <a:latin typeface="Palatino Linotype"/>
                <a:cs typeface="Palatino Linotype"/>
              </a:rPr>
              <a:t>Au+Au </a:t>
            </a:r>
            <a:r>
              <a:rPr sz="3950" spc="-204" dirty="0">
                <a:solidFill>
                  <a:srgbClr val="00007F"/>
                </a:solidFill>
                <a:latin typeface="Palatino Linotype"/>
                <a:cs typeface="Palatino Linotype"/>
              </a:rPr>
              <a:t>events </a:t>
            </a:r>
            <a:r>
              <a:rPr sz="3950" spc="-75" dirty="0">
                <a:solidFill>
                  <a:srgbClr val="00007F"/>
                </a:solidFill>
                <a:latin typeface="Palatino Linotype"/>
                <a:cs typeface="Palatino Linotype"/>
              </a:rPr>
              <a:t>sqrt(s) </a:t>
            </a:r>
            <a:r>
              <a:rPr sz="3950" spc="305" dirty="0">
                <a:solidFill>
                  <a:srgbClr val="00007F"/>
                </a:solidFill>
                <a:latin typeface="Palatino Linotype"/>
                <a:cs typeface="Palatino Linotype"/>
              </a:rPr>
              <a:t>=</a:t>
            </a:r>
            <a:r>
              <a:rPr sz="3950" spc="-335" dirty="0">
                <a:solidFill>
                  <a:srgbClr val="00007F"/>
                </a:solidFill>
                <a:latin typeface="Palatino Linotype"/>
                <a:cs typeface="Palatino Linotype"/>
              </a:rPr>
              <a:t> </a:t>
            </a:r>
            <a:r>
              <a:rPr sz="3950" spc="5" dirty="0">
                <a:solidFill>
                  <a:srgbClr val="00007F"/>
                </a:solidFill>
                <a:latin typeface="Palatino Linotype"/>
                <a:cs typeface="Palatino Linotype"/>
              </a:rPr>
              <a:t>7.7</a:t>
            </a:r>
            <a:endParaRPr sz="3950" dirty="0">
              <a:latin typeface="Palatino Linotype"/>
              <a:cs typeface="Palatino Linotyp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449" y="1311275"/>
            <a:ext cx="12283394" cy="769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4171" y="2682875"/>
            <a:ext cx="6218255" cy="3887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90650" y="1972617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centralities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cuts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rapidity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686" y="9236075"/>
            <a:ext cx="13822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2965"/>
              </a:spcBef>
              <a:buChar char="•"/>
              <a:tabLst>
                <a:tab pos="378460" algn="l"/>
                <a:tab pos="379095" algn="l"/>
              </a:tabLst>
            </a:pPr>
            <a:r>
              <a:rPr lang="en-US" sz="2800" spc="10" dirty="0" smtClean="0">
                <a:latin typeface="Times New Roman"/>
                <a:cs typeface="Times New Roman"/>
              </a:rPr>
              <a:t>CBM KF </a:t>
            </a:r>
            <a:r>
              <a:rPr lang="en-US" sz="2800" spc="5" dirty="0" smtClean="0">
                <a:latin typeface="Times New Roman"/>
                <a:cs typeface="Times New Roman"/>
              </a:rPr>
              <a:t>Particle Finder is successfully applied to the </a:t>
            </a:r>
            <a:r>
              <a:rPr lang="en-US" sz="2800" spc="10" dirty="0" smtClean="0">
                <a:latin typeface="Times New Roman"/>
                <a:cs typeface="Times New Roman"/>
              </a:rPr>
              <a:t>STAR </a:t>
            </a:r>
            <a:r>
              <a:rPr lang="en-US" sz="2800" spc="5" dirty="0" smtClean="0">
                <a:latin typeface="Times New Roman"/>
                <a:cs typeface="Times New Roman"/>
              </a:rPr>
              <a:t>data in a wide energy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spc="5" dirty="0" smtClean="0">
                <a:latin typeface="Times New Roman"/>
                <a:cs typeface="Times New Roman"/>
              </a:rPr>
              <a:t>range.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79095" indent="-366395">
              <a:lnSpc>
                <a:spcPct val="100000"/>
              </a:lnSpc>
              <a:spcBef>
                <a:spcPts val="5"/>
              </a:spcBef>
              <a:buChar char="•"/>
              <a:tabLst>
                <a:tab pos="378460" algn="l"/>
                <a:tab pos="379095" algn="l"/>
              </a:tabLst>
            </a:pPr>
            <a:r>
              <a:rPr lang="en-US" sz="2800" spc="10" dirty="0" smtClean="0">
                <a:latin typeface="Times New Roman"/>
                <a:cs typeface="Times New Roman"/>
              </a:rPr>
              <a:t>STAR </a:t>
            </a:r>
            <a:r>
              <a:rPr lang="en-US" sz="2800" spc="5" dirty="0" smtClean="0">
                <a:latin typeface="Times New Roman"/>
                <a:cs typeface="Times New Roman"/>
              </a:rPr>
              <a:t>data are excellent platform to test and improve our reconstruction</a:t>
            </a:r>
            <a:r>
              <a:rPr lang="en-US" sz="2800" spc="30" dirty="0" smtClean="0">
                <a:latin typeface="Times New Roman"/>
                <a:cs typeface="Times New Roman"/>
              </a:rPr>
              <a:t> </a:t>
            </a:r>
            <a:r>
              <a:rPr lang="en-US" sz="2800" spc="5" dirty="0" smtClean="0">
                <a:latin typeface="Times New Roman"/>
                <a:cs typeface="Times New Roman"/>
              </a:rPr>
              <a:t>software.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8" name="object 638"/>
          <p:cNvSpPr txBox="1">
            <a:spLocks noGrp="1"/>
          </p:cNvSpPr>
          <p:nvPr>
            <p:ph type="sldNum" sz="quarter" idx="7"/>
          </p:nvPr>
        </p:nvSpPr>
        <p:spPr>
          <a:xfrm>
            <a:off x="19544684" y="10733220"/>
            <a:ext cx="365125" cy="37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14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68275"/>
            <a:ext cx="15044892" cy="1082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1650" y="1158875"/>
            <a:ext cx="5118125" cy="24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9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4848" y="229474"/>
            <a:ext cx="11828145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Hypernuclei </a:t>
            </a:r>
            <a:r>
              <a:rPr dirty="0"/>
              <a:t>production </a:t>
            </a:r>
            <a:r>
              <a:rPr spc="10" dirty="0"/>
              <a:t>in A+A</a:t>
            </a:r>
            <a:r>
              <a:rPr spc="-625" dirty="0"/>
              <a:t> </a:t>
            </a:r>
            <a:r>
              <a:rPr spc="10" dirty="0"/>
              <a:t>collisions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7031" y="1826407"/>
            <a:ext cx="590232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6765" marR="5080" indent="-774700">
              <a:lnSpc>
                <a:spcPts val="3460"/>
              </a:lnSpc>
            </a:pPr>
            <a:r>
              <a:rPr sz="2950" spc="10" dirty="0">
                <a:solidFill>
                  <a:srgbClr val="002060"/>
                </a:solidFill>
                <a:latin typeface="Times New Roman"/>
                <a:cs typeface="Times New Roman"/>
              </a:rPr>
              <a:t>5M </a:t>
            </a: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mbias events Au+Au at</a:t>
            </a:r>
            <a:r>
              <a:rPr sz="2950" spc="-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10AGeV/c  </a:t>
            </a:r>
            <a:r>
              <a:rPr sz="295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en-US" sz="295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0</a:t>
            </a:r>
            <a:r>
              <a:rPr sz="295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dirty="0">
                <a:solidFill>
                  <a:srgbClr val="002060"/>
                </a:solidFill>
                <a:latin typeface="Times New Roman"/>
                <a:cs typeface="Times New Roman"/>
              </a:rPr>
              <a:t>sec </a:t>
            </a: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at </a:t>
            </a:r>
            <a:r>
              <a:rPr lang="en-US" sz="295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0.1</a:t>
            </a:r>
            <a:r>
              <a:rPr sz="295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MHz </a:t>
            </a: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IR (1.8</a:t>
            </a:r>
            <a:r>
              <a:rPr sz="295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k/sec)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675" y="1842875"/>
            <a:ext cx="5235442" cy="5497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54628" y="7266794"/>
            <a:ext cx="5232741" cy="3549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85263" y="8112459"/>
            <a:ext cx="15113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10" dirty="0">
                <a:solidFill>
                  <a:srgbClr val="FFC000"/>
                </a:solidFill>
                <a:latin typeface="Times New Roman"/>
                <a:cs typeface="Times New Roman"/>
              </a:rPr>
              <a:t>6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10913" y="8265249"/>
            <a:ext cx="37020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15" dirty="0">
                <a:solidFill>
                  <a:srgbClr val="FFC000"/>
                </a:solidFill>
                <a:latin typeface="Symbol"/>
                <a:cs typeface="Symbol"/>
              </a:rPr>
              <a:t>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55717" y="8064883"/>
            <a:ext cx="297815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10" dirty="0">
                <a:solidFill>
                  <a:srgbClr val="FFC000"/>
                </a:solidFill>
                <a:latin typeface="Times New Roman"/>
                <a:cs typeface="Times New Roman"/>
              </a:rPr>
              <a:t>He </a:t>
            </a:r>
            <a:r>
              <a:rPr sz="2950" b="1" dirty="0">
                <a:solidFill>
                  <a:srgbClr val="FFC000"/>
                </a:solidFill>
                <a:latin typeface="Times New Roman"/>
                <a:cs typeface="Times New Roman"/>
              </a:rPr>
              <a:t>decay</a:t>
            </a:r>
            <a:r>
              <a:rPr sz="2950" b="1" spc="-5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95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topology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85860" y="3228321"/>
            <a:ext cx="4292600" cy="3016885"/>
          </a:xfrm>
          <a:custGeom>
            <a:avLst/>
            <a:gdLst/>
            <a:ahLst/>
            <a:cxnLst/>
            <a:rect l="l" t="t" r="r" b="b"/>
            <a:pathLst>
              <a:path w="4292600" h="3016885">
                <a:moveTo>
                  <a:pt x="0" y="3016476"/>
                </a:moveTo>
                <a:lnTo>
                  <a:pt x="4292527" y="3016476"/>
                </a:lnTo>
                <a:lnTo>
                  <a:pt x="4292527" y="0"/>
                </a:lnTo>
                <a:lnTo>
                  <a:pt x="0" y="0"/>
                </a:lnTo>
                <a:lnTo>
                  <a:pt x="0" y="3016476"/>
                </a:lnTo>
                <a:close/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75473" y="3727510"/>
            <a:ext cx="4309837" cy="2282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43205" y="5389998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144948"/>
                </a:moveTo>
                <a:lnTo>
                  <a:pt x="0" y="0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43205" y="5206854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144948"/>
                </a:moveTo>
                <a:lnTo>
                  <a:pt x="0" y="0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01930" y="537090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169" y="0"/>
                </a:lnTo>
              </a:path>
            </a:pathLst>
          </a:custGeom>
          <a:ln w="13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62309" y="537090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169" y="0"/>
                </a:lnTo>
              </a:path>
            </a:pathLst>
          </a:custGeom>
          <a:ln w="13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16453" y="534416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47" y="0"/>
                </a:moveTo>
                <a:lnTo>
                  <a:pt x="8358" y="6685"/>
                </a:lnTo>
                <a:lnTo>
                  <a:pt x="0" y="26740"/>
                </a:lnTo>
                <a:lnTo>
                  <a:pt x="8358" y="46789"/>
                </a:lnTo>
                <a:lnTo>
                  <a:pt x="26747" y="53472"/>
                </a:lnTo>
                <a:lnTo>
                  <a:pt x="45137" y="46789"/>
                </a:lnTo>
                <a:lnTo>
                  <a:pt x="53495" y="26740"/>
                </a:lnTo>
                <a:lnTo>
                  <a:pt x="45137" y="6685"/>
                </a:lnTo>
                <a:lnTo>
                  <a:pt x="26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85858" y="6244795"/>
            <a:ext cx="4292600" cy="0"/>
          </a:xfrm>
          <a:custGeom>
            <a:avLst/>
            <a:gdLst/>
            <a:ahLst/>
            <a:cxnLst/>
            <a:rect l="l" t="t" r="r" b="b"/>
            <a:pathLst>
              <a:path w="4292600">
                <a:moveTo>
                  <a:pt x="0" y="0"/>
                </a:moveTo>
                <a:lnTo>
                  <a:pt x="4292527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68406" y="614519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07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81149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93891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06632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19382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32124" y="614519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07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44865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57605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70348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83088" y="619499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9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95838" y="614519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07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68406" y="614519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07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95838" y="6145191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607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408474" y="6219887"/>
            <a:ext cx="49403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latin typeface="Times New Roman"/>
                <a:cs typeface="Times New Roman"/>
              </a:rPr>
              <a:t>5.95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643767" y="6219887"/>
            <a:ext cx="238506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03730" algn="l"/>
              </a:tabLst>
            </a:pPr>
            <a:r>
              <a:rPr sz="2100" b="1" dirty="0">
                <a:latin typeface="Times New Roman"/>
                <a:cs typeface="Times New Roman"/>
              </a:rPr>
              <a:t>6	6.05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76888" y="6776759"/>
            <a:ext cx="16319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20" dirty="0">
                <a:latin typeface="Symbol"/>
                <a:cs typeface="Symbol"/>
              </a:rPr>
              <a:t>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127928" y="6719462"/>
            <a:ext cx="29337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0" dirty="0">
                <a:latin typeface="Times New Roman"/>
                <a:cs typeface="Times New Roman"/>
              </a:rPr>
              <a:t>inv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870009" y="6525567"/>
            <a:ext cx="303149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</a:tabLst>
            </a:pPr>
            <a:r>
              <a:rPr sz="2400" b="1" spc="5" dirty="0">
                <a:latin typeface="Times New Roman"/>
                <a:cs typeface="Times New Roman"/>
              </a:rPr>
              <a:t>m	</a:t>
            </a:r>
            <a:r>
              <a:rPr sz="2400" b="1" spc="-55" dirty="0">
                <a:latin typeface="Times New Roman"/>
                <a:cs typeface="Times New Roman"/>
              </a:rPr>
              <a:t>{</a:t>
            </a:r>
            <a:r>
              <a:rPr sz="2325" b="1" spc="-82" baseline="41218" dirty="0">
                <a:latin typeface="Times New Roman"/>
                <a:cs typeface="Times New Roman"/>
              </a:rPr>
              <a:t>5 </a:t>
            </a:r>
            <a:r>
              <a:rPr sz="2400" b="1" dirty="0">
                <a:latin typeface="Times New Roman"/>
                <a:cs typeface="Times New Roman"/>
              </a:rPr>
              <a:t>He </a:t>
            </a:r>
            <a:r>
              <a:rPr sz="2400" b="1" spc="-25" dirty="0">
                <a:latin typeface="Times New Roman"/>
                <a:cs typeface="Times New Roman"/>
              </a:rPr>
              <a:t>p</a:t>
            </a:r>
            <a:r>
              <a:rPr sz="2400" spc="-25" dirty="0">
                <a:latin typeface="Symbol"/>
                <a:cs typeface="Symbol"/>
              </a:rPr>
              <a:t></a:t>
            </a:r>
            <a:r>
              <a:rPr sz="2325" b="1" spc="-37" baseline="35842" dirty="0">
                <a:latin typeface="Times New Roman"/>
                <a:cs typeface="Times New Roman"/>
              </a:rPr>
              <a:t>-</a:t>
            </a:r>
            <a:r>
              <a:rPr sz="2400" b="1" spc="-25" dirty="0">
                <a:latin typeface="Times New Roman"/>
                <a:cs typeface="Times New Roman"/>
              </a:rPr>
              <a:t>}</a:t>
            </a:r>
            <a:r>
              <a:rPr sz="2400" b="1" spc="-229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[GeV/c</a:t>
            </a:r>
            <a:r>
              <a:rPr sz="2325" b="1" spc="7" baseline="37634" dirty="0">
                <a:latin typeface="Times New Roman"/>
                <a:cs typeface="Times New Roman"/>
              </a:rPr>
              <a:t>2</a:t>
            </a:r>
            <a:r>
              <a:rPr sz="2400" b="1" spc="5" dirty="0"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585858" y="3228319"/>
            <a:ext cx="0" cy="3016885"/>
          </a:xfrm>
          <a:custGeom>
            <a:avLst/>
            <a:gdLst/>
            <a:ahLst/>
            <a:cxnLst/>
            <a:rect l="l" t="t" r="r" b="b"/>
            <a:pathLst>
              <a:path h="3016885">
                <a:moveTo>
                  <a:pt x="0" y="3016476"/>
                </a:moveTo>
                <a:lnTo>
                  <a:pt x="0" y="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85856" y="624479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85861" y="5935841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85861" y="5626883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85861" y="5317935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85861" y="5008978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85856" y="470002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585856" y="470002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585861" y="4391072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85861" y="4082115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585861" y="3773167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585861" y="3464209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4408474" y="6067096"/>
            <a:ext cx="15938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latin typeface="Times New Roman"/>
                <a:cs typeface="Times New Roman"/>
              </a:rPr>
              <a:t>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274739" y="4520088"/>
            <a:ext cx="29337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latin typeface="Times New Roman"/>
                <a:cs typeface="Times New Roman"/>
              </a:rPr>
              <a:t>50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911744" y="3202743"/>
            <a:ext cx="331470" cy="9766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400" b="1" dirty="0">
                <a:latin typeface="Times New Roman"/>
                <a:cs typeface="Times New Roman"/>
              </a:rPr>
              <a:t>Entries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755385" y="4131565"/>
            <a:ext cx="16319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20" dirty="0">
                <a:solidFill>
                  <a:srgbClr val="FF0000"/>
                </a:solidFill>
                <a:latin typeface="Symbol"/>
                <a:cs typeface="Symbol"/>
              </a:rPr>
              <a:t>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086703" y="3928116"/>
            <a:ext cx="167830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2400" spc="-10" dirty="0">
                <a:solidFill>
                  <a:srgbClr val="FF0000"/>
                </a:solidFill>
                <a:latin typeface="Symbol"/>
                <a:cs typeface="Symbol"/>
              </a:rPr>
              <a:t></a:t>
            </a:r>
            <a:r>
              <a:rPr sz="2325" b="1" spc="-15" baseline="30465" dirty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2400" b="1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-3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2325" b="1" spc="-52" baseline="32258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2325" baseline="32258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800126" y="3902378"/>
            <a:ext cx="30670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95"/>
              </a:lnSpc>
            </a:pPr>
            <a:r>
              <a:rPr sz="15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795"/>
              </a:lnSpc>
            </a:pPr>
            <a:r>
              <a:rPr sz="1550" spc="55" dirty="0">
                <a:solidFill>
                  <a:srgbClr val="FF0000"/>
                </a:solidFill>
                <a:latin typeface="Symbol"/>
                <a:cs typeface="Symbol"/>
              </a:rPr>
              <a:t></a:t>
            </a:r>
            <a:r>
              <a:rPr sz="1550" spc="20" dirty="0">
                <a:solidFill>
                  <a:srgbClr val="FF0000"/>
                </a:solidFill>
                <a:latin typeface="Symbol"/>
                <a:cs typeface="Symbol"/>
              </a:rPr>
              <a:t>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999254" y="2965129"/>
            <a:ext cx="3088640" cy="769620"/>
          </a:xfrm>
          <a:custGeom>
            <a:avLst/>
            <a:gdLst/>
            <a:ahLst/>
            <a:cxnLst/>
            <a:rect l="l" t="t" r="r" b="b"/>
            <a:pathLst>
              <a:path w="3088640" h="769620">
                <a:moveTo>
                  <a:pt x="0" y="769305"/>
                </a:moveTo>
                <a:lnTo>
                  <a:pt x="3088523" y="769305"/>
                </a:lnTo>
                <a:lnTo>
                  <a:pt x="3088523" y="0"/>
                </a:lnTo>
                <a:lnTo>
                  <a:pt x="0" y="0"/>
                </a:lnTo>
                <a:lnTo>
                  <a:pt x="0" y="769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999254" y="3734435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0" y="0"/>
                </a:moveTo>
                <a:lnTo>
                  <a:pt x="3088523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087777" y="296513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769296"/>
                </a:moveTo>
                <a:lnTo>
                  <a:pt x="0" y="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999254" y="2965139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3088523" y="0"/>
                </a:moveTo>
                <a:lnTo>
                  <a:pt x="0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999254" y="296513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296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32878" y="3011177"/>
            <a:ext cx="248856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  <a:tabLst>
                <a:tab pos="228600" algn="l"/>
              </a:tabLst>
            </a:pPr>
            <a:r>
              <a:rPr sz="1800" b="1" u="heavy" baseline="41666" dirty="0">
                <a:latin typeface="Arial"/>
                <a:cs typeface="Arial"/>
              </a:rPr>
              <a:t> 	</a:t>
            </a:r>
            <a:r>
              <a:rPr sz="1800" b="1" baseline="41666" dirty="0">
                <a:latin typeface="Arial"/>
                <a:cs typeface="Arial"/>
              </a:rPr>
              <a:t> </a:t>
            </a:r>
            <a:r>
              <a:rPr sz="1800" b="1" spc="157" baseline="41666" dirty="0">
                <a:latin typeface="Arial"/>
                <a:cs typeface="Arial"/>
              </a:rPr>
              <a:t> </a:t>
            </a:r>
            <a:r>
              <a:rPr sz="1800" b="1" baseline="41666" dirty="0">
                <a:latin typeface="Arial"/>
                <a:cs typeface="Arial"/>
              </a:rPr>
              <a:t>6  </a:t>
            </a:r>
            <a:r>
              <a:rPr sz="1800" b="1" dirty="0">
                <a:latin typeface="Arial"/>
                <a:cs typeface="Arial"/>
              </a:rPr>
              <a:t>He  </a:t>
            </a:r>
            <a:r>
              <a:rPr sz="1800" dirty="0">
                <a:latin typeface="Symbol"/>
                <a:cs typeface="Symbol"/>
              </a:rPr>
              <a:t>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5" dirty="0">
                <a:latin typeface="Arial"/>
                <a:cs typeface="Arial"/>
              </a:rPr>
              <a:t>3.1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MeV/c</a:t>
            </a:r>
            <a:r>
              <a:rPr sz="1800" b="1" spc="7" baseline="39351" dirty="0">
                <a:latin typeface="Arial"/>
                <a:cs typeface="Arial"/>
              </a:rPr>
              <a:t>2</a:t>
            </a:r>
            <a:endParaRPr sz="1800" baseline="39351">
              <a:latin typeface="Arial"/>
              <a:cs typeface="Arial"/>
            </a:endParaRPr>
          </a:p>
          <a:p>
            <a:pPr marL="327025">
              <a:lnSpc>
                <a:spcPts val="925"/>
              </a:lnSpc>
            </a:pPr>
            <a:r>
              <a:rPr sz="1200" dirty="0">
                <a:latin typeface="Symbol"/>
                <a:cs typeface="Symbol"/>
              </a:rPr>
              <a:t>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290321" y="3393158"/>
            <a:ext cx="233807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S/B = </a:t>
            </a:r>
            <a:r>
              <a:rPr sz="1800" b="1" spc="-5" dirty="0">
                <a:latin typeface="Arial"/>
                <a:cs typeface="Arial"/>
              </a:rPr>
              <a:t>0.33,  </a:t>
            </a:r>
            <a:r>
              <a:rPr sz="1800" spc="15" dirty="0">
                <a:latin typeface="Symbol"/>
                <a:cs typeface="Symbol"/>
              </a:rPr>
              <a:t></a:t>
            </a:r>
            <a:r>
              <a:rPr sz="1800" b="1" spc="22" baseline="-27777" dirty="0">
                <a:latin typeface="Arial"/>
                <a:cs typeface="Arial"/>
              </a:rPr>
              <a:t>4</a:t>
            </a:r>
            <a:r>
              <a:rPr sz="1800" spc="22" baseline="-27777" dirty="0">
                <a:latin typeface="Symbol"/>
                <a:cs typeface="Symbol"/>
              </a:rPr>
              <a:t></a:t>
            </a:r>
            <a:r>
              <a:rPr sz="1800" spc="22" baseline="-27777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2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045578" y="354211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195" y="0"/>
                </a:lnTo>
              </a:path>
            </a:pathLst>
          </a:custGeom>
          <a:ln w="69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7054518" y="5302405"/>
            <a:ext cx="1601470" cy="87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65" indent="66675">
              <a:lnSpc>
                <a:spcPct val="125299"/>
              </a:lnSpc>
            </a:pPr>
            <a:r>
              <a:rPr sz="1500" b="1" dirty="0">
                <a:latin typeface="Times New Roman"/>
                <a:cs typeface="Times New Roman"/>
              </a:rPr>
              <a:t>CBM </a:t>
            </a:r>
            <a:r>
              <a:rPr sz="1500" b="1" spc="-5" dirty="0">
                <a:latin typeface="Times New Roman"/>
                <a:cs typeface="Times New Roman"/>
              </a:rPr>
              <a:t>Simulation  </a:t>
            </a:r>
            <a:r>
              <a:rPr sz="1500" b="1" spc="5" dirty="0">
                <a:latin typeface="Times New Roman"/>
                <a:cs typeface="Times New Roman"/>
              </a:rPr>
              <a:t>10</a:t>
            </a:r>
            <a:r>
              <a:rPr sz="1425" b="1" spc="7" baseline="40935" dirty="0">
                <a:latin typeface="Times New Roman"/>
                <a:cs typeface="Times New Roman"/>
              </a:rPr>
              <a:t>12 </a:t>
            </a:r>
            <a:r>
              <a:rPr sz="1500" b="1" spc="-5" dirty="0">
                <a:latin typeface="Times New Roman"/>
                <a:cs typeface="Times New Roman"/>
              </a:rPr>
              <a:t>Au+Au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events</a:t>
            </a:r>
            <a:endParaRPr sz="15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5"/>
              </a:spcBef>
            </a:pPr>
            <a:r>
              <a:rPr sz="1500" b="1" spc="10" dirty="0">
                <a:latin typeface="Times New Roman"/>
                <a:cs typeface="Times New Roman"/>
              </a:rPr>
              <a:t>s</a:t>
            </a:r>
            <a:r>
              <a:rPr sz="1425" b="1" spc="15" baseline="-32163" dirty="0">
                <a:latin typeface="Times New Roman"/>
                <a:cs typeface="Times New Roman"/>
              </a:rPr>
              <a:t>NN</a:t>
            </a:r>
            <a:r>
              <a:rPr sz="1500" b="1" spc="10" dirty="0">
                <a:latin typeface="Times New Roman"/>
                <a:cs typeface="Times New Roman"/>
              </a:rPr>
              <a:t>=4.7 </a:t>
            </a:r>
            <a:r>
              <a:rPr sz="1500" b="1" dirty="0">
                <a:latin typeface="Times New Roman"/>
                <a:cs typeface="Times New Roman"/>
              </a:rPr>
              <a:t>GeV</a:t>
            </a:r>
            <a:r>
              <a:rPr sz="1500" b="1" spc="-10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0-1%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7057671" y="5970917"/>
            <a:ext cx="19685" cy="172085"/>
          </a:xfrm>
          <a:custGeom>
            <a:avLst/>
            <a:gdLst/>
            <a:ahLst/>
            <a:cxnLst/>
            <a:rect l="l" t="t" r="r" b="b"/>
            <a:pathLst>
              <a:path w="19684" h="172085">
                <a:moveTo>
                  <a:pt x="0" y="0"/>
                </a:moveTo>
                <a:lnTo>
                  <a:pt x="19104" y="171892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076776" y="5923165"/>
            <a:ext cx="29209" cy="219710"/>
          </a:xfrm>
          <a:custGeom>
            <a:avLst/>
            <a:gdLst/>
            <a:ahLst/>
            <a:cxnLst/>
            <a:rect l="l" t="t" r="r" b="b"/>
            <a:pathLst>
              <a:path w="29209" h="219710">
                <a:moveTo>
                  <a:pt x="0" y="219642"/>
                </a:moveTo>
                <a:lnTo>
                  <a:pt x="28661" y="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05438" y="592316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016" y="0"/>
                </a:lnTo>
              </a:path>
            </a:pathLst>
          </a:custGeom>
          <a:ln w="6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4688422" y="3414593"/>
            <a:ext cx="11734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Times New Roman"/>
                <a:cs typeface="Times New Roman"/>
              </a:rPr>
              <a:t>bg</a:t>
            </a:r>
            <a:r>
              <a:rPr sz="2300" b="1" spc="-7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scaled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913426" y="1782352"/>
            <a:ext cx="5471160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5"/>
              </a:lnSpc>
              <a:tabLst>
                <a:tab pos="5018405" algn="l"/>
              </a:tabLst>
            </a:pP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Expected collection rate: ~60</a:t>
            </a:r>
            <a:r>
              <a:rPr sz="295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25" spc="15" baseline="17094" dirty="0">
                <a:solidFill>
                  <a:srgbClr val="002060"/>
                </a:solidFill>
                <a:latin typeface="Times New Roman"/>
                <a:cs typeface="Times New Roman"/>
              </a:rPr>
              <a:t>6</a:t>
            </a:r>
            <a:r>
              <a:rPr sz="2925" baseline="17094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He</a:t>
            </a:r>
            <a:endParaRPr sz="2950" dirty="0">
              <a:latin typeface="Times New Roman"/>
              <a:cs typeface="Times New Roman"/>
            </a:endParaRPr>
          </a:p>
          <a:p>
            <a:pPr marR="444500" algn="r">
              <a:lnSpc>
                <a:spcPts val="1295"/>
              </a:lnSpc>
            </a:pPr>
            <a:r>
              <a:rPr sz="1950" spc="20" dirty="0">
                <a:solidFill>
                  <a:srgbClr val="002060"/>
                </a:solidFill>
                <a:latin typeface="Times New Roman"/>
                <a:cs typeface="Times New Roman"/>
              </a:rPr>
              <a:t>ΛΛ</a:t>
            </a: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ts val="3504"/>
              </a:lnSpc>
            </a:pPr>
            <a:r>
              <a:rPr sz="2950" spc="5" dirty="0">
                <a:solidFill>
                  <a:srgbClr val="002060"/>
                </a:solidFill>
                <a:latin typeface="Times New Roman"/>
                <a:cs typeface="Times New Roman"/>
              </a:rPr>
              <a:t>in 1 week at </a:t>
            </a:r>
            <a:r>
              <a:rPr sz="295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10MHz</a:t>
            </a:r>
            <a:r>
              <a:rPr sz="2950" b="1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IR</a:t>
            </a:r>
            <a:r>
              <a:rPr lang="en-US" sz="295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95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(not day-1)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104642" y="151084"/>
            <a:ext cx="1810981" cy="1072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8384645" y="482745"/>
            <a:ext cx="10839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UrQMD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22864" y="7878579"/>
            <a:ext cx="11122660" cy="264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marR="412750" indent="-366395">
              <a:lnSpc>
                <a:spcPts val="34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dirty="0">
                <a:latin typeface="Times New Roman"/>
                <a:cs typeface="Times New Roman"/>
              </a:rPr>
              <a:t>According </a:t>
            </a:r>
            <a:r>
              <a:rPr sz="2950" spc="5" dirty="0">
                <a:latin typeface="Times New Roman"/>
                <a:cs typeface="Times New Roman"/>
              </a:rPr>
              <a:t>to the current theoretical predictions </a:t>
            </a:r>
            <a:r>
              <a:rPr sz="2950" spc="10" dirty="0">
                <a:latin typeface="Times New Roman"/>
                <a:cs typeface="Times New Roman"/>
              </a:rPr>
              <a:t>CBM </a:t>
            </a:r>
            <a:r>
              <a:rPr sz="2950" dirty="0">
                <a:latin typeface="Times New Roman"/>
                <a:cs typeface="Times New Roman"/>
              </a:rPr>
              <a:t>will </a:t>
            </a:r>
            <a:r>
              <a:rPr sz="2950" spc="5" dirty="0">
                <a:latin typeface="Times New Roman"/>
                <a:cs typeface="Times New Roman"/>
              </a:rPr>
              <a:t>be able to  perform comprehensive </a:t>
            </a:r>
            <a:r>
              <a:rPr sz="2950" dirty="0">
                <a:latin typeface="Times New Roman"/>
                <a:cs typeface="Times New Roman"/>
              </a:rPr>
              <a:t>study </a:t>
            </a:r>
            <a:r>
              <a:rPr sz="2950" spc="5" dirty="0">
                <a:latin typeface="Times New Roman"/>
                <a:cs typeface="Times New Roman"/>
              </a:rPr>
              <a:t>of hypernuclei,</a:t>
            </a:r>
            <a:r>
              <a:rPr sz="2950" spc="4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including:</a:t>
            </a:r>
            <a:endParaRPr sz="2950">
              <a:latin typeface="Times New Roman"/>
              <a:cs typeface="Times New Roman"/>
            </a:endParaRPr>
          </a:p>
          <a:p>
            <a:pPr marL="755650" lvl="1" indent="-366395">
              <a:lnSpc>
                <a:spcPts val="3325"/>
              </a:lnSpc>
              <a:buChar char="-"/>
              <a:tabLst>
                <a:tab pos="755650" algn="l"/>
                <a:tab pos="756285" algn="l"/>
              </a:tabLst>
            </a:pPr>
            <a:r>
              <a:rPr sz="2950" spc="5" dirty="0">
                <a:latin typeface="Times New Roman"/>
                <a:cs typeface="Times New Roman"/>
              </a:rPr>
              <a:t>precise measurements of</a:t>
            </a:r>
            <a:r>
              <a:rPr sz="2950" spc="-3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lifetime;</a:t>
            </a:r>
            <a:endParaRPr sz="2950">
              <a:latin typeface="Times New Roman"/>
              <a:cs typeface="Times New Roman"/>
            </a:endParaRPr>
          </a:p>
          <a:p>
            <a:pPr marL="755650" lvl="1" indent="-366395">
              <a:lnSpc>
                <a:spcPts val="3465"/>
              </a:lnSpc>
              <a:buChar char="-"/>
              <a:tabLst>
                <a:tab pos="755650" algn="l"/>
                <a:tab pos="756285" algn="l"/>
              </a:tabLst>
            </a:pPr>
            <a:r>
              <a:rPr sz="2950" spc="5" dirty="0">
                <a:latin typeface="Times New Roman"/>
                <a:cs typeface="Times New Roman"/>
              </a:rPr>
              <a:t>excitation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functions;</a:t>
            </a:r>
            <a:endParaRPr sz="2950">
              <a:latin typeface="Times New Roman"/>
              <a:cs typeface="Times New Roman"/>
            </a:endParaRPr>
          </a:p>
          <a:p>
            <a:pPr marL="755650" lvl="1" indent="-366395">
              <a:lnSpc>
                <a:spcPts val="3465"/>
              </a:lnSpc>
              <a:buChar char="-"/>
              <a:tabLst>
                <a:tab pos="755650" algn="l"/>
                <a:tab pos="756285" algn="l"/>
              </a:tabLst>
            </a:pPr>
            <a:r>
              <a:rPr sz="2950" spc="-35" dirty="0">
                <a:latin typeface="Times New Roman"/>
                <a:cs typeface="Times New Roman"/>
              </a:rPr>
              <a:t>flow.</a:t>
            </a:r>
            <a:endParaRPr sz="2950">
              <a:latin typeface="Times New Roman"/>
              <a:cs typeface="Times New Roman"/>
            </a:endParaRPr>
          </a:p>
          <a:p>
            <a:pPr marL="379095" indent="-366395">
              <a:lnSpc>
                <a:spcPts val="350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5" dirty="0">
                <a:latin typeface="Times New Roman"/>
                <a:cs typeface="Times New Roman"/>
              </a:rPr>
              <a:t>It has a huge potential to register and investigate double </a:t>
            </a:r>
            <a:r>
              <a:rPr sz="2950" spc="10" dirty="0">
                <a:latin typeface="Times New Roman"/>
                <a:cs typeface="Times New Roman"/>
              </a:rPr>
              <a:t>Λ</a:t>
            </a:r>
            <a:r>
              <a:rPr sz="2950" spc="-229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hypernuclei.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999673" y="3164870"/>
            <a:ext cx="4292600" cy="3118485"/>
          </a:xfrm>
          <a:custGeom>
            <a:avLst/>
            <a:gdLst/>
            <a:ahLst/>
            <a:cxnLst/>
            <a:rect l="l" t="t" r="r" b="b"/>
            <a:pathLst>
              <a:path w="4292600" h="3118485">
                <a:moveTo>
                  <a:pt x="0" y="3118178"/>
                </a:moveTo>
                <a:lnTo>
                  <a:pt x="4292527" y="3118178"/>
                </a:lnTo>
                <a:lnTo>
                  <a:pt x="4292527" y="0"/>
                </a:lnTo>
                <a:lnTo>
                  <a:pt x="0" y="0"/>
                </a:lnTo>
                <a:lnTo>
                  <a:pt x="0" y="3118178"/>
                </a:lnTo>
                <a:close/>
              </a:path>
            </a:pathLst>
          </a:custGeom>
          <a:ln w="6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93318" y="625540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42171" y="628198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83138" y="628198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35818" y="625433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84672" y="628038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5638" y="628038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78318" y="625274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27172" y="62777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68139" y="62777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20819" y="625007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69671" y="62622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10639" y="62622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63318" y="623461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12172" y="621534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53134" y="621534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05819" y="618770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54677" y="616310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95637" y="616310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48315" y="613546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97170" y="611992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38139" y="611992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90817" y="609228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39672" y="60916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80641" y="60916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33320" y="606402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82174" y="60436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23144" y="60436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75821" y="601605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424676" y="596746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65636" y="596746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18324" y="593981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67169" y="592321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08138" y="592321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60816" y="589557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08"/>
                </a:lnTo>
                <a:lnTo>
                  <a:pt x="0" y="27635"/>
                </a:lnTo>
                <a:lnTo>
                  <a:pt x="8627" y="48367"/>
                </a:lnTo>
                <a:lnTo>
                  <a:pt x="27606" y="55278"/>
                </a:lnTo>
                <a:lnTo>
                  <a:pt x="46585" y="48367"/>
                </a:lnTo>
                <a:lnTo>
                  <a:pt x="55212" y="27635"/>
                </a:lnTo>
                <a:lnTo>
                  <a:pt x="46585" y="6908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09672" y="59354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50641" y="59354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03318" y="590783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52174" y="59018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3143" y="59018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45821" y="587424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94676" y="588483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35645" y="588483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8323" y="585718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37178" y="585764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78138" y="585764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30825" y="583000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79671" y="586937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20640" y="586937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73319" y="584172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22173" y="586617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63143" y="586617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715820" y="583853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764675" y="58293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05645" y="58293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758322" y="580175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07177" y="582513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48147" y="582513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00825" y="579748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49679" y="582175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90640" y="582175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43327" y="579411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92173" y="58051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33142" y="58051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885820" y="577749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34675" y="57835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75645" y="57835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28323" y="575593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98424" y="5767733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6925" y="448"/>
                </a:moveTo>
                <a:lnTo>
                  <a:pt x="6925" y="4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98424" y="5727347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6925" y="448"/>
                </a:moveTo>
                <a:lnTo>
                  <a:pt x="6925" y="4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77177" y="574798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18147" y="574798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70825" y="572034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40926" y="564432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925" y="3000"/>
                </a:moveTo>
                <a:lnTo>
                  <a:pt x="6925" y="300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40926" y="559883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6925" y="3000"/>
                </a:moveTo>
                <a:lnTo>
                  <a:pt x="6925" y="3000"/>
                </a:lnTo>
              </a:path>
            </a:pathLst>
          </a:custGeom>
          <a:ln w="6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019679" y="562457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060639" y="562457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013326" y="559692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083428" y="518576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925" y="12352"/>
                </a:moveTo>
                <a:lnTo>
                  <a:pt x="6925" y="12352"/>
                </a:lnTo>
              </a:path>
            </a:pathLst>
          </a:custGeom>
          <a:ln w="24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083428" y="5121580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-6925" y="12352"/>
                </a:moveTo>
                <a:lnTo>
                  <a:pt x="6925" y="12352"/>
                </a:lnTo>
              </a:path>
            </a:pathLst>
          </a:custGeom>
          <a:ln w="247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62181" y="516602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103142" y="516602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55828" y="513838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125930" y="390419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180"/>
                </a:moveTo>
                <a:lnTo>
                  <a:pt x="0" y="0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125930" y="381051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189"/>
                </a:moveTo>
                <a:lnTo>
                  <a:pt x="0" y="0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104675" y="388444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145644" y="388444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098322" y="385680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168432" y="4511513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1948"/>
                </a:moveTo>
                <a:lnTo>
                  <a:pt x="0" y="0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168432" y="4430086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1948"/>
                </a:moveTo>
                <a:lnTo>
                  <a:pt x="0" y="0"/>
                </a:lnTo>
              </a:path>
            </a:pathLst>
          </a:custGeom>
          <a:ln w="13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147177" y="449177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188146" y="449177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140824" y="446413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10926" y="5451193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925" y="7396"/>
                </a:moveTo>
                <a:lnTo>
                  <a:pt x="6925" y="7396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10926" y="5396911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6925" y="7396"/>
                </a:moveTo>
                <a:lnTo>
                  <a:pt x="6925" y="7396"/>
                </a:lnTo>
              </a:path>
            </a:pathLst>
          </a:custGeom>
          <a:ln w="14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189679" y="54314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230648" y="54314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83327" y="540381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253428" y="5728882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6925" y="180"/>
                </a:moveTo>
                <a:lnTo>
                  <a:pt x="6925" y="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53428" y="5689032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6925" y="180"/>
                </a:moveTo>
                <a:lnTo>
                  <a:pt x="6925" y="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232181" y="57091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273141" y="57091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225829" y="568149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274683" y="57325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315643" y="57325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268321" y="570493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317176" y="574330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358145" y="574330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310824" y="571566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359679" y="570936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400647" y="570936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353325" y="568172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402181" y="574880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443150" y="574880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395828" y="572116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444683" y="572170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485643" y="572170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438330" y="569406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487175" y="571256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528145" y="571256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480823" y="568492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529678" y="57179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570647" y="57179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523325" y="569033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69"/>
                </a:lnTo>
                <a:lnTo>
                  <a:pt x="27601" y="55278"/>
                </a:lnTo>
                <a:lnTo>
                  <a:pt x="46577" y="48369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572180" y="57814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613149" y="57814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565828" y="575377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614682" y="576488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655652" y="576488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608330" y="573724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657184" y="57611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698145" y="57611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650831" y="573351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699677" y="577714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40647" y="577714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693324" y="574951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08"/>
                </a:lnTo>
                <a:lnTo>
                  <a:pt x="0" y="27635"/>
                </a:lnTo>
                <a:lnTo>
                  <a:pt x="8625" y="48367"/>
                </a:lnTo>
                <a:lnTo>
                  <a:pt x="27601" y="55278"/>
                </a:lnTo>
                <a:lnTo>
                  <a:pt x="46577" y="48367"/>
                </a:lnTo>
                <a:lnTo>
                  <a:pt x="55202" y="27635"/>
                </a:lnTo>
                <a:lnTo>
                  <a:pt x="46577" y="6908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742179" y="572970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783149" y="572970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735827" y="570206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784682" y="57259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825651" y="57259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778329" y="569832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827184" y="57622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868154" y="57622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820831" y="573458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869686" y="581339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0647" y="581339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863334" y="578575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912179" y="57808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953149" y="57808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905827" y="575323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954681" y="58272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995651" y="58272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948329" y="579961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997184" y="585497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038153" y="585497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990831" y="582733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039686" y="585071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080646" y="585071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033333" y="582307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082188" y="587363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123148" y="587363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075826" y="584599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124681" y="58896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165650" y="58896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118328" y="586198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167183" y="59056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208152" y="59056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60830" y="587798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209685" y="59381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250654" y="59381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203333" y="591049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252188" y="594880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293148" y="594880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245835" y="592115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294680" y="59525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335650" y="59525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288328" y="592489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337182" y="597599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378152" y="597599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330829" y="594835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69"/>
                </a:lnTo>
                <a:lnTo>
                  <a:pt x="27601" y="55278"/>
                </a:lnTo>
                <a:lnTo>
                  <a:pt x="46577" y="48369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379685" y="59717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420654" y="59717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373332" y="594408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422187" y="598025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463156" y="598025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415834" y="595261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464689" y="597758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505649" y="597758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458336" y="594995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08"/>
                </a:lnTo>
                <a:lnTo>
                  <a:pt x="0" y="27635"/>
                </a:lnTo>
                <a:lnTo>
                  <a:pt x="8625" y="48367"/>
                </a:lnTo>
                <a:lnTo>
                  <a:pt x="27601" y="55278"/>
                </a:lnTo>
                <a:lnTo>
                  <a:pt x="46577" y="48367"/>
                </a:lnTo>
                <a:lnTo>
                  <a:pt x="55202" y="27635"/>
                </a:lnTo>
                <a:lnTo>
                  <a:pt x="46577" y="6908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507182" y="598345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548152" y="598345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500831" y="595581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549684" y="59935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590654" y="599358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543333" y="596593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592186" y="59989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633156" y="59989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585834" y="597127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634688" y="598505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675658" y="598505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628335" y="595741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677191" y="600584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718151" y="600584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670837" y="597819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719684" y="59914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760654" y="59914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713328" y="596381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762186" y="59909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803156" y="59909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755829" y="596327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804688" y="59957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845658" y="59957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798330" y="596807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0847190" y="602503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888160" y="602503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840842" y="599739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889693" y="598398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0930652" y="598398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0883344" y="595634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596" y="0"/>
                </a:moveTo>
                <a:lnTo>
                  <a:pt x="8623" y="6910"/>
                </a:lnTo>
                <a:lnTo>
                  <a:pt x="0" y="27643"/>
                </a:lnTo>
                <a:lnTo>
                  <a:pt x="8623" y="48375"/>
                </a:lnTo>
                <a:lnTo>
                  <a:pt x="27596" y="55286"/>
                </a:lnTo>
                <a:lnTo>
                  <a:pt x="46568" y="48375"/>
                </a:lnTo>
                <a:lnTo>
                  <a:pt x="55192" y="27643"/>
                </a:lnTo>
                <a:lnTo>
                  <a:pt x="46568" y="6910"/>
                </a:lnTo>
                <a:lnTo>
                  <a:pt x="27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932186" y="59925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973155" y="59925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925834" y="596487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974688" y="598718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015657" y="598718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968337" y="595954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1017190" y="601863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058159" y="601863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010837" y="599099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1059692" y="603463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100652" y="603463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053339" y="600698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1102194" y="59951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1143154" y="59951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095829" y="596753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144687" y="601171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185657" y="601171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138330" y="598406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69"/>
                </a:lnTo>
                <a:lnTo>
                  <a:pt x="27606" y="55278"/>
                </a:lnTo>
                <a:lnTo>
                  <a:pt x="46585" y="48369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187190" y="60367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228159" y="60367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180832" y="600911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1229692" y="602397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270661" y="602397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1223345" y="599632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272194" y="603143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313154" y="603143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265845" y="600379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314687" y="600477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355656" y="600477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308336" y="597713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357189" y="601063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398158" y="601063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350837" y="598299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399691" y="603143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440661" y="603143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393338" y="600379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442193" y="602237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1483163" y="602237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1435839" y="599472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484695" y="60303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1525656" y="60303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1478342" y="6002727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69"/>
                </a:lnTo>
                <a:lnTo>
                  <a:pt x="27606" y="55278"/>
                </a:lnTo>
                <a:lnTo>
                  <a:pt x="46585" y="48369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1527188" y="60351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1568158" y="60351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520831" y="600752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08"/>
                </a:lnTo>
                <a:lnTo>
                  <a:pt x="0" y="27635"/>
                </a:lnTo>
                <a:lnTo>
                  <a:pt x="8627" y="48367"/>
                </a:lnTo>
                <a:lnTo>
                  <a:pt x="27606" y="55278"/>
                </a:lnTo>
                <a:lnTo>
                  <a:pt x="46585" y="48367"/>
                </a:lnTo>
                <a:lnTo>
                  <a:pt x="55212" y="27635"/>
                </a:lnTo>
                <a:lnTo>
                  <a:pt x="46585" y="6908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1569691" y="59989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1610660" y="59989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1563333" y="5971272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1612193" y="60420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653163" y="60420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605845" y="601445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1654695" y="60426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1695665" y="60426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1648347" y="601498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697197" y="604689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1738157" y="604689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1690848" y="601924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596" y="0"/>
                </a:moveTo>
                <a:lnTo>
                  <a:pt x="8623" y="6910"/>
                </a:lnTo>
                <a:lnTo>
                  <a:pt x="0" y="27643"/>
                </a:lnTo>
                <a:lnTo>
                  <a:pt x="8623" y="48375"/>
                </a:lnTo>
                <a:lnTo>
                  <a:pt x="27596" y="55286"/>
                </a:lnTo>
                <a:lnTo>
                  <a:pt x="46568" y="48375"/>
                </a:lnTo>
                <a:lnTo>
                  <a:pt x="55192" y="27643"/>
                </a:lnTo>
                <a:lnTo>
                  <a:pt x="46568" y="6910"/>
                </a:lnTo>
                <a:lnTo>
                  <a:pt x="27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1739690" y="60420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1780659" y="60420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1733338" y="601445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1782193" y="60532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1823162" y="60532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1775840" y="602564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824695" y="605435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865664" y="605435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818341" y="602671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867197" y="60282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908157" y="60282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860843" y="600059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909699" y="60511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950659" y="60511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1903333" y="602351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952192" y="60586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993161" y="60586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945835" y="603097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994694" y="607301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2035663" y="607301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988347" y="6045368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2037197" y="606981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2078165" y="606981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2030848" y="604216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2079699" y="60527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2120659" y="60527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71" y="-6934"/>
                </a:moveTo>
                <a:lnTo>
                  <a:pt x="771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2073349" y="6025110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2122201" y="606448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2163161" y="606448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2115840" y="6036844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2164693" y="60383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2205663" y="60383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2158341" y="6010715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1" y="0"/>
                </a:moveTo>
                <a:lnTo>
                  <a:pt x="8625" y="6910"/>
                </a:lnTo>
                <a:lnTo>
                  <a:pt x="0" y="27643"/>
                </a:lnTo>
                <a:lnTo>
                  <a:pt x="8625" y="48375"/>
                </a:lnTo>
                <a:lnTo>
                  <a:pt x="27601" y="55286"/>
                </a:lnTo>
                <a:lnTo>
                  <a:pt x="46577" y="48375"/>
                </a:lnTo>
                <a:lnTo>
                  <a:pt x="55202" y="27643"/>
                </a:lnTo>
                <a:lnTo>
                  <a:pt x="46577" y="6910"/>
                </a:lnTo>
                <a:lnTo>
                  <a:pt x="2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2207196" y="607567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2248165" y="607567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2200842" y="6048031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2249698" y="607940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290667" y="607940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766" y="-6934"/>
                </a:moveTo>
                <a:lnTo>
                  <a:pt x="766" y="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243344" y="6051766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79">
                <a:moveTo>
                  <a:pt x="27606" y="0"/>
                </a:moveTo>
                <a:lnTo>
                  <a:pt x="8627" y="6910"/>
                </a:lnTo>
                <a:lnTo>
                  <a:pt x="0" y="27643"/>
                </a:lnTo>
                <a:lnTo>
                  <a:pt x="8627" y="48375"/>
                </a:lnTo>
                <a:lnTo>
                  <a:pt x="27606" y="55286"/>
                </a:lnTo>
                <a:lnTo>
                  <a:pt x="46585" y="48375"/>
                </a:lnTo>
                <a:lnTo>
                  <a:pt x="55212" y="27643"/>
                </a:lnTo>
                <a:lnTo>
                  <a:pt x="46585" y="6910"/>
                </a:lnTo>
                <a:lnTo>
                  <a:pt x="27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849707" y="580116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852828" y="580074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855959" y="580031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313" y="379"/>
                </a:lnTo>
                <a:lnTo>
                  <a:pt x="443" y="360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88" y="203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62" y="27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859080" y="579988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862200" y="579945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865330" y="579903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397"/>
                </a:lnTo>
                <a:lnTo>
                  <a:pt x="313" y="379"/>
                </a:lnTo>
                <a:lnTo>
                  <a:pt x="443" y="360"/>
                </a:lnTo>
                <a:lnTo>
                  <a:pt x="572" y="342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88" y="203"/>
                </a:lnTo>
                <a:lnTo>
                  <a:pt x="1717" y="18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62" y="27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868452" y="579859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871573" y="579817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874703" y="579774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397"/>
                </a:lnTo>
                <a:lnTo>
                  <a:pt x="313" y="379"/>
                </a:lnTo>
                <a:lnTo>
                  <a:pt x="443" y="360"/>
                </a:lnTo>
                <a:lnTo>
                  <a:pt x="572" y="342"/>
                </a:lnTo>
                <a:lnTo>
                  <a:pt x="757" y="323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58" y="221"/>
                </a:lnTo>
                <a:lnTo>
                  <a:pt x="1588" y="203"/>
                </a:lnTo>
                <a:lnTo>
                  <a:pt x="1717" y="184"/>
                </a:lnTo>
                <a:lnTo>
                  <a:pt x="1846" y="166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62" y="27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877823" y="57973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880945" y="579688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884066" y="579645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22" y="73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887196" y="579602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890317" y="579560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443" y="360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662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893438" y="579516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896568" y="579474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397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899689" y="579431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443" y="360"/>
                </a:lnTo>
                <a:lnTo>
                  <a:pt x="572" y="342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717" y="18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902810" y="579388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10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905940" y="579345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397"/>
                </a:lnTo>
                <a:lnTo>
                  <a:pt x="313" y="379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58" y="221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909061" y="579302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23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912182" y="579259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915312" y="579217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397"/>
                </a:lnTo>
                <a:lnTo>
                  <a:pt x="313" y="379"/>
                </a:lnTo>
                <a:lnTo>
                  <a:pt x="443" y="360"/>
                </a:lnTo>
                <a:lnTo>
                  <a:pt x="572" y="351"/>
                </a:lnTo>
                <a:lnTo>
                  <a:pt x="757" y="323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58" y="221"/>
                </a:lnTo>
                <a:lnTo>
                  <a:pt x="1588" y="203"/>
                </a:lnTo>
                <a:lnTo>
                  <a:pt x="1717" y="18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733" y="46"/>
                </a:lnTo>
                <a:lnTo>
                  <a:pt x="2862" y="27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918433" y="579173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921554" y="57913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924675" y="579087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927805" y="579045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930926" y="579001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23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66"/>
                </a:lnTo>
                <a:lnTo>
                  <a:pt x="2105" y="147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934047" y="578959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937177" y="578915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38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940298" y="578873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943419" y="578829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946550" y="578786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58" y="231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949670" y="578742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952791" y="578698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43"/>
                </a:moveTo>
                <a:lnTo>
                  <a:pt x="129" y="425"/>
                </a:lnTo>
                <a:lnTo>
                  <a:pt x="258" y="406"/>
                </a:lnTo>
                <a:lnTo>
                  <a:pt x="387" y="388"/>
                </a:lnTo>
                <a:lnTo>
                  <a:pt x="572" y="360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955912" y="578653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43"/>
                </a:moveTo>
                <a:lnTo>
                  <a:pt x="129" y="425"/>
                </a:lnTo>
                <a:lnTo>
                  <a:pt x="258" y="406"/>
                </a:lnTo>
                <a:lnTo>
                  <a:pt x="387" y="388"/>
                </a:lnTo>
                <a:lnTo>
                  <a:pt x="517" y="369"/>
                </a:lnTo>
                <a:lnTo>
                  <a:pt x="646" y="351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9"/>
                </a:lnTo>
                <a:lnTo>
                  <a:pt x="1532" y="231"/>
                </a:lnTo>
                <a:lnTo>
                  <a:pt x="1662" y="212"/>
                </a:lnTo>
                <a:lnTo>
                  <a:pt x="1791" y="194"/>
                </a:lnTo>
                <a:lnTo>
                  <a:pt x="1920" y="175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22" y="73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959043" y="578608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53"/>
                </a:moveTo>
                <a:lnTo>
                  <a:pt x="129" y="434"/>
                </a:lnTo>
                <a:lnTo>
                  <a:pt x="313" y="406"/>
                </a:lnTo>
                <a:lnTo>
                  <a:pt x="443" y="388"/>
                </a:lnTo>
                <a:lnTo>
                  <a:pt x="572" y="369"/>
                </a:lnTo>
                <a:lnTo>
                  <a:pt x="701" y="351"/>
                </a:lnTo>
                <a:lnTo>
                  <a:pt x="831" y="332"/>
                </a:lnTo>
                <a:lnTo>
                  <a:pt x="1015" y="305"/>
                </a:lnTo>
                <a:lnTo>
                  <a:pt x="1144" y="286"/>
                </a:lnTo>
                <a:lnTo>
                  <a:pt x="1274" y="268"/>
                </a:lnTo>
                <a:lnTo>
                  <a:pt x="1403" y="249"/>
                </a:lnTo>
                <a:lnTo>
                  <a:pt x="1588" y="221"/>
                </a:lnTo>
                <a:lnTo>
                  <a:pt x="1717" y="203"/>
                </a:lnTo>
                <a:lnTo>
                  <a:pt x="1846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962163" y="578562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62"/>
                </a:moveTo>
                <a:lnTo>
                  <a:pt x="129" y="443"/>
                </a:lnTo>
                <a:lnTo>
                  <a:pt x="258" y="425"/>
                </a:lnTo>
                <a:lnTo>
                  <a:pt x="443" y="397"/>
                </a:lnTo>
                <a:lnTo>
                  <a:pt x="572" y="379"/>
                </a:lnTo>
                <a:lnTo>
                  <a:pt x="701" y="360"/>
                </a:lnTo>
                <a:lnTo>
                  <a:pt x="831" y="342"/>
                </a:lnTo>
                <a:lnTo>
                  <a:pt x="960" y="323"/>
                </a:lnTo>
                <a:lnTo>
                  <a:pt x="1144" y="295"/>
                </a:lnTo>
                <a:lnTo>
                  <a:pt x="1274" y="277"/>
                </a:lnTo>
                <a:lnTo>
                  <a:pt x="1403" y="258"/>
                </a:lnTo>
                <a:lnTo>
                  <a:pt x="1532" y="240"/>
                </a:lnTo>
                <a:lnTo>
                  <a:pt x="1662" y="221"/>
                </a:lnTo>
                <a:lnTo>
                  <a:pt x="1846" y="194"/>
                </a:lnTo>
                <a:lnTo>
                  <a:pt x="1975" y="175"/>
                </a:lnTo>
                <a:lnTo>
                  <a:pt x="2105" y="157"/>
                </a:lnTo>
                <a:lnTo>
                  <a:pt x="2234" y="138"/>
                </a:lnTo>
                <a:lnTo>
                  <a:pt x="2363" y="120"/>
                </a:lnTo>
                <a:lnTo>
                  <a:pt x="2548" y="92"/>
                </a:lnTo>
                <a:lnTo>
                  <a:pt x="2677" y="73"/>
                </a:lnTo>
                <a:lnTo>
                  <a:pt x="2807" y="55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965284" y="578515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71"/>
                </a:moveTo>
                <a:lnTo>
                  <a:pt x="129" y="453"/>
                </a:lnTo>
                <a:lnTo>
                  <a:pt x="258" y="434"/>
                </a:lnTo>
                <a:lnTo>
                  <a:pt x="387" y="416"/>
                </a:lnTo>
                <a:lnTo>
                  <a:pt x="517" y="397"/>
                </a:lnTo>
                <a:lnTo>
                  <a:pt x="701" y="369"/>
                </a:lnTo>
                <a:lnTo>
                  <a:pt x="831" y="351"/>
                </a:lnTo>
                <a:lnTo>
                  <a:pt x="960" y="332"/>
                </a:lnTo>
                <a:lnTo>
                  <a:pt x="1089" y="314"/>
                </a:lnTo>
                <a:lnTo>
                  <a:pt x="1218" y="295"/>
                </a:lnTo>
                <a:lnTo>
                  <a:pt x="1403" y="268"/>
                </a:lnTo>
                <a:lnTo>
                  <a:pt x="1532" y="249"/>
                </a:lnTo>
                <a:lnTo>
                  <a:pt x="1662" y="221"/>
                </a:lnTo>
                <a:lnTo>
                  <a:pt x="1791" y="203"/>
                </a:lnTo>
                <a:lnTo>
                  <a:pt x="1920" y="184"/>
                </a:lnTo>
                <a:lnTo>
                  <a:pt x="2105" y="157"/>
                </a:lnTo>
                <a:lnTo>
                  <a:pt x="2234" y="138"/>
                </a:lnTo>
                <a:lnTo>
                  <a:pt x="2363" y="120"/>
                </a:lnTo>
                <a:lnTo>
                  <a:pt x="2493" y="101"/>
                </a:lnTo>
                <a:lnTo>
                  <a:pt x="2677" y="73"/>
                </a:lnTo>
                <a:lnTo>
                  <a:pt x="2807" y="55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968414" y="578466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90"/>
                </a:moveTo>
                <a:lnTo>
                  <a:pt x="184" y="462"/>
                </a:lnTo>
                <a:lnTo>
                  <a:pt x="313" y="443"/>
                </a:lnTo>
                <a:lnTo>
                  <a:pt x="443" y="425"/>
                </a:lnTo>
                <a:lnTo>
                  <a:pt x="572" y="406"/>
                </a:lnTo>
                <a:lnTo>
                  <a:pt x="701" y="388"/>
                </a:lnTo>
                <a:lnTo>
                  <a:pt x="886" y="351"/>
                </a:lnTo>
                <a:lnTo>
                  <a:pt x="1015" y="332"/>
                </a:lnTo>
                <a:lnTo>
                  <a:pt x="1144" y="314"/>
                </a:lnTo>
                <a:lnTo>
                  <a:pt x="1274" y="295"/>
                </a:lnTo>
                <a:lnTo>
                  <a:pt x="1403" y="277"/>
                </a:lnTo>
                <a:lnTo>
                  <a:pt x="1588" y="249"/>
                </a:lnTo>
                <a:lnTo>
                  <a:pt x="1717" y="221"/>
                </a:lnTo>
                <a:lnTo>
                  <a:pt x="1846" y="203"/>
                </a:lnTo>
                <a:lnTo>
                  <a:pt x="1975" y="184"/>
                </a:lnTo>
                <a:lnTo>
                  <a:pt x="2105" y="166"/>
                </a:lnTo>
                <a:lnTo>
                  <a:pt x="2289" y="138"/>
                </a:lnTo>
                <a:lnTo>
                  <a:pt x="2419" y="110"/>
                </a:lnTo>
                <a:lnTo>
                  <a:pt x="2548" y="92"/>
                </a:lnTo>
                <a:lnTo>
                  <a:pt x="2677" y="73"/>
                </a:lnTo>
                <a:lnTo>
                  <a:pt x="2862" y="46"/>
                </a:lnTo>
                <a:lnTo>
                  <a:pt x="2991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971536" y="578415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508"/>
                </a:moveTo>
                <a:lnTo>
                  <a:pt x="129" y="490"/>
                </a:lnTo>
                <a:lnTo>
                  <a:pt x="258" y="471"/>
                </a:lnTo>
                <a:lnTo>
                  <a:pt x="443" y="443"/>
                </a:lnTo>
                <a:lnTo>
                  <a:pt x="572" y="416"/>
                </a:lnTo>
                <a:lnTo>
                  <a:pt x="701" y="397"/>
                </a:lnTo>
                <a:lnTo>
                  <a:pt x="831" y="379"/>
                </a:lnTo>
                <a:lnTo>
                  <a:pt x="960" y="360"/>
                </a:lnTo>
                <a:lnTo>
                  <a:pt x="1144" y="323"/>
                </a:lnTo>
                <a:lnTo>
                  <a:pt x="1274" y="305"/>
                </a:lnTo>
                <a:lnTo>
                  <a:pt x="1403" y="286"/>
                </a:lnTo>
                <a:lnTo>
                  <a:pt x="1532" y="268"/>
                </a:lnTo>
                <a:lnTo>
                  <a:pt x="1717" y="231"/>
                </a:lnTo>
                <a:lnTo>
                  <a:pt x="1846" y="212"/>
                </a:lnTo>
                <a:lnTo>
                  <a:pt x="1975" y="194"/>
                </a:lnTo>
                <a:lnTo>
                  <a:pt x="2105" y="166"/>
                </a:lnTo>
                <a:lnTo>
                  <a:pt x="2234" y="147"/>
                </a:lnTo>
                <a:lnTo>
                  <a:pt x="2419" y="120"/>
                </a:lnTo>
                <a:lnTo>
                  <a:pt x="2548" y="92"/>
                </a:lnTo>
                <a:lnTo>
                  <a:pt x="2677" y="73"/>
                </a:lnTo>
                <a:lnTo>
                  <a:pt x="2807" y="55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974656" y="578360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545"/>
                </a:moveTo>
                <a:lnTo>
                  <a:pt x="129" y="527"/>
                </a:lnTo>
                <a:lnTo>
                  <a:pt x="258" y="499"/>
                </a:lnTo>
                <a:lnTo>
                  <a:pt x="387" y="480"/>
                </a:lnTo>
                <a:lnTo>
                  <a:pt x="517" y="462"/>
                </a:lnTo>
                <a:lnTo>
                  <a:pt x="701" y="425"/>
                </a:lnTo>
                <a:lnTo>
                  <a:pt x="831" y="406"/>
                </a:lnTo>
                <a:lnTo>
                  <a:pt x="960" y="379"/>
                </a:lnTo>
                <a:lnTo>
                  <a:pt x="1089" y="360"/>
                </a:lnTo>
                <a:lnTo>
                  <a:pt x="1274" y="323"/>
                </a:lnTo>
                <a:lnTo>
                  <a:pt x="1403" y="305"/>
                </a:lnTo>
                <a:lnTo>
                  <a:pt x="1532" y="286"/>
                </a:lnTo>
                <a:lnTo>
                  <a:pt x="1662" y="258"/>
                </a:lnTo>
                <a:lnTo>
                  <a:pt x="1791" y="240"/>
                </a:lnTo>
                <a:lnTo>
                  <a:pt x="1975" y="203"/>
                </a:lnTo>
                <a:lnTo>
                  <a:pt x="2105" y="184"/>
                </a:lnTo>
                <a:lnTo>
                  <a:pt x="2234" y="157"/>
                </a:lnTo>
                <a:lnTo>
                  <a:pt x="2363" y="138"/>
                </a:lnTo>
                <a:lnTo>
                  <a:pt x="2493" y="110"/>
                </a:lnTo>
                <a:lnTo>
                  <a:pt x="2677" y="83"/>
                </a:lnTo>
                <a:lnTo>
                  <a:pt x="2807" y="55"/>
                </a:lnTo>
                <a:lnTo>
                  <a:pt x="2936" y="36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977786" y="578302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582"/>
                </a:moveTo>
                <a:lnTo>
                  <a:pt x="184" y="545"/>
                </a:lnTo>
                <a:lnTo>
                  <a:pt x="313" y="527"/>
                </a:lnTo>
                <a:lnTo>
                  <a:pt x="443" y="499"/>
                </a:lnTo>
                <a:lnTo>
                  <a:pt x="572" y="480"/>
                </a:lnTo>
                <a:lnTo>
                  <a:pt x="701" y="453"/>
                </a:lnTo>
                <a:lnTo>
                  <a:pt x="886" y="425"/>
                </a:lnTo>
                <a:lnTo>
                  <a:pt x="1015" y="397"/>
                </a:lnTo>
                <a:lnTo>
                  <a:pt x="1144" y="369"/>
                </a:lnTo>
                <a:lnTo>
                  <a:pt x="1274" y="351"/>
                </a:lnTo>
                <a:lnTo>
                  <a:pt x="1458" y="314"/>
                </a:lnTo>
                <a:lnTo>
                  <a:pt x="1588" y="286"/>
                </a:lnTo>
                <a:lnTo>
                  <a:pt x="1717" y="268"/>
                </a:lnTo>
                <a:lnTo>
                  <a:pt x="1846" y="240"/>
                </a:lnTo>
                <a:lnTo>
                  <a:pt x="1975" y="221"/>
                </a:lnTo>
                <a:lnTo>
                  <a:pt x="2160" y="184"/>
                </a:lnTo>
                <a:lnTo>
                  <a:pt x="2289" y="157"/>
                </a:lnTo>
                <a:lnTo>
                  <a:pt x="2419" y="129"/>
                </a:lnTo>
                <a:lnTo>
                  <a:pt x="2548" y="110"/>
                </a:lnTo>
                <a:lnTo>
                  <a:pt x="2677" y="83"/>
                </a:lnTo>
                <a:lnTo>
                  <a:pt x="2862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980907" y="578238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637"/>
                </a:moveTo>
                <a:lnTo>
                  <a:pt x="129" y="610"/>
                </a:lnTo>
                <a:lnTo>
                  <a:pt x="258" y="582"/>
                </a:lnTo>
                <a:lnTo>
                  <a:pt x="443" y="545"/>
                </a:lnTo>
                <a:lnTo>
                  <a:pt x="572" y="527"/>
                </a:lnTo>
                <a:lnTo>
                  <a:pt x="701" y="499"/>
                </a:lnTo>
                <a:lnTo>
                  <a:pt x="831" y="471"/>
                </a:lnTo>
                <a:lnTo>
                  <a:pt x="1015" y="434"/>
                </a:lnTo>
                <a:lnTo>
                  <a:pt x="1144" y="406"/>
                </a:lnTo>
                <a:lnTo>
                  <a:pt x="1274" y="379"/>
                </a:lnTo>
                <a:lnTo>
                  <a:pt x="1403" y="360"/>
                </a:lnTo>
                <a:lnTo>
                  <a:pt x="1532" y="332"/>
                </a:lnTo>
                <a:lnTo>
                  <a:pt x="1717" y="286"/>
                </a:lnTo>
                <a:lnTo>
                  <a:pt x="1846" y="268"/>
                </a:lnTo>
                <a:lnTo>
                  <a:pt x="1975" y="240"/>
                </a:lnTo>
                <a:lnTo>
                  <a:pt x="2105" y="212"/>
                </a:lnTo>
                <a:lnTo>
                  <a:pt x="2234" y="184"/>
                </a:lnTo>
                <a:lnTo>
                  <a:pt x="2419" y="147"/>
                </a:lnTo>
                <a:lnTo>
                  <a:pt x="2548" y="120"/>
                </a:lnTo>
                <a:lnTo>
                  <a:pt x="2677" y="92"/>
                </a:lnTo>
                <a:lnTo>
                  <a:pt x="2807" y="64"/>
                </a:lnTo>
                <a:lnTo>
                  <a:pt x="2991" y="27"/>
                </a:lnTo>
                <a:lnTo>
                  <a:pt x="3120" y="0"/>
                </a:lnTo>
              </a:path>
            </a:pathLst>
          </a:custGeom>
          <a:ln w="208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984029" y="578166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721"/>
                </a:moveTo>
                <a:lnTo>
                  <a:pt x="129" y="693"/>
                </a:lnTo>
                <a:lnTo>
                  <a:pt x="258" y="665"/>
                </a:lnTo>
                <a:lnTo>
                  <a:pt x="387" y="637"/>
                </a:lnTo>
                <a:lnTo>
                  <a:pt x="572" y="591"/>
                </a:lnTo>
                <a:lnTo>
                  <a:pt x="701" y="563"/>
                </a:lnTo>
                <a:lnTo>
                  <a:pt x="831" y="536"/>
                </a:lnTo>
                <a:lnTo>
                  <a:pt x="960" y="508"/>
                </a:lnTo>
                <a:lnTo>
                  <a:pt x="1089" y="480"/>
                </a:lnTo>
                <a:lnTo>
                  <a:pt x="1274" y="434"/>
                </a:lnTo>
                <a:lnTo>
                  <a:pt x="1403" y="406"/>
                </a:lnTo>
                <a:lnTo>
                  <a:pt x="1532" y="379"/>
                </a:lnTo>
                <a:lnTo>
                  <a:pt x="1662" y="351"/>
                </a:lnTo>
                <a:lnTo>
                  <a:pt x="1791" y="323"/>
                </a:lnTo>
                <a:lnTo>
                  <a:pt x="1975" y="277"/>
                </a:lnTo>
                <a:lnTo>
                  <a:pt x="2105" y="249"/>
                </a:lnTo>
                <a:lnTo>
                  <a:pt x="2234" y="212"/>
                </a:lnTo>
                <a:lnTo>
                  <a:pt x="2363" y="184"/>
                </a:lnTo>
                <a:lnTo>
                  <a:pt x="2548" y="138"/>
                </a:lnTo>
                <a:lnTo>
                  <a:pt x="2677" y="110"/>
                </a:lnTo>
                <a:lnTo>
                  <a:pt x="2807" y="83"/>
                </a:lnTo>
                <a:lnTo>
                  <a:pt x="2936" y="46"/>
                </a:lnTo>
                <a:lnTo>
                  <a:pt x="3065" y="18"/>
                </a:lnTo>
              </a:path>
            </a:pathLst>
          </a:custGeom>
          <a:ln w="208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987159" y="578086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804"/>
                </a:moveTo>
                <a:lnTo>
                  <a:pt x="184" y="758"/>
                </a:lnTo>
                <a:lnTo>
                  <a:pt x="313" y="730"/>
                </a:lnTo>
                <a:lnTo>
                  <a:pt x="443" y="702"/>
                </a:lnTo>
                <a:lnTo>
                  <a:pt x="572" y="665"/>
                </a:lnTo>
                <a:lnTo>
                  <a:pt x="757" y="619"/>
                </a:lnTo>
                <a:lnTo>
                  <a:pt x="886" y="591"/>
                </a:lnTo>
                <a:lnTo>
                  <a:pt x="1015" y="554"/>
                </a:lnTo>
                <a:lnTo>
                  <a:pt x="1144" y="527"/>
                </a:lnTo>
                <a:lnTo>
                  <a:pt x="1274" y="490"/>
                </a:lnTo>
                <a:lnTo>
                  <a:pt x="1458" y="443"/>
                </a:lnTo>
                <a:lnTo>
                  <a:pt x="1588" y="406"/>
                </a:lnTo>
                <a:lnTo>
                  <a:pt x="1717" y="379"/>
                </a:lnTo>
                <a:lnTo>
                  <a:pt x="1846" y="342"/>
                </a:lnTo>
                <a:lnTo>
                  <a:pt x="1975" y="314"/>
                </a:lnTo>
                <a:lnTo>
                  <a:pt x="2160" y="258"/>
                </a:lnTo>
                <a:lnTo>
                  <a:pt x="2289" y="221"/>
                </a:lnTo>
                <a:lnTo>
                  <a:pt x="2419" y="194"/>
                </a:lnTo>
                <a:lnTo>
                  <a:pt x="2548" y="157"/>
                </a:lnTo>
                <a:lnTo>
                  <a:pt x="2733" y="101"/>
                </a:lnTo>
                <a:lnTo>
                  <a:pt x="2862" y="73"/>
                </a:lnTo>
                <a:lnTo>
                  <a:pt x="2991" y="36"/>
                </a:lnTo>
                <a:lnTo>
                  <a:pt x="3120" y="0"/>
                </a:lnTo>
              </a:path>
            </a:pathLst>
          </a:custGeom>
          <a:ln w="208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990279" y="577992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933"/>
                </a:moveTo>
                <a:lnTo>
                  <a:pt x="129" y="896"/>
                </a:lnTo>
                <a:lnTo>
                  <a:pt x="313" y="850"/>
                </a:lnTo>
                <a:lnTo>
                  <a:pt x="443" y="813"/>
                </a:lnTo>
                <a:lnTo>
                  <a:pt x="572" y="776"/>
                </a:lnTo>
                <a:lnTo>
                  <a:pt x="701" y="739"/>
                </a:lnTo>
                <a:lnTo>
                  <a:pt x="831" y="702"/>
                </a:lnTo>
                <a:lnTo>
                  <a:pt x="1015" y="647"/>
                </a:lnTo>
                <a:lnTo>
                  <a:pt x="1144" y="610"/>
                </a:lnTo>
                <a:lnTo>
                  <a:pt x="1274" y="573"/>
                </a:lnTo>
                <a:lnTo>
                  <a:pt x="1403" y="536"/>
                </a:lnTo>
                <a:lnTo>
                  <a:pt x="1532" y="499"/>
                </a:lnTo>
                <a:lnTo>
                  <a:pt x="1717" y="443"/>
                </a:lnTo>
                <a:lnTo>
                  <a:pt x="1846" y="397"/>
                </a:lnTo>
                <a:lnTo>
                  <a:pt x="1975" y="360"/>
                </a:lnTo>
                <a:lnTo>
                  <a:pt x="2105" y="323"/>
                </a:lnTo>
                <a:lnTo>
                  <a:pt x="2289" y="268"/>
                </a:lnTo>
                <a:lnTo>
                  <a:pt x="2419" y="221"/>
                </a:lnTo>
                <a:lnTo>
                  <a:pt x="2548" y="184"/>
                </a:lnTo>
                <a:lnTo>
                  <a:pt x="2677" y="147"/>
                </a:lnTo>
                <a:lnTo>
                  <a:pt x="2807" y="101"/>
                </a:lnTo>
                <a:lnTo>
                  <a:pt x="2991" y="46"/>
                </a:lnTo>
                <a:lnTo>
                  <a:pt x="3120" y="0"/>
                </a:lnTo>
              </a:path>
            </a:pathLst>
          </a:custGeom>
          <a:ln w="2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993400" y="577884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081"/>
                </a:moveTo>
                <a:lnTo>
                  <a:pt x="129" y="1044"/>
                </a:lnTo>
                <a:lnTo>
                  <a:pt x="258" y="1007"/>
                </a:lnTo>
                <a:lnTo>
                  <a:pt x="387" y="961"/>
                </a:lnTo>
                <a:lnTo>
                  <a:pt x="572" y="896"/>
                </a:lnTo>
                <a:lnTo>
                  <a:pt x="701" y="859"/>
                </a:lnTo>
                <a:lnTo>
                  <a:pt x="831" y="813"/>
                </a:lnTo>
                <a:lnTo>
                  <a:pt x="960" y="767"/>
                </a:lnTo>
                <a:lnTo>
                  <a:pt x="1144" y="702"/>
                </a:lnTo>
                <a:lnTo>
                  <a:pt x="1274" y="665"/>
                </a:lnTo>
                <a:lnTo>
                  <a:pt x="1403" y="619"/>
                </a:lnTo>
                <a:lnTo>
                  <a:pt x="1532" y="573"/>
                </a:lnTo>
                <a:lnTo>
                  <a:pt x="1662" y="527"/>
                </a:lnTo>
                <a:lnTo>
                  <a:pt x="1846" y="462"/>
                </a:lnTo>
                <a:lnTo>
                  <a:pt x="1975" y="416"/>
                </a:lnTo>
                <a:lnTo>
                  <a:pt x="2105" y="369"/>
                </a:lnTo>
                <a:lnTo>
                  <a:pt x="2234" y="323"/>
                </a:lnTo>
                <a:lnTo>
                  <a:pt x="2363" y="277"/>
                </a:lnTo>
                <a:lnTo>
                  <a:pt x="2548" y="212"/>
                </a:lnTo>
                <a:lnTo>
                  <a:pt x="2677" y="166"/>
                </a:lnTo>
                <a:lnTo>
                  <a:pt x="2807" y="120"/>
                </a:lnTo>
                <a:lnTo>
                  <a:pt x="2936" y="64"/>
                </a:lnTo>
                <a:lnTo>
                  <a:pt x="3065" y="18"/>
                </a:lnTo>
              </a:path>
            </a:pathLst>
          </a:custGeom>
          <a:ln w="2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996522" y="577755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294"/>
                </a:moveTo>
                <a:lnTo>
                  <a:pt x="129" y="1238"/>
                </a:lnTo>
                <a:lnTo>
                  <a:pt x="258" y="1192"/>
                </a:lnTo>
                <a:lnTo>
                  <a:pt x="387" y="1146"/>
                </a:lnTo>
                <a:lnTo>
                  <a:pt x="517" y="1091"/>
                </a:lnTo>
                <a:lnTo>
                  <a:pt x="701" y="1017"/>
                </a:lnTo>
                <a:lnTo>
                  <a:pt x="831" y="970"/>
                </a:lnTo>
                <a:lnTo>
                  <a:pt x="960" y="915"/>
                </a:lnTo>
                <a:lnTo>
                  <a:pt x="1089" y="869"/>
                </a:lnTo>
                <a:lnTo>
                  <a:pt x="1218" y="813"/>
                </a:lnTo>
                <a:lnTo>
                  <a:pt x="1403" y="739"/>
                </a:lnTo>
                <a:lnTo>
                  <a:pt x="1532" y="684"/>
                </a:lnTo>
                <a:lnTo>
                  <a:pt x="1662" y="628"/>
                </a:lnTo>
                <a:lnTo>
                  <a:pt x="1791" y="582"/>
                </a:lnTo>
                <a:lnTo>
                  <a:pt x="1920" y="527"/>
                </a:lnTo>
                <a:lnTo>
                  <a:pt x="2105" y="443"/>
                </a:lnTo>
                <a:lnTo>
                  <a:pt x="2234" y="388"/>
                </a:lnTo>
                <a:lnTo>
                  <a:pt x="2363" y="332"/>
                </a:lnTo>
                <a:lnTo>
                  <a:pt x="2493" y="277"/>
                </a:lnTo>
                <a:lnTo>
                  <a:pt x="2677" y="194"/>
                </a:lnTo>
                <a:lnTo>
                  <a:pt x="2807" y="138"/>
                </a:lnTo>
                <a:lnTo>
                  <a:pt x="2936" y="83"/>
                </a:lnTo>
                <a:lnTo>
                  <a:pt x="3065" y="27"/>
                </a:lnTo>
              </a:path>
            </a:pathLst>
          </a:custGeom>
          <a:ln w="2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999652" y="577599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553"/>
                </a:moveTo>
                <a:lnTo>
                  <a:pt x="129" y="1497"/>
                </a:lnTo>
                <a:lnTo>
                  <a:pt x="313" y="1405"/>
                </a:lnTo>
                <a:lnTo>
                  <a:pt x="443" y="1349"/>
                </a:lnTo>
                <a:lnTo>
                  <a:pt x="572" y="1285"/>
                </a:lnTo>
                <a:lnTo>
                  <a:pt x="701" y="1229"/>
                </a:lnTo>
                <a:lnTo>
                  <a:pt x="886" y="1137"/>
                </a:lnTo>
                <a:lnTo>
                  <a:pt x="1015" y="1072"/>
                </a:lnTo>
                <a:lnTo>
                  <a:pt x="1144" y="1017"/>
                </a:lnTo>
                <a:lnTo>
                  <a:pt x="1274" y="952"/>
                </a:lnTo>
                <a:lnTo>
                  <a:pt x="1403" y="887"/>
                </a:lnTo>
                <a:lnTo>
                  <a:pt x="1588" y="795"/>
                </a:lnTo>
                <a:lnTo>
                  <a:pt x="1717" y="730"/>
                </a:lnTo>
                <a:lnTo>
                  <a:pt x="1846" y="665"/>
                </a:lnTo>
                <a:lnTo>
                  <a:pt x="1975" y="600"/>
                </a:lnTo>
                <a:lnTo>
                  <a:pt x="2105" y="536"/>
                </a:lnTo>
                <a:lnTo>
                  <a:pt x="2289" y="443"/>
                </a:lnTo>
                <a:lnTo>
                  <a:pt x="2419" y="379"/>
                </a:lnTo>
                <a:lnTo>
                  <a:pt x="2548" y="305"/>
                </a:lnTo>
                <a:lnTo>
                  <a:pt x="2677" y="240"/>
                </a:lnTo>
                <a:lnTo>
                  <a:pt x="2807" y="175"/>
                </a:lnTo>
                <a:lnTo>
                  <a:pt x="2991" y="73"/>
                </a:lnTo>
                <a:lnTo>
                  <a:pt x="3120" y="0"/>
                </a:lnTo>
              </a:path>
            </a:pathLst>
          </a:custGeom>
          <a:ln w="207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002772" y="577412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876"/>
                </a:moveTo>
                <a:lnTo>
                  <a:pt x="129" y="1812"/>
                </a:lnTo>
                <a:lnTo>
                  <a:pt x="258" y="1738"/>
                </a:lnTo>
                <a:lnTo>
                  <a:pt x="443" y="1627"/>
                </a:lnTo>
                <a:lnTo>
                  <a:pt x="572" y="1562"/>
                </a:lnTo>
                <a:lnTo>
                  <a:pt x="701" y="1488"/>
                </a:lnTo>
                <a:lnTo>
                  <a:pt x="831" y="1414"/>
                </a:lnTo>
                <a:lnTo>
                  <a:pt x="960" y="1340"/>
                </a:lnTo>
                <a:lnTo>
                  <a:pt x="1144" y="1229"/>
                </a:lnTo>
                <a:lnTo>
                  <a:pt x="1274" y="1155"/>
                </a:lnTo>
                <a:lnTo>
                  <a:pt x="1403" y="1081"/>
                </a:lnTo>
                <a:lnTo>
                  <a:pt x="1532" y="1007"/>
                </a:lnTo>
                <a:lnTo>
                  <a:pt x="1662" y="924"/>
                </a:lnTo>
                <a:lnTo>
                  <a:pt x="1846" y="813"/>
                </a:lnTo>
                <a:lnTo>
                  <a:pt x="1975" y="730"/>
                </a:lnTo>
                <a:lnTo>
                  <a:pt x="2105" y="656"/>
                </a:lnTo>
                <a:lnTo>
                  <a:pt x="2234" y="573"/>
                </a:lnTo>
                <a:lnTo>
                  <a:pt x="2419" y="453"/>
                </a:lnTo>
                <a:lnTo>
                  <a:pt x="2548" y="379"/>
                </a:lnTo>
                <a:lnTo>
                  <a:pt x="2677" y="295"/>
                </a:lnTo>
                <a:lnTo>
                  <a:pt x="2807" y="212"/>
                </a:lnTo>
                <a:lnTo>
                  <a:pt x="2936" y="129"/>
                </a:lnTo>
                <a:lnTo>
                  <a:pt x="3120" y="0"/>
                </a:lnTo>
              </a:path>
            </a:pathLst>
          </a:custGeom>
          <a:ln w="207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005893" y="577184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274"/>
                </a:moveTo>
                <a:lnTo>
                  <a:pt x="129" y="2191"/>
                </a:lnTo>
                <a:lnTo>
                  <a:pt x="258" y="2108"/>
                </a:lnTo>
                <a:lnTo>
                  <a:pt x="387" y="2024"/>
                </a:lnTo>
                <a:lnTo>
                  <a:pt x="517" y="1932"/>
                </a:lnTo>
                <a:lnTo>
                  <a:pt x="701" y="1802"/>
                </a:lnTo>
                <a:lnTo>
                  <a:pt x="831" y="1719"/>
                </a:lnTo>
                <a:lnTo>
                  <a:pt x="960" y="1627"/>
                </a:lnTo>
                <a:lnTo>
                  <a:pt x="1089" y="1534"/>
                </a:lnTo>
                <a:lnTo>
                  <a:pt x="1218" y="1442"/>
                </a:lnTo>
                <a:lnTo>
                  <a:pt x="1403" y="1312"/>
                </a:lnTo>
                <a:lnTo>
                  <a:pt x="1532" y="1220"/>
                </a:lnTo>
                <a:lnTo>
                  <a:pt x="1662" y="1127"/>
                </a:lnTo>
                <a:lnTo>
                  <a:pt x="1791" y="1026"/>
                </a:lnTo>
                <a:lnTo>
                  <a:pt x="1975" y="887"/>
                </a:lnTo>
                <a:lnTo>
                  <a:pt x="2105" y="795"/>
                </a:lnTo>
                <a:lnTo>
                  <a:pt x="2234" y="693"/>
                </a:lnTo>
                <a:lnTo>
                  <a:pt x="2363" y="600"/>
                </a:lnTo>
                <a:lnTo>
                  <a:pt x="2493" y="499"/>
                </a:lnTo>
                <a:lnTo>
                  <a:pt x="2677" y="351"/>
                </a:lnTo>
                <a:lnTo>
                  <a:pt x="2807" y="249"/>
                </a:lnTo>
                <a:lnTo>
                  <a:pt x="2936" y="147"/>
                </a:lnTo>
                <a:lnTo>
                  <a:pt x="3065" y="46"/>
                </a:lnTo>
              </a:path>
            </a:pathLst>
          </a:custGeom>
          <a:ln w="207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009024" y="57690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782"/>
                </a:moveTo>
                <a:lnTo>
                  <a:pt x="184" y="2625"/>
                </a:lnTo>
                <a:lnTo>
                  <a:pt x="313" y="2524"/>
                </a:lnTo>
                <a:lnTo>
                  <a:pt x="443" y="2413"/>
                </a:lnTo>
                <a:lnTo>
                  <a:pt x="572" y="2311"/>
                </a:lnTo>
                <a:lnTo>
                  <a:pt x="701" y="2200"/>
                </a:lnTo>
                <a:lnTo>
                  <a:pt x="886" y="2043"/>
                </a:lnTo>
                <a:lnTo>
                  <a:pt x="1015" y="1932"/>
                </a:lnTo>
                <a:lnTo>
                  <a:pt x="1144" y="1821"/>
                </a:lnTo>
                <a:lnTo>
                  <a:pt x="1274" y="1710"/>
                </a:lnTo>
                <a:lnTo>
                  <a:pt x="1403" y="1599"/>
                </a:lnTo>
                <a:lnTo>
                  <a:pt x="1588" y="1433"/>
                </a:lnTo>
                <a:lnTo>
                  <a:pt x="1717" y="1312"/>
                </a:lnTo>
                <a:lnTo>
                  <a:pt x="1846" y="1201"/>
                </a:lnTo>
                <a:lnTo>
                  <a:pt x="1975" y="1081"/>
                </a:lnTo>
                <a:lnTo>
                  <a:pt x="2160" y="906"/>
                </a:lnTo>
                <a:lnTo>
                  <a:pt x="2289" y="795"/>
                </a:lnTo>
                <a:lnTo>
                  <a:pt x="2419" y="674"/>
                </a:lnTo>
                <a:lnTo>
                  <a:pt x="2548" y="554"/>
                </a:lnTo>
                <a:lnTo>
                  <a:pt x="2677" y="425"/>
                </a:lnTo>
                <a:lnTo>
                  <a:pt x="2862" y="249"/>
                </a:lnTo>
                <a:lnTo>
                  <a:pt x="2991" y="120"/>
                </a:lnTo>
                <a:lnTo>
                  <a:pt x="3120" y="0"/>
                </a:lnTo>
              </a:path>
            </a:pathLst>
          </a:custGeom>
          <a:ln w="207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12145" y="5765662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3402"/>
                </a:moveTo>
                <a:lnTo>
                  <a:pt x="129" y="3273"/>
                </a:lnTo>
                <a:lnTo>
                  <a:pt x="258" y="3143"/>
                </a:lnTo>
                <a:lnTo>
                  <a:pt x="443" y="2958"/>
                </a:lnTo>
                <a:lnTo>
                  <a:pt x="572" y="2829"/>
                </a:lnTo>
                <a:lnTo>
                  <a:pt x="701" y="2690"/>
                </a:lnTo>
                <a:lnTo>
                  <a:pt x="831" y="2561"/>
                </a:lnTo>
                <a:lnTo>
                  <a:pt x="960" y="2431"/>
                </a:lnTo>
                <a:lnTo>
                  <a:pt x="1080" y="2292"/>
                </a:lnTo>
                <a:lnTo>
                  <a:pt x="1209" y="2163"/>
                </a:lnTo>
                <a:lnTo>
                  <a:pt x="1338" y="2024"/>
                </a:lnTo>
                <a:lnTo>
                  <a:pt x="1468" y="1886"/>
                </a:lnTo>
                <a:lnTo>
                  <a:pt x="1597" y="1747"/>
                </a:lnTo>
                <a:lnTo>
                  <a:pt x="1717" y="1608"/>
                </a:lnTo>
                <a:lnTo>
                  <a:pt x="1846" y="1470"/>
                </a:lnTo>
                <a:lnTo>
                  <a:pt x="1975" y="1331"/>
                </a:lnTo>
                <a:lnTo>
                  <a:pt x="2105" y="1183"/>
                </a:lnTo>
                <a:lnTo>
                  <a:pt x="2234" y="1044"/>
                </a:lnTo>
                <a:lnTo>
                  <a:pt x="2354" y="896"/>
                </a:lnTo>
                <a:lnTo>
                  <a:pt x="2483" y="748"/>
                </a:lnTo>
                <a:lnTo>
                  <a:pt x="2613" y="600"/>
                </a:lnTo>
                <a:lnTo>
                  <a:pt x="2742" y="453"/>
                </a:lnTo>
                <a:lnTo>
                  <a:pt x="2871" y="305"/>
                </a:lnTo>
                <a:lnTo>
                  <a:pt x="2991" y="147"/>
                </a:lnTo>
                <a:lnTo>
                  <a:pt x="3120" y="0"/>
                </a:lnTo>
              </a:path>
            </a:pathLst>
          </a:custGeom>
          <a:ln w="2078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015265" y="576150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4160"/>
                </a:moveTo>
                <a:lnTo>
                  <a:pt x="129" y="4003"/>
                </a:lnTo>
                <a:lnTo>
                  <a:pt x="258" y="3846"/>
                </a:lnTo>
                <a:lnTo>
                  <a:pt x="387" y="3689"/>
                </a:lnTo>
                <a:lnTo>
                  <a:pt x="507" y="3531"/>
                </a:lnTo>
                <a:lnTo>
                  <a:pt x="637" y="3374"/>
                </a:lnTo>
                <a:lnTo>
                  <a:pt x="766" y="3217"/>
                </a:lnTo>
                <a:lnTo>
                  <a:pt x="895" y="3051"/>
                </a:lnTo>
                <a:lnTo>
                  <a:pt x="1024" y="2893"/>
                </a:lnTo>
                <a:lnTo>
                  <a:pt x="1154" y="2727"/>
                </a:lnTo>
                <a:lnTo>
                  <a:pt x="1274" y="2561"/>
                </a:lnTo>
                <a:lnTo>
                  <a:pt x="1403" y="2394"/>
                </a:lnTo>
                <a:lnTo>
                  <a:pt x="1532" y="2228"/>
                </a:lnTo>
                <a:lnTo>
                  <a:pt x="1662" y="2061"/>
                </a:lnTo>
                <a:lnTo>
                  <a:pt x="1791" y="1886"/>
                </a:lnTo>
                <a:lnTo>
                  <a:pt x="1911" y="1710"/>
                </a:lnTo>
                <a:lnTo>
                  <a:pt x="2040" y="1544"/>
                </a:lnTo>
                <a:lnTo>
                  <a:pt x="2169" y="1368"/>
                </a:lnTo>
                <a:lnTo>
                  <a:pt x="2299" y="1183"/>
                </a:lnTo>
                <a:lnTo>
                  <a:pt x="2428" y="1007"/>
                </a:lnTo>
                <a:lnTo>
                  <a:pt x="2548" y="832"/>
                </a:lnTo>
                <a:lnTo>
                  <a:pt x="2677" y="647"/>
                </a:lnTo>
                <a:lnTo>
                  <a:pt x="2807" y="462"/>
                </a:lnTo>
                <a:lnTo>
                  <a:pt x="2936" y="286"/>
                </a:lnTo>
                <a:lnTo>
                  <a:pt x="3065" y="92"/>
                </a:lnTo>
              </a:path>
            </a:pathLst>
          </a:custGeom>
          <a:ln w="207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018396" y="575643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5066"/>
                </a:moveTo>
                <a:lnTo>
                  <a:pt x="120" y="4881"/>
                </a:lnTo>
                <a:lnTo>
                  <a:pt x="249" y="4696"/>
                </a:lnTo>
                <a:lnTo>
                  <a:pt x="378" y="4502"/>
                </a:lnTo>
                <a:lnTo>
                  <a:pt x="507" y="4308"/>
                </a:lnTo>
                <a:lnTo>
                  <a:pt x="637" y="4114"/>
                </a:lnTo>
                <a:lnTo>
                  <a:pt x="757" y="3920"/>
                </a:lnTo>
                <a:lnTo>
                  <a:pt x="886" y="3726"/>
                </a:lnTo>
                <a:lnTo>
                  <a:pt x="1015" y="3522"/>
                </a:lnTo>
                <a:lnTo>
                  <a:pt x="1144" y="3319"/>
                </a:lnTo>
                <a:lnTo>
                  <a:pt x="1274" y="3125"/>
                </a:lnTo>
                <a:lnTo>
                  <a:pt x="1394" y="2921"/>
                </a:lnTo>
                <a:lnTo>
                  <a:pt x="1523" y="2709"/>
                </a:lnTo>
                <a:lnTo>
                  <a:pt x="1652" y="2505"/>
                </a:lnTo>
                <a:lnTo>
                  <a:pt x="1782" y="2292"/>
                </a:lnTo>
                <a:lnTo>
                  <a:pt x="1911" y="2089"/>
                </a:lnTo>
                <a:lnTo>
                  <a:pt x="2031" y="1876"/>
                </a:lnTo>
                <a:lnTo>
                  <a:pt x="2160" y="1664"/>
                </a:lnTo>
                <a:lnTo>
                  <a:pt x="2289" y="1442"/>
                </a:lnTo>
                <a:lnTo>
                  <a:pt x="2419" y="1229"/>
                </a:lnTo>
                <a:lnTo>
                  <a:pt x="2548" y="1007"/>
                </a:lnTo>
                <a:lnTo>
                  <a:pt x="2677" y="785"/>
                </a:lnTo>
                <a:lnTo>
                  <a:pt x="2797" y="563"/>
                </a:lnTo>
                <a:lnTo>
                  <a:pt x="2927" y="342"/>
                </a:lnTo>
                <a:lnTo>
                  <a:pt x="3056" y="120"/>
                </a:lnTo>
              </a:path>
            </a:pathLst>
          </a:custGeom>
          <a:ln w="2078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021517" y="5750277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157"/>
                </a:moveTo>
                <a:lnTo>
                  <a:pt x="129" y="5926"/>
                </a:lnTo>
                <a:lnTo>
                  <a:pt x="249" y="5704"/>
                </a:lnTo>
                <a:lnTo>
                  <a:pt x="378" y="5464"/>
                </a:lnTo>
                <a:lnTo>
                  <a:pt x="507" y="5233"/>
                </a:lnTo>
                <a:lnTo>
                  <a:pt x="637" y="5001"/>
                </a:lnTo>
                <a:lnTo>
                  <a:pt x="766" y="4761"/>
                </a:lnTo>
                <a:lnTo>
                  <a:pt x="895" y="4521"/>
                </a:lnTo>
                <a:lnTo>
                  <a:pt x="1015" y="4280"/>
                </a:lnTo>
                <a:lnTo>
                  <a:pt x="1080" y="4151"/>
                </a:lnTo>
                <a:lnTo>
                  <a:pt x="1209" y="3910"/>
                </a:lnTo>
                <a:lnTo>
                  <a:pt x="1338" y="3661"/>
                </a:lnTo>
                <a:lnTo>
                  <a:pt x="1468" y="3411"/>
                </a:lnTo>
                <a:lnTo>
                  <a:pt x="1588" y="3162"/>
                </a:lnTo>
                <a:lnTo>
                  <a:pt x="1717" y="2912"/>
                </a:lnTo>
                <a:lnTo>
                  <a:pt x="1782" y="2782"/>
                </a:lnTo>
                <a:lnTo>
                  <a:pt x="1846" y="2653"/>
                </a:lnTo>
                <a:lnTo>
                  <a:pt x="1975" y="2403"/>
                </a:lnTo>
                <a:lnTo>
                  <a:pt x="2040" y="2274"/>
                </a:lnTo>
                <a:lnTo>
                  <a:pt x="2105" y="2145"/>
                </a:lnTo>
                <a:lnTo>
                  <a:pt x="2169" y="2015"/>
                </a:lnTo>
                <a:lnTo>
                  <a:pt x="2234" y="1876"/>
                </a:lnTo>
                <a:lnTo>
                  <a:pt x="2289" y="1747"/>
                </a:lnTo>
                <a:lnTo>
                  <a:pt x="2354" y="1618"/>
                </a:lnTo>
                <a:lnTo>
                  <a:pt x="2419" y="1488"/>
                </a:lnTo>
                <a:lnTo>
                  <a:pt x="2483" y="1349"/>
                </a:lnTo>
                <a:lnTo>
                  <a:pt x="2548" y="1220"/>
                </a:lnTo>
                <a:lnTo>
                  <a:pt x="2613" y="1081"/>
                </a:lnTo>
                <a:lnTo>
                  <a:pt x="2677" y="952"/>
                </a:lnTo>
                <a:lnTo>
                  <a:pt x="2742" y="813"/>
                </a:lnTo>
                <a:lnTo>
                  <a:pt x="2807" y="684"/>
                </a:lnTo>
                <a:lnTo>
                  <a:pt x="2871" y="545"/>
                </a:lnTo>
                <a:lnTo>
                  <a:pt x="2927" y="406"/>
                </a:lnTo>
                <a:lnTo>
                  <a:pt x="2991" y="268"/>
                </a:lnTo>
                <a:lnTo>
                  <a:pt x="3056" y="138"/>
                </a:lnTo>
                <a:lnTo>
                  <a:pt x="3120" y="0"/>
                </a:lnTo>
              </a:path>
            </a:pathLst>
          </a:custGeom>
          <a:ln w="207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024638" y="5742806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7470"/>
                </a:moveTo>
                <a:lnTo>
                  <a:pt x="64" y="7331"/>
                </a:lnTo>
                <a:lnTo>
                  <a:pt x="129" y="7193"/>
                </a:lnTo>
                <a:lnTo>
                  <a:pt x="193" y="7054"/>
                </a:lnTo>
                <a:lnTo>
                  <a:pt x="258" y="6906"/>
                </a:lnTo>
                <a:lnTo>
                  <a:pt x="323" y="6767"/>
                </a:lnTo>
                <a:lnTo>
                  <a:pt x="387" y="6629"/>
                </a:lnTo>
                <a:lnTo>
                  <a:pt x="443" y="6481"/>
                </a:lnTo>
                <a:lnTo>
                  <a:pt x="507" y="6342"/>
                </a:lnTo>
                <a:lnTo>
                  <a:pt x="572" y="6203"/>
                </a:lnTo>
                <a:lnTo>
                  <a:pt x="637" y="6056"/>
                </a:lnTo>
                <a:lnTo>
                  <a:pt x="701" y="5917"/>
                </a:lnTo>
                <a:lnTo>
                  <a:pt x="766" y="5769"/>
                </a:lnTo>
                <a:lnTo>
                  <a:pt x="831" y="5621"/>
                </a:lnTo>
                <a:lnTo>
                  <a:pt x="895" y="5473"/>
                </a:lnTo>
                <a:lnTo>
                  <a:pt x="960" y="5334"/>
                </a:lnTo>
                <a:lnTo>
                  <a:pt x="1024" y="5186"/>
                </a:lnTo>
                <a:lnTo>
                  <a:pt x="1089" y="5038"/>
                </a:lnTo>
                <a:lnTo>
                  <a:pt x="1144" y="4891"/>
                </a:lnTo>
                <a:lnTo>
                  <a:pt x="1209" y="4743"/>
                </a:lnTo>
                <a:lnTo>
                  <a:pt x="1274" y="4585"/>
                </a:lnTo>
                <a:lnTo>
                  <a:pt x="1338" y="4437"/>
                </a:lnTo>
                <a:lnTo>
                  <a:pt x="1403" y="4290"/>
                </a:lnTo>
                <a:lnTo>
                  <a:pt x="1468" y="4142"/>
                </a:lnTo>
                <a:lnTo>
                  <a:pt x="1532" y="3984"/>
                </a:lnTo>
                <a:lnTo>
                  <a:pt x="1597" y="3837"/>
                </a:lnTo>
                <a:lnTo>
                  <a:pt x="1662" y="3679"/>
                </a:lnTo>
                <a:lnTo>
                  <a:pt x="1726" y="3531"/>
                </a:lnTo>
                <a:lnTo>
                  <a:pt x="1782" y="3374"/>
                </a:lnTo>
                <a:lnTo>
                  <a:pt x="1846" y="3217"/>
                </a:lnTo>
                <a:lnTo>
                  <a:pt x="1911" y="3069"/>
                </a:lnTo>
                <a:lnTo>
                  <a:pt x="1975" y="2912"/>
                </a:lnTo>
                <a:lnTo>
                  <a:pt x="2040" y="2755"/>
                </a:lnTo>
                <a:lnTo>
                  <a:pt x="2105" y="2598"/>
                </a:lnTo>
                <a:lnTo>
                  <a:pt x="2169" y="2440"/>
                </a:lnTo>
                <a:lnTo>
                  <a:pt x="2234" y="2283"/>
                </a:lnTo>
                <a:lnTo>
                  <a:pt x="2299" y="2126"/>
                </a:lnTo>
                <a:lnTo>
                  <a:pt x="2363" y="1960"/>
                </a:lnTo>
                <a:lnTo>
                  <a:pt x="2428" y="1802"/>
                </a:lnTo>
                <a:lnTo>
                  <a:pt x="2483" y="1645"/>
                </a:lnTo>
                <a:lnTo>
                  <a:pt x="2548" y="1479"/>
                </a:lnTo>
                <a:lnTo>
                  <a:pt x="2613" y="1322"/>
                </a:lnTo>
                <a:lnTo>
                  <a:pt x="2677" y="1155"/>
                </a:lnTo>
                <a:lnTo>
                  <a:pt x="2742" y="989"/>
                </a:lnTo>
                <a:lnTo>
                  <a:pt x="2807" y="832"/>
                </a:lnTo>
                <a:lnTo>
                  <a:pt x="2871" y="665"/>
                </a:lnTo>
                <a:lnTo>
                  <a:pt x="2936" y="499"/>
                </a:lnTo>
                <a:lnTo>
                  <a:pt x="3000" y="332"/>
                </a:lnTo>
                <a:lnTo>
                  <a:pt x="3065" y="166"/>
                </a:lnTo>
                <a:lnTo>
                  <a:pt x="3120" y="0"/>
                </a:lnTo>
              </a:path>
            </a:pathLst>
          </a:custGeom>
          <a:ln w="207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27759" y="5733801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9005"/>
                </a:moveTo>
                <a:lnTo>
                  <a:pt x="64" y="8838"/>
                </a:lnTo>
                <a:lnTo>
                  <a:pt x="129" y="8672"/>
                </a:lnTo>
                <a:lnTo>
                  <a:pt x="193" y="8506"/>
                </a:lnTo>
                <a:lnTo>
                  <a:pt x="258" y="8330"/>
                </a:lnTo>
                <a:lnTo>
                  <a:pt x="323" y="8164"/>
                </a:lnTo>
                <a:lnTo>
                  <a:pt x="387" y="7988"/>
                </a:lnTo>
                <a:lnTo>
                  <a:pt x="452" y="7821"/>
                </a:lnTo>
                <a:lnTo>
                  <a:pt x="517" y="7646"/>
                </a:lnTo>
                <a:lnTo>
                  <a:pt x="581" y="7479"/>
                </a:lnTo>
                <a:lnTo>
                  <a:pt x="646" y="7304"/>
                </a:lnTo>
                <a:lnTo>
                  <a:pt x="701" y="7128"/>
                </a:lnTo>
                <a:lnTo>
                  <a:pt x="766" y="6952"/>
                </a:lnTo>
                <a:lnTo>
                  <a:pt x="831" y="6777"/>
                </a:lnTo>
                <a:lnTo>
                  <a:pt x="895" y="6601"/>
                </a:lnTo>
                <a:lnTo>
                  <a:pt x="960" y="6425"/>
                </a:lnTo>
                <a:lnTo>
                  <a:pt x="1024" y="6250"/>
                </a:lnTo>
                <a:lnTo>
                  <a:pt x="1089" y="6074"/>
                </a:lnTo>
                <a:lnTo>
                  <a:pt x="1154" y="5889"/>
                </a:lnTo>
                <a:lnTo>
                  <a:pt x="1218" y="5713"/>
                </a:lnTo>
                <a:lnTo>
                  <a:pt x="1283" y="5528"/>
                </a:lnTo>
                <a:lnTo>
                  <a:pt x="1338" y="5353"/>
                </a:lnTo>
                <a:lnTo>
                  <a:pt x="1403" y="5168"/>
                </a:lnTo>
                <a:lnTo>
                  <a:pt x="1468" y="4983"/>
                </a:lnTo>
                <a:lnTo>
                  <a:pt x="1532" y="4807"/>
                </a:lnTo>
                <a:lnTo>
                  <a:pt x="1597" y="4622"/>
                </a:lnTo>
                <a:lnTo>
                  <a:pt x="1662" y="4437"/>
                </a:lnTo>
                <a:lnTo>
                  <a:pt x="1726" y="4253"/>
                </a:lnTo>
                <a:lnTo>
                  <a:pt x="1791" y="4068"/>
                </a:lnTo>
                <a:lnTo>
                  <a:pt x="1855" y="3883"/>
                </a:lnTo>
                <a:lnTo>
                  <a:pt x="1920" y="3689"/>
                </a:lnTo>
                <a:lnTo>
                  <a:pt x="1985" y="3504"/>
                </a:lnTo>
                <a:lnTo>
                  <a:pt x="2040" y="3319"/>
                </a:lnTo>
                <a:lnTo>
                  <a:pt x="2105" y="3125"/>
                </a:lnTo>
                <a:lnTo>
                  <a:pt x="2169" y="2940"/>
                </a:lnTo>
                <a:lnTo>
                  <a:pt x="2234" y="2746"/>
                </a:lnTo>
                <a:lnTo>
                  <a:pt x="2299" y="2561"/>
                </a:lnTo>
                <a:lnTo>
                  <a:pt x="2363" y="2366"/>
                </a:lnTo>
                <a:lnTo>
                  <a:pt x="2428" y="2172"/>
                </a:lnTo>
                <a:lnTo>
                  <a:pt x="2493" y="1978"/>
                </a:lnTo>
                <a:lnTo>
                  <a:pt x="2557" y="1784"/>
                </a:lnTo>
                <a:lnTo>
                  <a:pt x="2622" y="1590"/>
                </a:lnTo>
                <a:lnTo>
                  <a:pt x="2677" y="1396"/>
                </a:lnTo>
                <a:lnTo>
                  <a:pt x="2742" y="1201"/>
                </a:lnTo>
                <a:lnTo>
                  <a:pt x="2807" y="998"/>
                </a:lnTo>
                <a:lnTo>
                  <a:pt x="2871" y="804"/>
                </a:lnTo>
                <a:lnTo>
                  <a:pt x="2936" y="600"/>
                </a:lnTo>
                <a:lnTo>
                  <a:pt x="3000" y="406"/>
                </a:lnTo>
                <a:lnTo>
                  <a:pt x="3065" y="203"/>
                </a:lnTo>
                <a:lnTo>
                  <a:pt x="3130" y="0"/>
                </a:lnTo>
              </a:path>
            </a:pathLst>
          </a:custGeom>
          <a:ln w="207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030889" y="5723002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10799"/>
                </a:moveTo>
                <a:lnTo>
                  <a:pt x="64" y="10604"/>
                </a:lnTo>
                <a:lnTo>
                  <a:pt x="129" y="10401"/>
                </a:lnTo>
                <a:lnTo>
                  <a:pt x="184" y="10198"/>
                </a:lnTo>
                <a:lnTo>
                  <a:pt x="249" y="9994"/>
                </a:lnTo>
                <a:lnTo>
                  <a:pt x="313" y="9791"/>
                </a:lnTo>
                <a:lnTo>
                  <a:pt x="378" y="9578"/>
                </a:lnTo>
                <a:lnTo>
                  <a:pt x="443" y="9375"/>
                </a:lnTo>
                <a:lnTo>
                  <a:pt x="507" y="9171"/>
                </a:lnTo>
                <a:lnTo>
                  <a:pt x="572" y="8959"/>
                </a:lnTo>
                <a:lnTo>
                  <a:pt x="637" y="8755"/>
                </a:lnTo>
                <a:lnTo>
                  <a:pt x="701" y="8543"/>
                </a:lnTo>
                <a:lnTo>
                  <a:pt x="766" y="8339"/>
                </a:lnTo>
                <a:lnTo>
                  <a:pt x="831" y="8127"/>
                </a:lnTo>
                <a:lnTo>
                  <a:pt x="886" y="7914"/>
                </a:lnTo>
                <a:lnTo>
                  <a:pt x="951" y="7701"/>
                </a:lnTo>
                <a:lnTo>
                  <a:pt x="1015" y="7489"/>
                </a:lnTo>
                <a:lnTo>
                  <a:pt x="1080" y="7276"/>
                </a:lnTo>
                <a:lnTo>
                  <a:pt x="1144" y="7063"/>
                </a:lnTo>
                <a:lnTo>
                  <a:pt x="1209" y="6841"/>
                </a:lnTo>
                <a:lnTo>
                  <a:pt x="1274" y="6629"/>
                </a:lnTo>
                <a:lnTo>
                  <a:pt x="1338" y="6407"/>
                </a:lnTo>
                <a:lnTo>
                  <a:pt x="1403" y="6194"/>
                </a:lnTo>
                <a:lnTo>
                  <a:pt x="1468" y="5972"/>
                </a:lnTo>
                <a:lnTo>
                  <a:pt x="1523" y="5760"/>
                </a:lnTo>
                <a:lnTo>
                  <a:pt x="1588" y="5538"/>
                </a:lnTo>
                <a:lnTo>
                  <a:pt x="1652" y="5316"/>
                </a:lnTo>
                <a:lnTo>
                  <a:pt x="1717" y="5094"/>
                </a:lnTo>
                <a:lnTo>
                  <a:pt x="1782" y="4872"/>
                </a:lnTo>
                <a:lnTo>
                  <a:pt x="1846" y="4650"/>
                </a:lnTo>
                <a:lnTo>
                  <a:pt x="1911" y="4419"/>
                </a:lnTo>
                <a:lnTo>
                  <a:pt x="1975" y="4197"/>
                </a:lnTo>
                <a:lnTo>
                  <a:pt x="2040" y="3975"/>
                </a:lnTo>
                <a:lnTo>
                  <a:pt x="2105" y="3744"/>
                </a:lnTo>
                <a:lnTo>
                  <a:pt x="2169" y="3513"/>
                </a:lnTo>
                <a:lnTo>
                  <a:pt x="2225" y="3291"/>
                </a:lnTo>
                <a:lnTo>
                  <a:pt x="2289" y="3060"/>
                </a:lnTo>
                <a:lnTo>
                  <a:pt x="2354" y="2829"/>
                </a:lnTo>
                <a:lnTo>
                  <a:pt x="2419" y="2598"/>
                </a:lnTo>
                <a:lnTo>
                  <a:pt x="2483" y="2366"/>
                </a:lnTo>
                <a:lnTo>
                  <a:pt x="2548" y="2135"/>
                </a:lnTo>
                <a:lnTo>
                  <a:pt x="2613" y="1904"/>
                </a:lnTo>
                <a:lnTo>
                  <a:pt x="2677" y="1664"/>
                </a:lnTo>
                <a:lnTo>
                  <a:pt x="2742" y="1433"/>
                </a:lnTo>
                <a:lnTo>
                  <a:pt x="2807" y="1192"/>
                </a:lnTo>
                <a:lnTo>
                  <a:pt x="2862" y="961"/>
                </a:lnTo>
                <a:lnTo>
                  <a:pt x="2927" y="721"/>
                </a:lnTo>
                <a:lnTo>
                  <a:pt x="2991" y="480"/>
                </a:lnTo>
                <a:lnTo>
                  <a:pt x="3056" y="240"/>
                </a:lnTo>
                <a:lnTo>
                  <a:pt x="3120" y="0"/>
                </a:lnTo>
              </a:path>
            </a:pathLst>
          </a:custGeom>
          <a:ln w="207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034010" y="5710122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2879"/>
                </a:moveTo>
                <a:lnTo>
                  <a:pt x="64" y="12639"/>
                </a:lnTo>
                <a:lnTo>
                  <a:pt x="129" y="12398"/>
                </a:lnTo>
                <a:lnTo>
                  <a:pt x="193" y="12158"/>
                </a:lnTo>
                <a:lnTo>
                  <a:pt x="258" y="11917"/>
                </a:lnTo>
                <a:lnTo>
                  <a:pt x="323" y="11668"/>
                </a:lnTo>
                <a:lnTo>
                  <a:pt x="387" y="11427"/>
                </a:lnTo>
                <a:lnTo>
                  <a:pt x="443" y="11178"/>
                </a:lnTo>
                <a:lnTo>
                  <a:pt x="507" y="10928"/>
                </a:lnTo>
                <a:lnTo>
                  <a:pt x="572" y="10678"/>
                </a:lnTo>
                <a:lnTo>
                  <a:pt x="637" y="10429"/>
                </a:lnTo>
                <a:lnTo>
                  <a:pt x="701" y="10179"/>
                </a:lnTo>
                <a:lnTo>
                  <a:pt x="766" y="9930"/>
                </a:lnTo>
                <a:lnTo>
                  <a:pt x="831" y="9680"/>
                </a:lnTo>
                <a:lnTo>
                  <a:pt x="895" y="9430"/>
                </a:lnTo>
                <a:lnTo>
                  <a:pt x="960" y="9171"/>
                </a:lnTo>
                <a:lnTo>
                  <a:pt x="1024" y="8922"/>
                </a:lnTo>
                <a:lnTo>
                  <a:pt x="1080" y="8663"/>
                </a:lnTo>
                <a:lnTo>
                  <a:pt x="1144" y="8413"/>
                </a:lnTo>
                <a:lnTo>
                  <a:pt x="1209" y="8154"/>
                </a:lnTo>
                <a:lnTo>
                  <a:pt x="1274" y="7895"/>
                </a:lnTo>
                <a:lnTo>
                  <a:pt x="1338" y="7637"/>
                </a:lnTo>
                <a:lnTo>
                  <a:pt x="1403" y="7378"/>
                </a:lnTo>
                <a:lnTo>
                  <a:pt x="1468" y="7119"/>
                </a:lnTo>
                <a:lnTo>
                  <a:pt x="1532" y="6851"/>
                </a:lnTo>
                <a:lnTo>
                  <a:pt x="1597" y="6592"/>
                </a:lnTo>
                <a:lnTo>
                  <a:pt x="1662" y="6324"/>
                </a:lnTo>
                <a:lnTo>
                  <a:pt x="1717" y="6065"/>
                </a:lnTo>
                <a:lnTo>
                  <a:pt x="1782" y="5797"/>
                </a:lnTo>
                <a:lnTo>
                  <a:pt x="1846" y="5528"/>
                </a:lnTo>
                <a:lnTo>
                  <a:pt x="1911" y="5260"/>
                </a:lnTo>
                <a:lnTo>
                  <a:pt x="1975" y="4992"/>
                </a:lnTo>
                <a:lnTo>
                  <a:pt x="2040" y="4724"/>
                </a:lnTo>
                <a:lnTo>
                  <a:pt x="2105" y="4456"/>
                </a:lnTo>
                <a:lnTo>
                  <a:pt x="2169" y="4188"/>
                </a:lnTo>
                <a:lnTo>
                  <a:pt x="2234" y="3910"/>
                </a:lnTo>
                <a:lnTo>
                  <a:pt x="2299" y="3642"/>
                </a:lnTo>
                <a:lnTo>
                  <a:pt x="2363" y="3365"/>
                </a:lnTo>
                <a:lnTo>
                  <a:pt x="2419" y="3088"/>
                </a:lnTo>
                <a:lnTo>
                  <a:pt x="2483" y="2810"/>
                </a:lnTo>
                <a:lnTo>
                  <a:pt x="2548" y="2542"/>
                </a:lnTo>
                <a:lnTo>
                  <a:pt x="2613" y="2255"/>
                </a:lnTo>
                <a:lnTo>
                  <a:pt x="2677" y="1978"/>
                </a:lnTo>
                <a:lnTo>
                  <a:pt x="2742" y="1701"/>
                </a:lnTo>
                <a:lnTo>
                  <a:pt x="2807" y="1423"/>
                </a:lnTo>
                <a:lnTo>
                  <a:pt x="2871" y="1137"/>
                </a:lnTo>
                <a:lnTo>
                  <a:pt x="2936" y="859"/>
                </a:lnTo>
                <a:lnTo>
                  <a:pt x="3000" y="573"/>
                </a:lnTo>
                <a:lnTo>
                  <a:pt x="3056" y="286"/>
                </a:lnTo>
                <a:lnTo>
                  <a:pt x="3120" y="0"/>
                </a:lnTo>
              </a:path>
            </a:pathLst>
          </a:custGeom>
          <a:ln w="207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037131" y="5694858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15264"/>
                </a:moveTo>
                <a:lnTo>
                  <a:pt x="64" y="14978"/>
                </a:lnTo>
                <a:lnTo>
                  <a:pt x="129" y="14691"/>
                </a:lnTo>
                <a:lnTo>
                  <a:pt x="193" y="14404"/>
                </a:lnTo>
                <a:lnTo>
                  <a:pt x="258" y="14118"/>
                </a:lnTo>
                <a:lnTo>
                  <a:pt x="323" y="13822"/>
                </a:lnTo>
                <a:lnTo>
                  <a:pt x="387" y="13535"/>
                </a:lnTo>
                <a:lnTo>
                  <a:pt x="452" y="13240"/>
                </a:lnTo>
                <a:lnTo>
                  <a:pt x="517" y="12944"/>
                </a:lnTo>
                <a:lnTo>
                  <a:pt x="581" y="12648"/>
                </a:lnTo>
                <a:lnTo>
                  <a:pt x="637" y="12352"/>
                </a:lnTo>
                <a:lnTo>
                  <a:pt x="701" y="12056"/>
                </a:lnTo>
                <a:lnTo>
                  <a:pt x="766" y="11760"/>
                </a:lnTo>
                <a:lnTo>
                  <a:pt x="831" y="11464"/>
                </a:lnTo>
                <a:lnTo>
                  <a:pt x="895" y="11159"/>
                </a:lnTo>
                <a:lnTo>
                  <a:pt x="960" y="10863"/>
                </a:lnTo>
                <a:lnTo>
                  <a:pt x="1024" y="10558"/>
                </a:lnTo>
                <a:lnTo>
                  <a:pt x="1089" y="10253"/>
                </a:lnTo>
                <a:lnTo>
                  <a:pt x="1154" y="9948"/>
                </a:lnTo>
                <a:lnTo>
                  <a:pt x="1218" y="9643"/>
                </a:lnTo>
                <a:lnTo>
                  <a:pt x="1274" y="9338"/>
                </a:lnTo>
                <a:lnTo>
                  <a:pt x="1338" y="9033"/>
                </a:lnTo>
                <a:lnTo>
                  <a:pt x="1403" y="8728"/>
                </a:lnTo>
                <a:lnTo>
                  <a:pt x="1468" y="8413"/>
                </a:lnTo>
                <a:lnTo>
                  <a:pt x="1532" y="8108"/>
                </a:lnTo>
                <a:lnTo>
                  <a:pt x="1597" y="7794"/>
                </a:lnTo>
                <a:lnTo>
                  <a:pt x="1662" y="7479"/>
                </a:lnTo>
                <a:lnTo>
                  <a:pt x="1726" y="7165"/>
                </a:lnTo>
                <a:lnTo>
                  <a:pt x="1791" y="6851"/>
                </a:lnTo>
                <a:lnTo>
                  <a:pt x="1855" y="6536"/>
                </a:lnTo>
                <a:lnTo>
                  <a:pt x="1920" y="6222"/>
                </a:lnTo>
                <a:lnTo>
                  <a:pt x="1975" y="5908"/>
                </a:lnTo>
                <a:lnTo>
                  <a:pt x="2040" y="5584"/>
                </a:lnTo>
                <a:lnTo>
                  <a:pt x="2105" y="5260"/>
                </a:lnTo>
                <a:lnTo>
                  <a:pt x="2169" y="4946"/>
                </a:lnTo>
                <a:lnTo>
                  <a:pt x="2234" y="4622"/>
                </a:lnTo>
                <a:lnTo>
                  <a:pt x="2299" y="4299"/>
                </a:lnTo>
                <a:lnTo>
                  <a:pt x="2363" y="3975"/>
                </a:lnTo>
                <a:lnTo>
                  <a:pt x="2428" y="3652"/>
                </a:lnTo>
                <a:lnTo>
                  <a:pt x="2493" y="3319"/>
                </a:lnTo>
                <a:lnTo>
                  <a:pt x="2557" y="2995"/>
                </a:lnTo>
                <a:lnTo>
                  <a:pt x="2613" y="2662"/>
                </a:lnTo>
                <a:lnTo>
                  <a:pt x="2677" y="2339"/>
                </a:lnTo>
                <a:lnTo>
                  <a:pt x="2742" y="2006"/>
                </a:lnTo>
                <a:lnTo>
                  <a:pt x="2807" y="1673"/>
                </a:lnTo>
                <a:lnTo>
                  <a:pt x="2871" y="1340"/>
                </a:lnTo>
                <a:lnTo>
                  <a:pt x="2936" y="1007"/>
                </a:lnTo>
                <a:lnTo>
                  <a:pt x="3000" y="674"/>
                </a:lnTo>
                <a:lnTo>
                  <a:pt x="3065" y="332"/>
                </a:lnTo>
                <a:lnTo>
                  <a:pt x="3130" y="0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040261" y="5676865"/>
            <a:ext cx="3175" cy="18415"/>
          </a:xfrm>
          <a:custGeom>
            <a:avLst/>
            <a:gdLst/>
            <a:ahLst/>
            <a:cxnLst/>
            <a:rect l="l" t="t" r="r" b="b"/>
            <a:pathLst>
              <a:path w="3175" h="18414">
                <a:moveTo>
                  <a:pt x="0" y="17992"/>
                </a:moveTo>
                <a:lnTo>
                  <a:pt x="64" y="17650"/>
                </a:lnTo>
                <a:lnTo>
                  <a:pt x="129" y="17308"/>
                </a:lnTo>
                <a:lnTo>
                  <a:pt x="184" y="16966"/>
                </a:lnTo>
                <a:lnTo>
                  <a:pt x="249" y="16623"/>
                </a:lnTo>
                <a:lnTo>
                  <a:pt x="313" y="16281"/>
                </a:lnTo>
                <a:lnTo>
                  <a:pt x="378" y="15939"/>
                </a:lnTo>
                <a:lnTo>
                  <a:pt x="443" y="15597"/>
                </a:lnTo>
                <a:lnTo>
                  <a:pt x="507" y="15246"/>
                </a:lnTo>
                <a:lnTo>
                  <a:pt x="572" y="14895"/>
                </a:lnTo>
                <a:lnTo>
                  <a:pt x="637" y="14552"/>
                </a:lnTo>
                <a:lnTo>
                  <a:pt x="701" y="14201"/>
                </a:lnTo>
                <a:lnTo>
                  <a:pt x="766" y="13850"/>
                </a:lnTo>
                <a:lnTo>
                  <a:pt x="821" y="13498"/>
                </a:lnTo>
                <a:lnTo>
                  <a:pt x="886" y="13138"/>
                </a:lnTo>
                <a:lnTo>
                  <a:pt x="951" y="12786"/>
                </a:lnTo>
                <a:lnTo>
                  <a:pt x="1015" y="12426"/>
                </a:lnTo>
                <a:lnTo>
                  <a:pt x="1080" y="12075"/>
                </a:lnTo>
                <a:lnTo>
                  <a:pt x="1144" y="11714"/>
                </a:lnTo>
                <a:lnTo>
                  <a:pt x="1209" y="11353"/>
                </a:lnTo>
                <a:lnTo>
                  <a:pt x="1274" y="10993"/>
                </a:lnTo>
                <a:lnTo>
                  <a:pt x="1338" y="10632"/>
                </a:lnTo>
                <a:lnTo>
                  <a:pt x="1403" y="10272"/>
                </a:lnTo>
                <a:lnTo>
                  <a:pt x="1458" y="9902"/>
                </a:lnTo>
                <a:lnTo>
                  <a:pt x="1523" y="9541"/>
                </a:lnTo>
                <a:lnTo>
                  <a:pt x="1588" y="9171"/>
                </a:lnTo>
                <a:lnTo>
                  <a:pt x="1652" y="8802"/>
                </a:lnTo>
                <a:lnTo>
                  <a:pt x="1717" y="8432"/>
                </a:lnTo>
                <a:lnTo>
                  <a:pt x="1782" y="8062"/>
                </a:lnTo>
                <a:lnTo>
                  <a:pt x="1846" y="7692"/>
                </a:lnTo>
                <a:lnTo>
                  <a:pt x="1911" y="7322"/>
                </a:lnTo>
                <a:lnTo>
                  <a:pt x="1975" y="6943"/>
                </a:lnTo>
                <a:lnTo>
                  <a:pt x="2040" y="6573"/>
                </a:lnTo>
                <a:lnTo>
                  <a:pt x="2105" y="6194"/>
                </a:lnTo>
                <a:lnTo>
                  <a:pt x="2160" y="5815"/>
                </a:lnTo>
                <a:lnTo>
                  <a:pt x="2225" y="5436"/>
                </a:lnTo>
                <a:lnTo>
                  <a:pt x="2289" y="5057"/>
                </a:lnTo>
                <a:lnTo>
                  <a:pt x="2354" y="4678"/>
                </a:lnTo>
                <a:lnTo>
                  <a:pt x="2419" y="4290"/>
                </a:lnTo>
                <a:lnTo>
                  <a:pt x="2483" y="3910"/>
                </a:lnTo>
                <a:lnTo>
                  <a:pt x="2548" y="3522"/>
                </a:lnTo>
                <a:lnTo>
                  <a:pt x="2613" y="3134"/>
                </a:lnTo>
                <a:lnTo>
                  <a:pt x="2677" y="2746"/>
                </a:lnTo>
                <a:lnTo>
                  <a:pt x="2742" y="2357"/>
                </a:lnTo>
                <a:lnTo>
                  <a:pt x="2797" y="1969"/>
                </a:lnTo>
                <a:lnTo>
                  <a:pt x="2862" y="1581"/>
                </a:lnTo>
                <a:lnTo>
                  <a:pt x="2927" y="1183"/>
                </a:lnTo>
                <a:lnTo>
                  <a:pt x="2991" y="795"/>
                </a:lnTo>
                <a:lnTo>
                  <a:pt x="3056" y="397"/>
                </a:lnTo>
                <a:lnTo>
                  <a:pt x="3120" y="0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043382" y="5655812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052"/>
                </a:moveTo>
                <a:lnTo>
                  <a:pt x="64" y="20655"/>
                </a:lnTo>
                <a:lnTo>
                  <a:pt x="129" y="20257"/>
                </a:lnTo>
                <a:lnTo>
                  <a:pt x="193" y="19860"/>
                </a:lnTo>
                <a:lnTo>
                  <a:pt x="258" y="19453"/>
                </a:lnTo>
                <a:lnTo>
                  <a:pt x="323" y="19046"/>
                </a:lnTo>
                <a:lnTo>
                  <a:pt x="378" y="18648"/>
                </a:lnTo>
                <a:lnTo>
                  <a:pt x="443" y="18241"/>
                </a:lnTo>
                <a:lnTo>
                  <a:pt x="507" y="17835"/>
                </a:lnTo>
                <a:lnTo>
                  <a:pt x="572" y="17428"/>
                </a:lnTo>
                <a:lnTo>
                  <a:pt x="637" y="17012"/>
                </a:lnTo>
                <a:lnTo>
                  <a:pt x="701" y="16605"/>
                </a:lnTo>
                <a:lnTo>
                  <a:pt x="766" y="16198"/>
                </a:lnTo>
                <a:lnTo>
                  <a:pt x="831" y="15782"/>
                </a:lnTo>
                <a:lnTo>
                  <a:pt x="895" y="15366"/>
                </a:lnTo>
                <a:lnTo>
                  <a:pt x="960" y="14950"/>
                </a:lnTo>
                <a:lnTo>
                  <a:pt x="1015" y="14534"/>
                </a:lnTo>
                <a:lnTo>
                  <a:pt x="1080" y="14118"/>
                </a:lnTo>
                <a:lnTo>
                  <a:pt x="1144" y="13693"/>
                </a:lnTo>
                <a:lnTo>
                  <a:pt x="1209" y="13276"/>
                </a:lnTo>
                <a:lnTo>
                  <a:pt x="1274" y="12851"/>
                </a:lnTo>
                <a:lnTo>
                  <a:pt x="1338" y="12426"/>
                </a:lnTo>
                <a:lnTo>
                  <a:pt x="1403" y="12001"/>
                </a:lnTo>
                <a:lnTo>
                  <a:pt x="1468" y="11575"/>
                </a:lnTo>
                <a:lnTo>
                  <a:pt x="1532" y="11150"/>
                </a:lnTo>
                <a:lnTo>
                  <a:pt x="1597" y="10715"/>
                </a:lnTo>
                <a:lnTo>
                  <a:pt x="1662" y="10290"/>
                </a:lnTo>
                <a:lnTo>
                  <a:pt x="1717" y="9856"/>
                </a:lnTo>
                <a:lnTo>
                  <a:pt x="1782" y="9421"/>
                </a:lnTo>
                <a:lnTo>
                  <a:pt x="1846" y="8986"/>
                </a:lnTo>
                <a:lnTo>
                  <a:pt x="1911" y="8552"/>
                </a:lnTo>
                <a:lnTo>
                  <a:pt x="1975" y="8117"/>
                </a:lnTo>
                <a:lnTo>
                  <a:pt x="2040" y="7674"/>
                </a:lnTo>
                <a:lnTo>
                  <a:pt x="2105" y="7230"/>
                </a:lnTo>
                <a:lnTo>
                  <a:pt x="2169" y="6795"/>
                </a:lnTo>
                <a:lnTo>
                  <a:pt x="2234" y="6351"/>
                </a:lnTo>
                <a:lnTo>
                  <a:pt x="2299" y="5908"/>
                </a:lnTo>
                <a:lnTo>
                  <a:pt x="2354" y="5464"/>
                </a:lnTo>
                <a:lnTo>
                  <a:pt x="2419" y="5011"/>
                </a:lnTo>
                <a:lnTo>
                  <a:pt x="2483" y="4567"/>
                </a:lnTo>
                <a:lnTo>
                  <a:pt x="2548" y="4114"/>
                </a:lnTo>
                <a:lnTo>
                  <a:pt x="2613" y="3661"/>
                </a:lnTo>
                <a:lnTo>
                  <a:pt x="2677" y="3208"/>
                </a:lnTo>
                <a:lnTo>
                  <a:pt x="2742" y="2755"/>
                </a:lnTo>
                <a:lnTo>
                  <a:pt x="2807" y="2302"/>
                </a:lnTo>
                <a:lnTo>
                  <a:pt x="2871" y="1849"/>
                </a:lnTo>
                <a:lnTo>
                  <a:pt x="2936" y="1386"/>
                </a:lnTo>
                <a:lnTo>
                  <a:pt x="2991" y="924"/>
                </a:lnTo>
                <a:lnTo>
                  <a:pt x="3056" y="462"/>
                </a:lnTo>
                <a:lnTo>
                  <a:pt x="3120" y="0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046503" y="5631357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0" y="24455"/>
                </a:moveTo>
                <a:lnTo>
                  <a:pt x="64" y="23992"/>
                </a:lnTo>
                <a:lnTo>
                  <a:pt x="129" y="23530"/>
                </a:lnTo>
                <a:lnTo>
                  <a:pt x="193" y="23059"/>
                </a:lnTo>
                <a:lnTo>
                  <a:pt x="258" y="22596"/>
                </a:lnTo>
                <a:lnTo>
                  <a:pt x="323" y="22125"/>
                </a:lnTo>
                <a:lnTo>
                  <a:pt x="387" y="21653"/>
                </a:lnTo>
                <a:lnTo>
                  <a:pt x="452" y="21182"/>
                </a:lnTo>
                <a:lnTo>
                  <a:pt x="517" y="20710"/>
                </a:lnTo>
                <a:lnTo>
                  <a:pt x="572" y="20229"/>
                </a:lnTo>
                <a:lnTo>
                  <a:pt x="637" y="19758"/>
                </a:lnTo>
                <a:lnTo>
                  <a:pt x="701" y="19277"/>
                </a:lnTo>
                <a:lnTo>
                  <a:pt x="766" y="18796"/>
                </a:lnTo>
                <a:lnTo>
                  <a:pt x="831" y="18315"/>
                </a:lnTo>
                <a:lnTo>
                  <a:pt x="895" y="17835"/>
                </a:lnTo>
                <a:lnTo>
                  <a:pt x="960" y="17345"/>
                </a:lnTo>
                <a:lnTo>
                  <a:pt x="1024" y="16864"/>
                </a:lnTo>
                <a:lnTo>
                  <a:pt x="1089" y="16374"/>
                </a:lnTo>
                <a:lnTo>
                  <a:pt x="1154" y="15884"/>
                </a:lnTo>
                <a:lnTo>
                  <a:pt x="1209" y="15394"/>
                </a:lnTo>
                <a:lnTo>
                  <a:pt x="1274" y="14904"/>
                </a:lnTo>
                <a:lnTo>
                  <a:pt x="1338" y="14414"/>
                </a:lnTo>
                <a:lnTo>
                  <a:pt x="1403" y="13924"/>
                </a:lnTo>
                <a:lnTo>
                  <a:pt x="1468" y="13424"/>
                </a:lnTo>
                <a:lnTo>
                  <a:pt x="1532" y="12925"/>
                </a:lnTo>
                <a:lnTo>
                  <a:pt x="1597" y="12426"/>
                </a:lnTo>
                <a:lnTo>
                  <a:pt x="1662" y="11927"/>
                </a:lnTo>
                <a:lnTo>
                  <a:pt x="1726" y="11427"/>
                </a:lnTo>
                <a:lnTo>
                  <a:pt x="1791" y="10919"/>
                </a:lnTo>
                <a:lnTo>
                  <a:pt x="1855" y="10420"/>
                </a:lnTo>
                <a:lnTo>
                  <a:pt x="1911" y="9911"/>
                </a:lnTo>
                <a:lnTo>
                  <a:pt x="1975" y="9402"/>
                </a:lnTo>
                <a:lnTo>
                  <a:pt x="2040" y="8894"/>
                </a:lnTo>
                <a:lnTo>
                  <a:pt x="2105" y="8385"/>
                </a:lnTo>
                <a:lnTo>
                  <a:pt x="2169" y="7868"/>
                </a:lnTo>
                <a:lnTo>
                  <a:pt x="2234" y="7359"/>
                </a:lnTo>
                <a:lnTo>
                  <a:pt x="2299" y="6841"/>
                </a:lnTo>
                <a:lnTo>
                  <a:pt x="2363" y="6324"/>
                </a:lnTo>
                <a:lnTo>
                  <a:pt x="2428" y="5806"/>
                </a:lnTo>
                <a:lnTo>
                  <a:pt x="2493" y="5288"/>
                </a:lnTo>
                <a:lnTo>
                  <a:pt x="2548" y="4761"/>
                </a:lnTo>
                <a:lnTo>
                  <a:pt x="2613" y="4243"/>
                </a:lnTo>
                <a:lnTo>
                  <a:pt x="2677" y="3716"/>
                </a:lnTo>
                <a:lnTo>
                  <a:pt x="2742" y="3189"/>
                </a:lnTo>
                <a:lnTo>
                  <a:pt x="2807" y="2662"/>
                </a:lnTo>
                <a:lnTo>
                  <a:pt x="2871" y="2135"/>
                </a:lnTo>
                <a:lnTo>
                  <a:pt x="2936" y="1599"/>
                </a:lnTo>
                <a:lnTo>
                  <a:pt x="3000" y="1072"/>
                </a:lnTo>
                <a:lnTo>
                  <a:pt x="3065" y="536"/>
                </a:lnTo>
                <a:lnTo>
                  <a:pt x="3130" y="0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49633" y="5603130"/>
            <a:ext cx="3175" cy="28575"/>
          </a:xfrm>
          <a:custGeom>
            <a:avLst/>
            <a:gdLst/>
            <a:ahLst/>
            <a:cxnLst/>
            <a:rect l="l" t="t" r="r" b="b"/>
            <a:pathLst>
              <a:path w="3175" h="28575">
                <a:moveTo>
                  <a:pt x="0" y="28227"/>
                </a:moveTo>
                <a:lnTo>
                  <a:pt x="64" y="27691"/>
                </a:lnTo>
                <a:lnTo>
                  <a:pt x="120" y="27145"/>
                </a:lnTo>
                <a:lnTo>
                  <a:pt x="184" y="26609"/>
                </a:lnTo>
                <a:lnTo>
                  <a:pt x="249" y="26063"/>
                </a:lnTo>
                <a:lnTo>
                  <a:pt x="313" y="25527"/>
                </a:lnTo>
                <a:lnTo>
                  <a:pt x="378" y="24982"/>
                </a:lnTo>
                <a:lnTo>
                  <a:pt x="443" y="24436"/>
                </a:lnTo>
                <a:lnTo>
                  <a:pt x="507" y="23881"/>
                </a:lnTo>
                <a:lnTo>
                  <a:pt x="572" y="23336"/>
                </a:lnTo>
                <a:lnTo>
                  <a:pt x="637" y="22781"/>
                </a:lnTo>
                <a:lnTo>
                  <a:pt x="701" y="22226"/>
                </a:lnTo>
                <a:lnTo>
                  <a:pt x="757" y="21672"/>
                </a:lnTo>
                <a:lnTo>
                  <a:pt x="821" y="21117"/>
                </a:lnTo>
                <a:lnTo>
                  <a:pt x="886" y="20562"/>
                </a:lnTo>
                <a:lnTo>
                  <a:pt x="951" y="19998"/>
                </a:lnTo>
                <a:lnTo>
                  <a:pt x="1015" y="19443"/>
                </a:lnTo>
                <a:lnTo>
                  <a:pt x="1080" y="18879"/>
                </a:lnTo>
                <a:lnTo>
                  <a:pt x="1144" y="18315"/>
                </a:lnTo>
                <a:lnTo>
                  <a:pt x="1209" y="17751"/>
                </a:lnTo>
                <a:lnTo>
                  <a:pt x="1274" y="17178"/>
                </a:lnTo>
                <a:lnTo>
                  <a:pt x="1338" y="16614"/>
                </a:lnTo>
                <a:lnTo>
                  <a:pt x="1403" y="16041"/>
                </a:lnTo>
                <a:lnTo>
                  <a:pt x="1458" y="15468"/>
                </a:lnTo>
                <a:lnTo>
                  <a:pt x="1523" y="14895"/>
                </a:lnTo>
                <a:lnTo>
                  <a:pt x="1588" y="14321"/>
                </a:lnTo>
                <a:lnTo>
                  <a:pt x="1652" y="13739"/>
                </a:lnTo>
                <a:lnTo>
                  <a:pt x="1717" y="13166"/>
                </a:lnTo>
                <a:lnTo>
                  <a:pt x="1782" y="12583"/>
                </a:lnTo>
                <a:lnTo>
                  <a:pt x="1846" y="12001"/>
                </a:lnTo>
                <a:lnTo>
                  <a:pt x="1911" y="11418"/>
                </a:lnTo>
                <a:lnTo>
                  <a:pt x="1975" y="10826"/>
                </a:lnTo>
                <a:lnTo>
                  <a:pt x="2040" y="10244"/>
                </a:lnTo>
                <a:lnTo>
                  <a:pt x="2096" y="9652"/>
                </a:lnTo>
                <a:lnTo>
                  <a:pt x="2160" y="9060"/>
                </a:lnTo>
                <a:lnTo>
                  <a:pt x="2225" y="8469"/>
                </a:lnTo>
                <a:lnTo>
                  <a:pt x="2289" y="7877"/>
                </a:lnTo>
                <a:lnTo>
                  <a:pt x="2354" y="7285"/>
                </a:lnTo>
                <a:lnTo>
                  <a:pt x="2419" y="6684"/>
                </a:lnTo>
                <a:lnTo>
                  <a:pt x="2483" y="6083"/>
                </a:lnTo>
                <a:lnTo>
                  <a:pt x="2548" y="5482"/>
                </a:lnTo>
                <a:lnTo>
                  <a:pt x="2613" y="4881"/>
                </a:lnTo>
                <a:lnTo>
                  <a:pt x="2677" y="4280"/>
                </a:lnTo>
                <a:lnTo>
                  <a:pt x="2733" y="3670"/>
                </a:lnTo>
                <a:lnTo>
                  <a:pt x="2797" y="3069"/>
                </a:lnTo>
                <a:lnTo>
                  <a:pt x="2862" y="2459"/>
                </a:lnTo>
                <a:lnTo>
                  <a:pt x="2927" y="1849"/>
                </a:lnTo>
                <a:lnTo>
                  <a:pt x="2991" y="1229"/>
                </a:lnTo>
                <a:lnTo>
                  <a:pt x="3056" y="619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52754" y="5570806"/>
            <a:ext cx="3175" cy="32384"/>
          </a:xfrm>
          <a:custGeom>
            <a:avLst/>
            <a:gdLst/>
            <a:ahLst/>
            <a:cxnLst/>
            <a:rect l="l" t="t" r="r" b="b"/>
            <a:pathLst>
              <a:path w="3175" h="32385">
                <a:moveTo>
                  <a:pt x="0" y="32323"/>
                </a:moveTo>
                <a:lnTo>
                  <a:pt x="64" y="31713"/>
                </a:lnTo>
                <a:lnTo>
                  <a:pt x="129" y="31093"/>
                </a:lnTo>
                <a:lnTo>
                  <a:pt x="193" y="30474"/>
                </a:lnTo>
                <a:lnTo>
                  <a:pt x="258" y="29845"/>
                </a:lnTo>
                <a:lnTo>
                  <a:pt x="313" y="29226"/>
                </a:lnTo>
                <a:lnTo>
                  <a:pt x="378" y="28597"/>
                </a:lnTo>
                <a:lnTo>
                  <a:pt x="443" y="27968"/>
                </a:lnTo>
                <a:lnTo>
                  <a:pt x="507" y="27339"/>
                </a:lnTo>
                <a:lnTo>
                  <a:pt x="572" y="26711"/>
                </a:lnTo>
                <a:lnTo>
                  <a:pt x="637" y="26073"/>
                </a:lnTo>
                <a:lnTo>
                  <a:pt x="701" y="25435"/>
                </a:lnTo>
                <a:lnTo>
                  <a:pt x="766" y="24806"/>
                </a:lnTo>
                <a:lnTo>
                  <a:pt x="831" y="24168"/>
                </a:lnTo>
                <a:lnTo>
                  <a:pt x="895" y="23521"/>
                </a:lnTo>
                <a:lnTo>
                  <a:pt x="951" y="22883"/>
                </a:lnTo>
                <a:lnTo>
                  <a:pt x="1015" y="22236"/>
                </a:lnTo>
                <a:lnTo>
                  <a:pt x="1080" y="21598"/>
                </a:lnTo>
                <a:lnTo>
                  <a:pt x="1144" y="20951"/>
                </a:lnTo>
                <a:lnTo>
                  <a:pt x="1209" y="20294"/>
                </a:lnTo>
                <a:lnTo>
                  <a:pt x="1274" y="19647"/>
                </a:lnTo>
                <a:lnTo>
                  <a:pt x="1338" y="18990"/>
                </a:lnTo>
                <a:lnTo>
                  <a:pt x="1403" y="18343"/>
                </a:lnTo>
                <a:lnTo>
                  <a:pt x="1468" y="17687"/>
                </a:lnTo>
                <a:lnTo>
                  <a:pt x="1532" y="17030"/>
                </a:lnTo>
                <a:lnTo>
                  <a:pt x="1597" y="16365"/>
                </a:lnTo>
                <a:lnTo>
                  <a:pt x="1652" y="15708"/>
                </a:lnTo>
                <a:lnTo>
                  <a:pt x="1717" y="15042"/>
                </a:lnTo>
                <a:lnTo>
                  <a:pt x="1782" y="14377"/>
                </a:lnTo>
                <a:lnTo>
                  <a:pt x="1846" y="13711"/>
                </a:lnTo>
                <a:lnTo>
                  <a:pt x="1911" y="13045"/>
                </a:lnTo>
                <a:lnTo>
                  <a:pt x="1975" y="12370"/>
                </a:lnTo>
                <a:lnTo>
                  <a:pt x="2040" y="11705"/>
                </a:lnTo>
                <a:lnTo>
                  <a:pt x="2105" y="11030"/>
                </a:lnTo>
                <a:lnTo>
                  <a:pt x="2169" y="10355"/>
                </a:lnTo>
                <a:lnTo>
                  <a:pt x="2234" y="9680"/>
                </a:lnTo>
                <a:lnTo>
                  <a:pt x="2289" y="8996"/>
                </a:lnTo>
                <a:lnTo>
                  <a:pt x="2354" y="8311"/>
                </a:lnTo>
                <a:lnTo>
                  <a:pt x="2419" y="7637"/>
                </a:lnTo>
                <a:lnTo>
                  <a:pt x="2483" y="6952"/>
                </a:lnTo>
                <a:lnTo>
                  <a:pt x="2548" y="6259"/>
                </a:lnTo>
                <a:lnTo>
                  <a:pt x="2613" y="5575"/>
                </a:lnTo>
                <a:lnTo>
                  <a:pt x="2677" y="4881"/>
                </a:lnTo>
                <a:lnTo>
                  <a:pt x="2742" y="4188"/>
                </a:lnTo>
                <a:lnTo>
                  <a:pt x="2807" y="3494"/>
                </a:lnTo>
                <a:lnTo>
                  <a:pt x="2871" y="2801"/>
                </a:lnTo>
                <a:lnTo>
                  <a:pt x="2936" y="2108"/>
                </a:lnTo>
                <a:lnTo>
                  <a:pt x="2991" y="1405"/>
                </a:lnTo>
                <a:lnTo>
                  <a:pt x="3056" y="702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55875" y="5534064"/>
            <a:ext cx="3175" cy="36830"/>
          </a:xfrm>
          <a:custGeom>
            <a:avLst/>
            <a:gdLst/>
            <a:ahLst/>
            <a:cxnLst/>
            <a:rect l="l" t="t" r="r" b="b"/>
            <a:pathLst>
              <a:path w="3175" h="36829">
                <a:moveTo>
                  <a:pt x="0" y="36742"/>
                </a:moveTo>
                <a:lnTo>
                  <a:pt x="64" y="36040"/>
                </a:lnTo>
                <a:lnTo>
                  <a:pt x="129" y="35337"/>
                </a:lnTo>
                <a:lnTo>
                  <a:pt x="193" y="34625"/>
                </a:lnTo>
                <a:lnTo>
                  <a:pt x="258" y="33913"/>
                </a:lnTo>
                <a:lnTo>
                  <a:pt x="323" y="33201"/>
                </a:lnTo>
                <a:lnTo>
                  <a:pt x="387" y="32489"/>
                </a:lnTo>
                <a:lnTo>
                  <a:pt x="452" y="31777"/>
                </a:lnTo>
                <a:lnTo>
                  <a:pt x="507" y="31056"/>
                </a:lnTo>
                <a:lnTo>
                  <a:pt x="572" y="30335"/>
                </a:lnTo>
                <a:lnTo>
                  <a:pt x="637" y="29614"/>
                </a:lnTo>
                <a:lnTo>
                  <a:pt x="701" y="28893"/>
                </a:lnTo>
                <a:lnTo>
                  <a:pt x="766" y="28162"/>
                </a:lnTo>
                <a:lnTo>
                  <a:pt x="831" y="27441"/>
                </a:lnTo>
                <a:lnTo>
                  <a:pt x="895" y="26711"/>
                </a:lnTo>
                <a:lnTo>
                  <a:pt x="960" y="25980"/>
                </a:lnTo>
                <a:lnTo>
                  <a:pt x="1024" y="25250"/>
                </a:lnTo>
                <a:lnTo>
                  <a:pt x="1089" y="24510"/>
                </a:lnTo>
                <a:lnTo>
                  <a:pt x="1144" y="23780"/>
                </a:lnTo>
                <a:lnTo>
                  <a:pt x="1209" y="23040"/>
                </a:lnTo>
                <a:lnTo>
                  <a:pt x="1274" y="22300"/>
                </a:lnTo>
                <a:lnTo>
                  <a:pt x="1338" y="21551"/>
                </a:lnTo>
                <a:lnTo>
                  <a:pt x="1403" y="20812"/>
                </a:lnTo>
                <a:lnTo>
                  <a:pt x="1468" y="20063"/>
                </a:lnTo>
                <a:lnTo>
                  <a:pt x="1532" y="19314"/>
                </a:lnTo>
                <a:lnTo>
                  <a:pt x="1597" y="18565"/>
                </a:lnTo>
                <a:lnTo>
                  <a:pt x="1662" y="17816"/>
                </a:lnTo>
                <a:lnTo>
                  <a:pt x="1726" y="17058"/>
                </a:lnTo>
                <a:lnTo>
                  <a:pt x="1791" y="16309"/>
                </a:lnTo>
                <a:lnTo>
                  <a:pt x="1846" y="15551"/>
                </a:lnTo>
                <a:lnTo>
                  <a:pt x="1911" y="14793"/>
                </a:lnTo>
                <a:lnTo>
                  <a:pt x="1975" y="14025"/>
                </a:lnTo>
                <a:lnTo>
                  <a:pt x="2040" y="13267"/>
                </a:lnTo>
                <a:lnTo>
                  <a:pt x="2105" y="12500"/>
                </a:lnTo>
                <a:lnTo>
                  <a:pt x="2169" y="11732"/>
                </a:lnTo>
                <a:lnTo>
                  <a:pt x="2234" y="10965"/>
                </a:lnTo>
                <a:lnTo>
                  <a:pt x="2299" y="10198"/>
                </a:lnTo>
                <a:lnTo>
                  <a:pt x="2363" y="9421"/>
                </a:lnTo>
                <a:lnTo>
                  <a:pt x="2428" y="8644"/>
                </a:lnTo>
                <a:lnTo>
                  <a:pt x="2483" y="7868"/>
                </a:lnTo>
                <a:lnTo>
                  <a:pt x="2548" y="7091"/>
                </a:lnTo>
                <a:lnTo>
                  <a:pt x="2613" y="6314"/>
                </a:lnTo>
                <a:lnTo>
                  <a:pt x="2677" y="5528"/>
                </a:lnTo>
                <a:lnTo>
                  <a:pt x="2742" y="4743"/>
                </a:lnTo>
                <a:lnTo>
                  <a:pt x="2807" y="3957"/>
                </a:lnTo>
                <a:lnTo>
                  <a:pt x="2871" y="3171"/>
                </a:lnTo>
                <a:lnTo>
                  <a:pt x="2936" y="2376"/>
                </a:lnTo>
                <a:lnTo>
                  <a:pt x="3000" y="1590"/>
                </a:lnTo>
                <a:lnTo>
                  <a:pt x="3065" y="795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059005" y="5492605"/>
            <a:ext cx="3175" cy="41910"/>
          </a:xfrm>
          <a:custGeom>
            <a:avLst/>
            <a:gdLst/>
            <a:ahLst/>
            <a:cxnLst/>
            <a:rect l="l" t="t" r="r" b="b"/>
            <a:pathLst>
              <a:path w="3175" h="41910">
                <a:moveTo>
                  <a:pt x="0" y="41458"/>
                </a:moveTo>
                <a:lnTo>
                  <a:pt x="55" y="40653"/>
                </a:lnTo>
                <a:lnTo>
                  <a:pt x="120" y="39858"/>
                </a:lnTo>
                <a:lnTo>
                  <a:pt x="184" y="39054"/>
                </a:lnTo>
                <a:lnTo>
                  <a:pt x="249" y="38249"/>
                </a:lnTo>
                <a:lnTo>
                  <a:pt x="313" y="37445"/>
                </a:lnTo>
                <a:lnTo>
                  <a:pt x="378" y="36641"/>
                </a:lnTo>
                <a:lnTo>
                  <a:pt x="443" y="35827"/>
                </a:lnTo>
                <a:lnTo>
                  <a:pt x="507" y="35013"/>
                </a:lnTo>
                <a:lnTo>
                  <a:pt x="572" y="34200"/>
                </a:lnTo>
                <a:lnTo>
                  <a:pt x="637" y="33386"/>
                </a:lnTo>
                <a:lnTo>
                  <a:pt x="692" y="32573"/>
                </a:lnTo>
                <a:lnTo>
                  <a:pt x="757" y="31750"/>
                </a:lnTo>
                <a:lnTo>
                  <a:pt x="821" y="30927"/>
                </a:lnTo>
                <a:lnTo>
                  <a:pt x="886" y="30104"/>
                </a:lnTo>
                <a:lnTo>
                  <a:pt x="951" y="29281"/>
                </a:lnTo>
                <a:lnTo>
                  <a:pt x="1015" y="28449"/>
                </a:lnTo>
                <a:lnTo>
                  <a:pt x="1080" y="27617"/>
                </a:lnTo>
                <a:lnTo>
                  <a:pt x="1144" y="26785"/>
                </a:lnTo>
                <a:lnTo>
                  <a:pt x="1209" y="25953"/>
                </a:lnTo>
                <a:lnTo>
                  <a:pt x="1274" y="25120"/>
                </a:lnTo>
                <a:lnTo>
                  <a:pt x="1338" y="24279"/>
                </a:lnTo>
                <a:lnTo>
                  <a:pt x="1394" y="23438"/>
                </a:lnTo>
                <a:lnTo>
                  <a:pt x="1458" y="22596"/>
                </a:lnTo>
                <a:lnTo>
                  <a:pt x="1523" y="21755"/>
                </a:lnTo>
                <a:lnTo>
                  <a:pt x="1588" y="20914"/>
                </a:lnTo>
                <a:lnTo>
                  <a:pt x="1652" y="20063"/>
                </a:lnTo>
                <a:lnTo>
                  <a:pt x="1717" y="19212"/>
                </a:lnTo>
                <a:lnTo>
                  <a:pt x="1782" y="18362"/>
                </a:lnTo>
                <a:lnTo>
                  <a:pt x="1846" y="17502"/>
                </a:lnTo>
                <a:lnTo>
                  <a:pt x="1911" y="16651"/>
                </a:lnTo>
                <a:lnTo>
                  <a:pt x="1975" y="15791"/>
                </a:lnTo>
                <a:lnTo>
                  <a:pt x="2031" y="14931"/>
                </a:lnTo>
                <a:lnTo>
                  <a:pt x="2096" y="14072"/>
                </a:lnTo>
                <a:lnTo>
                  <a:pt x="2160" y="13203"/>
                </a:lnTo>
                <a:lnTo>
                  <a:pt x="2225" y="12343"/>
                </a:lnTo>
                <a:lnTo>
                  <a:pt x="2289" y="11474"/>
                </a:lnTo>
                <a:lnTo>
                  <a:pt x="2354" y="10604"/>
                </a:lnTo>
                <a:lnTo>
                  <a:pt x="2419" y="9726"/>
                </a:lnTo>
                <a:lnTo>
                  <a:pt x="2483" y="8857"/>
                </a:lnTo>
                <a:lnTo>
                  <a:pt x="2548" y="7979"/>
                </a:lnTo>
                <a:lnTo>
                  <a:pt x="2613" y="7100"/>
                </a:lnTo>
                <a:lnTo>
                  <a:pt x="2677" y="6222"/>
                </a:lnTo>
                <a:lnTo>
                  <a:pt x="2733" y="5334"/>
                </a:lnTo>
                <a:lnTo>
                  <a:pt x="2797" y="4456"/>
                </a:lnTo>
                <a:lnTo>
                  <a:pt x="2862" y="3568"/>
                </a:lnTo>
                <a:lnTo>
                  <a:pt x="2927" y="2681"/>
                </a:lnTo>
                <a:lnTo>
                  <a:pt x="2991" y="1784"/>
                </a:lnTo>
                <a:lnTo>
                  <a:pt x="3056" y="896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062126" y="5446200"/>
            <a:ext cx="3175" cy="46990"/>
          </a:xfrm>
          <a:custGeom>
            <a:avLst/>
            <a:gdLst/>
            <a:ahLst/>
            <a:cxnLst/>
            <a:rect l="l" t="t" r="r" b="b"/>
            <a:pathLst>
              <a:path w="3175" h="46989">
                <a:moveTo>
                  <a:pt x="0" y="46404"/>
                </a:moveTo>
                <a:lnTo>
                  <a:pt x="64" y="45507"/>
                </a:lnTo>
                <a:lnTo>
                  <a:pt x="129" y="44611"/>
                </a:lnTo>
                <a:lnTo>
                  <a:pt x="193" y="43704"/>
                </a:lnTo>
                <a:lnTo>
                  <a:pt x="249" y="42808"/>
                </a:lnTo>
                <a:lnTo>
                  <a:pt x="313" y="41902"/>
                </a:lnTo>
                <a:lnTo>
                  <a:pt x="378" y="40995"/>
                </a:lnTo>
                <a:lnTo>
                  <a:pt x="443" y="40080"/>
                </a:lnTo>
                <a:lnTo>
                  <a:pt x="507" y="39174"/>
                </a:lnTo>
                <a:lnTo>
                  <a:pt x="572" y="38259"/>
                </a:lnTo>
                <a:lnTo>
                  <a:pt x="637" y="37343"/>
                </a:lnTo>
                <a:lnTo>
                  <a:pt x="701" y="36428"/>
                </a:lnTo>
                <a:lnTo>
                  <a:pt x="766" y="35503"/>
                </a:lnTo>
                <a:lnTo>
                  <a:pt x="831" y="34588"/>
                </a:lnTo>
                <a:lnTo>
                  <a:pt x="886" y="33664"/>
                </a:lnTo>
                <a:lnTo>
                  <a:pt x="951" y="32730"/>
                </a:lnTo>
                <a:lnTo>
                  <a:pt x="1015" y="31805"/>
                </a:lnTo>
                <a:lnTo>
                  <a:pt x="1080" y="30881"/>
                </a:lnTo>
                <a:lnTo>
                  <a:pt x="1144" y="29947"/>
                </a:lnTo>
                <a:lnTo>
                  <a:pt x="1209" y="29013"/>
                </a:lnTo>
                <a:lnTo>
                  <a:pt x="1274" y="28070"/>
                </a:lnTo>
                <a:lnTo>
                  <a:pt x="1338" y="27136"/>
                </a:lnTo>
                <a:lnTo>
                  <a:pt x="1403" y="26193"/>
                </a:lnTo>
                <a:lnTo>
                  <a:pt x="1468" y="25250"/>
                </a:lnTo>
                <a:lnTo>
                  <a:pt x="1532" y="24307"/>
                </a:lnTo>
                <a:lnTo>
                  <a:pt x="1588" y="23364"/>
                </a:lnTo>
                <a:lnTo>
                  <a:pt x="1652" y="22411"/>
                </a:lnTo>
                <a:lnTo>
                  <a:pt x="1717" y="21459"/>
                </a:lnTo>
                <a:lnTo>
                  <a:pt x="1782" y="20507"/>
                </a:lnTo>
                <a:lnTo>
                  <a:pt x="1846" y="19554"/>
                </a:lnTo>
                <a:lnTo>
                  <a:pt x="1911" y="18593"/>
                </a:lnTo>
                <a:lnTo>
                  <a:pt x="1975" y="17631"/>
                </a:lnTo>
                <a:lnTo>
                  <a:pt x="2040" y="16670"/>
                </a:lnTo>
                <a:lnTo>
                  <a:pt x="2105" y="15708"/>
                </a:lnTo>
                <a:lnTo>
                  <a:pt x="2169" y="14747"/>
                </a:lnTo>
                <a:lnTo>
                  <a:pt x="2225" y="13776"/>
                </a:lnTo>
                <a:lnTo>
                  <a:pt x="2613" y="7923"/>
                </a:lnTo>
                <a:lnTo>
                  <a:pt x="2677" y="6943"/>
                </a:lnTo>
                <a:lnTo>
                  <a:pt x="2742" y="5954"/>
                </a:lnTo>
                <a:lnTo>
                  <a:pt x="2807" y="4974"/>
                </a:lnTo>
                <a:lnTo>
                  <a:pt x="2871" y="3984"/>
                </a:lnTo>
                <a:lnTo>
                  <a:pt x="2927" y="2986"/>
                </a:lnTo>
                <a:lnTo>
                  <a:pt x="2991" y="1997"/>
                </a:lnTo>
                <a:lnTo>
                  <a:pt x="3056" y="998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065247" y="5394683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517"/>
                </a:moveTo>
                <a:lnTo>
                  <a:pt x="64" y="50519"/>
                </a:lnTo>
                <a:lnTo>
                  <a:pt x="129" y="49520"/>
                </a:lnTo>
                <a:lnTo>
                  <a:pt x="193" y="48512"/>
                </a:lnTo>
                <a:lnTo>
                  <a:pt x="258" y="47504"/>
                </a:lnTo>
                <a:lnTo>
                  <a:pt x="323" y="46497"/>
                </a:lnTo>
                <a:lnTo>
                  <a:pt x="387" y="45489"/>
                </a:lnTo>
                <a:lnTo>
                  <a:pt x="443" y="44472"/>
                </a:lnTo>
                <a:lnTo>
                  <a:pt x="507" y="43464"/>
                </a:lnTo>
                <a:lnTo>
                  <a:pt x="572" y="42447"/>
                </a:lnTo>
                <a:lnTo>
                  <a:pt x="637" y="41421"/>
                </a:lnTo>
                <a:lnTo>
                  <a:pt x="701" y="40404"/>
                </a:lnTo>
                <a:lnTo>
                  <a:pt x="766" y="39377"/>
                </a:lnTo>
                <a:lnTo>
                  <a:pt x="831" y="38351"/>
                </a:lnTo>
                <a:lnTo>
                  <a:pt x="895" y="37325"/>
                </a:lnTo>
                <a:lnTo>
                  <a:pt x="960" y="36299"/>
                </a:lnTo>
                <a:lnTo>
                  <a:pt x="1024" y="35263"/>
                </a:lnTo>
                <a:lnTo>
                  <a:pt x="1089" y="34228"/>
                </a:lnTo>
                <a:lnTo>
                  <a:pt x="1144" y="33192"/>
                </a:lnTo>
                <a:lnTo>
                  <a:pt x="1209" y="32156"/>
                </a:lnTo>
                <a:lnTo>
                  <a:pt x="1274" y="31112"/>
                </a:lnTo>
                <a:lnTo>
                  <a:pt x="1338" y="30076"/>
                </a:lnTo>
                <a:lnTo>
                  <a:pt x="1403" y="29031"/>
                </a:lnTo>
                <a:lnTo>
                  <a:pt x="1468" y="27977"/>
                </a:lnTo>
                <a:lnTo>
                  <a:pt x="1532" y="26933"/>
                </a:lnTo>
                <a:lnTo>
                  <a:pt x="1597" y="25879"/>
                </a:lnTo>
                <a:lnTo>
                  <a:pt x="1662" y="24825"/>
                </a:lnTo>
                <a:lnTo>
                  <a:pt x="1726" y="23770"/>
                </a:lnTo>
                <a:lnTo>
                  <a:pt x="1782" y="22716"/>
                </a:lnTo>
                <a:lnTo>
                  <a:pt x="1846" y="21653"/>
                </a:lnTo>
                <a:lnTo>
                  <a:pt x="1911" y="20590"/>
                </a:lnTo>
                <a:lnTo>
                  <a:pt x="1975" y="19527"/>
                </a:lnTo>
                <a:lnTo>
                  <a:pt x="2040" y="18463"/>
                </a:lnTo>
                <a:lnTo>
                  <a:pt x="2105" y="17391"/>
                </a:lnTo>
                <a:lnTo>
                  <a:pt x="2169" y="16318"/>
                </a:lnTo>
                <a:lnTo>
                  <a:pt x="2234" y="15246"/>
                </a:lnTo>
                <a:lnTo>
                  <a:pt x="2299" y="14173"/>
                </a:lnTo>
                <a:lnTo>
                  <a:pt x="2363" y="13092"/>
                </a:lnTo>
                <a:lnTo>
                  <a:pt x="2419" y="12019"/>
                </a:lnTo>
                <a:lnTo>
                  <a:pt x="2483" y="10937"/>
                </a:lnTo>
                <a:lnTo>
                  <a:pt x="2548" y="9846"/>
                </a:lnTo>
                <a:lnTo>
                  <a:pt x="2613" y="8765"/>
                </a:lnTo>
                <a:lnTo>
                  <a:pt x="2677" y="7674"/>
                </a:lnTo>
                <a:lnTo>
                  <a:pt x="2742" y="6583"/>
                </a:lnTo>
                <a:lnTo>
                  <a:pt x="2807" y="5492"/>
                </a:lnTo>
                <a:lnTo>
                  <a:pt x="2871" y="4401"/>
                </a:lnTo>
                <a:lnTo>
                  <a:pt x="2936" y="3300"/>
                </a:lnTo>
                <a:lnTo>
                  <a:pt x="3000" y="2200"/>
                </a:lnTo>
                <a:lnTo>
                  <a:pt x="3065" y="1100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068368" y="5337942"/>
            <a:ext cx="3175" cy="57150"/>
          </a:xfrm>
          <a:custGeom>
            <a:avLst/>
            <a:gdLst/>
            <a:ahLst/>
            <a:cxnLst/>
            <a:rect l="l" t="t" r="r" b="b"/>
            <a:pathLst>
              <a:path w="3175" h="57150">
                <a:moveTo>
                  <a:pt x="0" y="56741"/>
                </a:moveTo>
                <a:lnTo>
                  <a:pt x="64" y="55632"/>
                </a:lnTo>
                <a:lnTo>
                  <a:pt x="129" y="54522"/>
                </a:lnTo>
                <a:lnTo>
                  <a:pt x="193" y="53413"/>
                </a:lnTo>
                <a:lnTo>
                  <a:pt x="258" y="52303"/>
                </a:lnTo>
                <a:lnTo>
                  <a:pt x="323" y="51194"/>
                </a:lnTo>
                <a:lnTo>
                  <a:pt x="387" y="50075"/>
                </a:lnTo>
                <a:lnTo>
                  <a:pt x="452" y="48956"/>
                </a:lnTo>
                <a:lnTo>
                  <a:pt x="517" y="47837"/>
                </a:lnTo>
                <a:lnTo>
                  <a:pt x="581" y="46709"/>
                </a:lnTo>
                <a:lnTo>
                  <a:pt x="637" y="45581"/>
                </a:lnTo>
                <a:lnTo>
                  <a:pt x="701" y="44453"/>
                </a:lnTo>
                <a:lnTo>
                  <a:pt x="766" y="43325"/>
                </a:lnTo>
                <a:lnTo>
                  <a:pt x="831" y="42197"/>
                </a:lnTo>
                <a:lnTo>
                  <a:pt x="895" y="41060"/>
                </a:lnTo>
                <a:lnTo>
                  <a:pt x="960" y="39923"/>
                </a:lnTo>
                <a:lnTo>
                  <a:pt x="1024" y="38786"/>
                </a:lnTo>
                <a:lnTo>
                  <a:pt x="1089" y="37648"/>
                </a:lnTo>
                <a:lnTo>
                  <a:pt x="1154" y="36502"/>
                </a:lnTo>
                <a:lnTo>
                  <a:pt x="1218" y="35355"/>
                </a:lnTo>
                <a:lnTo>
                  <a:pt x="1283" y="34209"/>
                </a:lnTo>
                <a:lnTo>
                  <a:pt x="1338" y="33063"/>
                </a:lnTo>
                <a:lnTo>
                  <a:pt x="1403" y="31916"/>
                </a:lnTo>
                <a:lnTo>
                  <a:pt x="1468" y="30760"/>
                </a:lnTo>
                <a:lnTo>
                  <a:pt x="1532" y="29605"/>
                </a:lnTo>
                <a:lnTo>
                  <a:pt x="1597" y="28449"/>
                </a:lnTo>
                <a:lnTo>
                  <a:pt x="1662" y="27284"/>
                </a:lnTo>
                <a:lnTo>
                  <a:pt x="1726" y="26119"/>
                </a:lnTo>
                <a:lnTo>
                  <a:pt x="1791" y="24954"/>
                </a:lnTo>
                <a:lnTo>
                  <a:pt x="1855" y="23789"/>
                </a:lnTo>
                <a:lnTo>
                  <a:pt x="1920" y="22624"/>
                </a:lnTo>
                <a:lnTo>
                  <a:pt x="1975" y="21450"/>
                </a:lnTo>
                <a:lnTo>
                  <a:pt x="2040" y="20276"/>
                </a:lnTo>
                <a:lnTo>
                  <a:pt x="2105" y="19101"/>
                </a:lnTo>
                <a:lnTo>
                  <a:pt x="2169" y="17927"/>
                </a:lnTo>
                <a:lnTo>
                  <a:pt x="2234" y="16744"/>
                </a:lnTo>
                <a:lnTo>
                  <a:pt x="2299" y="15560"/>
                </a:lnTo>
                <a:lnTo>
                  <a:pt x="2363" y="14377"/>
                </a:lnTo>
                <a:lnTo>
                  <a:pt x="2428" y="13193"/>
                </a:lnTo>
                <a:lnTo>
                  <a:pt x="2493" y="12001"/>
                </a:lnTo>
                <a:lnTo>
                  <a:pt x="2557" y="10817"/>
                </a:lnTo>
                <a:lnTo>
                  <a:pt x="2622" y="9624"/>
                </a:lnTo>
                <a:lnTo>
                  <a:pt x="2677" y="8422"/>
                </a:lnTo>
                <a:lnTo>
                  <a:pt x="2742" y="7230"/>
                </a:lnTo>
                <a:lnTo>
                  <a:pt x="2807" y="6028"/>
                </a:lnTo>
                <a:lnTo>
                  <a:pt x="2871" y="4826"/>
                </a:lnTo>
                <a:lnTo>
                  <a:pt x="2936" y="3624"/>
                </a:lnTo>
                <a:lnTo>
                  <a:pt x="3000" y="2422"/>
                </a:lnTo>
                <a:lnTo>
                  <a:pt x="3065" y="1211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071498" y="5275985"/>
            <a:ext cx="3175" cy="62230"/>
          </a:xfrm>
          <a:custGeom>
            <a:avLst/>
            <a:gdLst/>
            <a:ahLst/>
            <a:cxnLst/>
            <a:rect l="l" t="t" r="r" b="b"/>
            <a:pathLst>
              <a:path w="3175" h="62229">
                <a:moveTo>
                  <a:pt x="0" y="61956"/>
                </a:moveTo>
                <a:lnTo>
                  <a:pt x="64" y="60745"/>
                </a:lnTo>
                <a:lnTo>
                  <a:pt x="129" y="59533"/>
                </a:lnTo>
                <a:lnTo>
                  <a:pt x="184" y="58313"/>
                </a:lnTo>
                <a:lnTo>
                  <a:pt x="249" y="57092"/>
                </a:lnTo>
                <a:lnTo>
                  <a:pt x="313" y="55872"/>
                </a:lnTo>
                <a:lnTo>
                  <a:pt x="378" y="54652"/>
                </a:lnTo>
                <a:lnTo>
                  <a:pt x="443" y="53422"/>
                </a:lnTo>
                <a:lnTo>
                  <a:pt x="507" y="52192"/>
                </a:lnTo>
                <a:lnTo>
                  <a:pt x="572" y="50962"/>
                </a:lnTo>
                <a:lnTo>
                  <a:pt x="637" y="49733"/>
                </a:lnTo>
                <a:lnTo>
                  <a:pt x="701" y="48503"/>
                </a:lnTo>
                <a:lnTo>
                  <a:pt x="766" y="47264"/>
                </a:lnTo>
                <a:lnTo>
                  <a:pt x="821" y="46025"/>
                </a:lnTo>
                <a:lnTo>
                  <a:pt x="886" y="44786"/>
                </a:lnTo>
                <a:lnTo>
                  <a:pt x="951" y="43538"/>
                </a:lnTo>
                <a:lnTo>
                  <a:pt x="1015" y="42299"/>
                </a:lnTo>
                <a:lnTo>
                  <a:pt x="1080" y="41051"/>
                </a:lnTo>
                <a:lnTo>
                  <a:pt x="1144" y="39803"/>
                </a:lnTo>
                <a:lnTo>
                  <a:pt x="1209" y="38545"/>
                </a:lnTo>
                <a:lnTo>
                  <a:pt x="1274" y="37297"/>
                </a:lnTo>
                <a:lnTo>
                  <a:pt x="1338" y="36040"/>
                </a:lnTo>
                <a:lnTo>
                  <a:pt x="1403" y="34782"/>
                </a:lnTo>
                <a:lnTo>
                  <a:pt x="1468" y="33525"/>
                </a:lnTo>
                <a:lnTo>
                  <a:pt x="1523" y="32258"/>
                </a:lnTo>
                <a:lnTo>
                  <a:pt x="1588" y="30991"/>
                </a:lnTo>
                <a:lnTo>
                  <a:pt x="1652" y="29725"/>
                </a:lnTo>
                <a:lnTo>
                  <a:pt x="1717" y="28458"/>
                </a:lnTo>
                <a:lnTo>
                  <a:pt x="2040" y="22079"/>
                </a:lnTo>
                <a:lnTo>
                  <a:pt x="2105" y="20803"/>
                </a:lnTo>
                <a:lnTo>
                  <a:pt x="2160" y="19517"/>
                </a:lnTo>
                <a:lnTo>
                  <a:pt x="2225" y="18232"/>
                </a:lnTo>
                <a:lnTo>
                  <a:pt x="2289" y="16938"/>
                </a:lnTo>
                <a:lnTo>
                  <a:pt x="2354" y="15653"/>
                </a:lnTo>
                <a:lnTo>
                  <a:pt x="2419" y="14358"/>
                </a:lnTo>
                <a:lnTo>
                  <a:pt x="2483" y="13064"/>
                </a:lnTo>
                <a:lnTo>
                  <a:pt x="2548" y="11769"/>
                </a:lnTo>
                <a:lnTo>
                  <a:pt x="2613" y="10466"/>
                </a:lnTo>
                <a:lnTo>
                  <a:pt x="2677" y="9162"/>
                </a:lnTo>
                <a:lnTo>
                  <a:pt x="2742" y="7858"/>
                </a:lnTo>
                <a:lnTo>
                  <a:pt x="2807" y="6555"/>
                </a:lnTo>
                <a:lnTo>
                  <a:pt x="2862" y="5251"/>
                </a:lnTo>
                <a:lnTo>
                  <a:pt x="2927" y="3938"/>
                </a:lnTo>
                <a:lnTo>
                  <a:pt x="2991" y="2625"/>
                </a:lnTo>
                <a:lnTo>
                  <a:pt x="3056" y="1312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074619" y="5208907"/>
            <a:ext cx="3175" cy="67310"/>
          </a:xfrm>
          <a:custGeom>
            <a:avLst/>
            <a:gdLst/>
            <a:ahLst/>
            <a:cxnLst/>
            <a:rect l="l" t="t" r="r" b="b"/>
            <a:pathLst>
              <a:path w="3175" h="67310">
                <a:moveTo>
                  <a:pt x="0" y="67078"/>
                </a:moveTo>
                <a:lnTo>
                  <a:pt x="64" y="65756"/>
                </a:lnTo>
                <a:lnTo>
                  <a:pt x="129" y="64434"/>
                </a:lnTo>
                <a:lnTo>
                  <a:pt x="193" y="63111"/>
                </a:lnTo>
                <a:lnTo>
                  <a:pt x="258" y="61789"/>
                </a:lnTo>
                <a:lnTo>
                  <a:pt x="323" y="60467"/>
                </a:lnTo>
                <a:lnTo>
                  <a:pt x="378" y="59136"/>
                </a:lnTo>
                <a:lnTo>
                  <a:pt x="443" y="57804"/>
                </a:lnTo>
                <a:lnTo>
                  <a:pt x="507" y="56473"/>
                </a:lnTo>
                <a:lnTo>
                  <a:pt x="572" y="55132"/>
                </a:lnTo>
                <a:lnTo>
                  <a:pt x="637" y="53801"/>
                </a:lnTo>
                <a:lnTo>
                  <a:pt x="701" y="52460"/>
                </a:lnTo>
                <a:lnTo>
                  <a:pt x="766" y="51120"/>
                </a:lnTo>
                <a:lnTo>
                  <a:pt x="831" y="49770"/>
                </a:lnTo>
                <a:lnTo>
                  <a:pt x="895" y="48429"/>
                </a:lnTo>
                <a:lnTo>
                  <a:pt x="960" y="47079"/>
                </a:lnTo>
                <a:lnTo>
                  <a:pt x="1024" y="45729"/>
                </a:lnTo>
                <a:lnTo>
                  <a:pt x="1080" y="44379"/>
                </a:lnTo>
                <a:lnTo>
                  <a:pt x="1144" y="43020"/>
                </a:lnTo>
                <a:lnTo>
                  <a:pt x="1209" y="41670"/>
                </a:lnTo>
                <a:lnTo>
                  <a:pt x="1274" y="40311"/>
                </a:lnTo>
                <a:lnTo>
                  <a:pt x="1338" y="38943"/>
                </a:lnTo>
                <a:lnTo>
                  <a:pt x="1403" y="37584"/>
                </a:lnTo>
                <a:lnTo>
                  <a:pt x="1468" y="36215"/>
                </a:lnTo>
                <a:lnTo>
                  <a:pt x="1532" y="34856"/>
                </a:lnTo>
                <a:lnTo>
                  <a:pt x="1597" y="33488"/>
                </a:lnTo>
                <a:lnTo>
                  <a:pt x="1662" y="32110"/>
                </a:lnTo>
                <a:lnTo>
                  <a:pt x="1717" y="30742"/>
                </a:lnTo>
                <a:lnTo>
                  <a:pt x="1782" y="29364"/>
                </a:lnTo>
                <a:lnTo>
                  <a:pt x="1846" y="27987"/>
                </a:lnTo>
                <a:lnTo>
                  <a:pt x="1911" y="26609"/>
                </a:lnTo>
                <a:lnTo>
                  <a:pt x="1975" y="25222"/>
                </a:lnTo>
                <a:lnTo>
                  <a:pt x="2040" y="23844"/>
                </a:lnTo>
                <a:lnTo>
                  <a:pt x="2105" y="22458"/>
                </a:lnTo>
                <a:lnTo>
                  <a:pt x="2169" y="21071"/>
                </a:lnTo>
                <a:lnTo>
                  <a:pt x="2234" y="19675"/>
                </a:lnTo>
                <a:lnTo>
                  <a:pt x="2299" y="18288"/>
                </a:lnTo>
                <a:lnTo>
                  <a:pt x="2363" y="16892"/>
                </a:lnTo>
                <a:lnTo>
                  <a:pt x="2419" y="15495"/>
                </a:lnTo>
                <a:lnTo>
                  <a:pt x="2483" y="14099"/>
                </a:lnTo>
                <a:lnTo>
                  <a:pt x="2548" y="12694"/>
                </a:lnTo>
                <a:lnTo>
                  <a:pt x="2613" y="11298"/>
                </a:lnTo>
                <a:lnTo>
                  <a:pt x="2677" y="9893"/>
                </a:lnTo>
                <a:lnTo>
                  <a:pt x="2742" y="8487"/>
                </a:lnTo>
                <a:lnTo>
                  <a:pt x="2807" y="7073"/>
                </a:lnTo>
                <a:lnTo>
                  <a:pt x="2871" y="5667"/>
                </a:lnTo>
                <a:lnTo>
                  <a:pt x="2936" y="4253"/>
                </a:lnTo>
                <a:lnTo>
                  <a:pt x="3000" y="2838"/>
                </a:lnTo>
                <a:lnTo>
                  <a:pt x="3056" y="1423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077740" y="5136946"/>
            <a:ext cx="3175" cy="72390"/>
          </a:xfrm>
          <a:custGeom>
            <a:avLst/>
            <a:gdLst/>
            <a:ahLst/>
            <a:cxnLst/>
            <a:rect l="l" t="t" r="r" b="b"/>
            <a:pathLst>
              <a:path w="3175" h="72389">
                <a:moveTo>
                  <a:pt x="0" y="71960"/>
                </a:moveTo>
                <a:lnTo>
                  <a:pt x="64" y="70545"/>
                </a:lnTo>
                <a:lnTo>
                  <a:pt x="129" y="69121"/>
                </a:lnTo>
                <a:lnTo>
                  <a:pt x="193" y="67697"/>
                </a:lnTo>
                <a:lnTo>
                  <a:pt x="258" y="66264"/>
                </a:lnTo>
                <a:lnTo>
                  <a:pt x="323" y="64840"/>
                </a:lnTo>
                <a:lnTo>
                  <a:pt x="387" y="63407"/>
                </a:lnTo>
                <a:lnTo>
                  <a:pt x="452" y="61974"/>
                </a:lnTo>
                <a:lnTo>
                  <a:pt x="517" y="60541"/>
                </a:lnTo>
                <a:lnTo>
                  <a:pt x="572" y="59099"/>
                </a:lnTo>
                <a:lnTo>
                  <a:pt x="637" y="57666"/>
                </a:lnTo>
                <a:lnTo>
                  <a:pt x="701" y="56223"/>
                </a:lnTo>
                <a:lnTo>
                  <a:pt x="766" y="54781"/>
                </a:lnTo>
                <a:lnTo>
                  <a:pt x="831" y="53339"/>
                </a:lnTo>
                <a:lnTo>
                  <a:pt x="895" y="51887"/>
                </a:lnTo>
                <a:lnTo>
                  <a:pt x="960" y="50435"/>
                </a:lnTo>
                <a:lnTo>
                  <a:pt x="1024" y="48984"/>
                </a:lnTo>
                <a:lnTo>
                  <a:pt x="1089" y="47532"/>
                </a:lnTo>
                <a:lnTo>
                  <a:pt x="1154" y="46081"/>
                </a:lnTo>
                <a:lnTo>
                  <a:pt x="1218" y="44620"/>
                </a:lnTo>
                <a:lnTo>
                  <a:pt x="1274" y="43159"/>
                </a:lnTo>
                <a:lnTo>
                  <a:pt x="1338" y="41698"/>
                </a:lnTo>
                <a:lnTo>
                  <a:pt x="1403" y="40237"/>
                </a:lnTo>
                <a:lnTo>
                  <a:pt x="1468" y="38776"/>
                </a:lnTo>
                <a:lnTo>
                  <a:pt x="1532" y="37306"/>
                </a:lnTo>
                <a:lnTo>
                  <a:pt x="1597" y="35836"/>
                </a:lnTo>
                <a:lnTo>
                  <a:pt x="1662" y="34366"/>
                </a:lnTo>
                <a:lnTo>
                  <a:pt x="1726" y="32896"/>
                </a:lnTo>
                <a:lnTo>
                  <a:pt x="1791" y="31417"/>
                </a:lnTo>
                <a:lnTo>
                  <a:pt x="1855" y="29937"/>
                </a:lnTo>
                <a:lnTo>
                  <a:pt x="1911" y="28467"/>
                </a:lnTo>
                <a:lnTo>
                  <a:pt x="1975" y="26979"/>
                </a:lnTo>
                <a:lnTo>
                  <a:pt x="2040" y="25499"/>
                </a:lnTo>
                <a:lnTo>
                  <a:pt x="2105" y="24011"/>
                </a:lnTo>
                <a:lnTo>
                  <a:pt x="2169" y="22532"/>
                </a:lnTo>
                <a:lnTo>
                  <a:pt x="2234" y="21043"/>
                </a:lnTo>
                <a:lnTo>
                  <a:pt x="2299" y="19545"/>
                </a:lnTo>
                <a:lnTo>
                  <a:pt x="2363" y="18057"/>
                </a:lnTo>
                <a:lnTo>
                  <a:pt x="2428" y="16559"/>
                </a:lnTo>
                <a:lnTo>
                  <a:pt x="2493" y="15061"/>
                </a:lnTo>
                <a:lnTo>
                  <a:pt x="2557" y="13563"/>
                </a:lnTo>
                <a:lnTo>
                  <a:pt x="2613" y="12065"/>
                </a:lnTo>
                <a:lnTo>
                  <a:pt x="2677" y="10567"/>
                </a:lnTo>
                <a:lnTo>
                  <a:pt x="2742" y="9060"/>
                </a:lnTo>
                <a:lnTo>
                  <a:pt x="2807" y="7553"/>
                </a:lnTo>
                <a:lnTo>
                  <a:pt x="2871" y="6046"/>
                </a:lnTo>
                <a:lnTo>
                  <a:pt x="2936" y="4539"/>
                </a:lnTo>
                <a:lnTo>
                  <a:pt x="3000" y="3023"/>
                </a:lnTo>
                <a:lnTo>
                  <a:pt x="3065" y="1516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080870" y="5060438"/>
            <a:ext cx="3175" cy="76835"/>
          </a:xfrm>
          <a:custGeom>
            <a:avLst/>
            <a:gdLst/>
            <a:ahLst/>
            <a:cxnLst/>
            <a:rect l="l" t="t" r="r" b="b"/>
            <a:pathLst>
              <a:path w="3175" h="76835">
                <a:moveTo>
                  <a:pt x="0" y="76509"/>
                </a:moveTo>
                <a:lnTo>
                  <a:pt x="64" y="74992"/>
                </a:lnTo>
                <a:lnTo>
                  <a:pt x="120" y="73467"/>
                </a:lnTo>
                <a:lnTo>
                  <a:pt x="184" y="71950"/>
                </a:lnTo>
                <a:lnTo>
                  <a:pt x="249" y="70425"/>
                </a:lnTo>
                <a:lnTo>
                  <a:pt x="313" y="68899"/>
                </a:lnTo>
                <a:lnTo>
                  <a:pt x="378" y="67374"/>
                </a:lnTo>
                <a:lnTo>
                  <a:pt x="443" y="65848"/>
                </a:lnTo>
                <a:lnTo>
                  <a:pt x="507" y="64313"/>
                </a:lnTo>
                <a:lnTo>
                  <a:pt x="572" y="62779"/>
                </a:lnTo>
                <a:lnTo>
                  <a:pt x="637" y="61244"/>
                </a:lnTo>
                <a:lnTo>
                  <a:pt x="701" y="59709"/>
                </a:lnTo>
                <a:lnTo>
                  <a:pt x="766" y="58174"/>
                </a:lnTo>
                <a:lnTo>
                  <a:pt x="821" y="56630"/>
                </a:lnTo>
                <a:lnTo>
                  <a:pt x="886" y="55095"/>
                </a:lnTo>
                <a:lnTo>
                  <a:pt x="951" y="53551"/>
                </a:lnTo>
                <a:lnTo>
                  <a:pt x="1015" y="51998"/>
                </a:lnTo>
                <a:lnTo>
                  <a:pt x="1080" y="50454"/>
                </a:lnTo>
                <a:lnTo>
                  <a:pt x="1144" y="48910"/>
                </a:lnTo>
                <a:lnTo>
                  <a:pt x="1458" y="41134"/>
                </a:lnTo>
                <a:lnTo>
                  <a:pt x="1523" y="39572"/>
                </a:lnTo>
                <a:lnTo>
                  <a:pt x="1588" y="38009"/>
                </a:lnTo>
                <a:lnTo>
                  <a:pt x="1652" y="36447"/>
                </a:lnTo>
                <a:lnTo>
                  <a:pt x="1717" y="34884"/>
                </a:lnTo>
                <a:lnTo>
                  <a:pt x="1782" y="33312"/>
                </a:lnTo>
                <a:lnTo>
                  <a:pt x="1846" y="31750"/>
                </a:lnTo>
                <a:lnTo>
                  <a:pt x="1911" y="30178"/>
                </a:lnTo>
                <a:lnTo>
                  <a:pt x="1975" y="28606"/>
                </a:lnTo>
                <a:lnTo>
                  <a:pt x="2040" y="27025"/>
                </a:lnTo>
                <a:lnTo>
                  <a:pt x="2096" y="25453"/>
                </a:lnTo>
                <a:lnTo>
                  <a:pt x="2160" y="23872"/>
                </a:lnTo>
                <a:lnTo>
                  <a:pt x="2225" y="22291"/>
                </a:lnTo>
                <a:lnTo>
                  <a:pt x="2289" y="20710"/>
                </a:lnTo>
                <a:lnTo>
                  <a:pt x="2354" y="19129"/>
                </a:lnTo>
                <a:lnTo>
                  <a:pt x="2419" y="17548"/>
                </a:lnTo>
                <a:lnTo>
                  <a:pt x="2483" y="15958"/>
                </a:lnTo>
                <a:lnTo>
                  <a:pt x="2548" y="14367"/>
                </a:lnTo>
                <a:lnTo>
                  <a:pt x="2613" y="12777"/>
                </a:lnTo>
                <a:lnTo>
                  <a:pt x="2677" y="11187"/>
                </a:lnTo>
                <a:lnTo>
                  <a:pt x="2742" y="9597"/>
                </a:lnTo>
                <a:lnTo>
                  <a:pt x="2797" y="7997"/>
                </a:lnTo>
                <a:lnTo>
                  <a:pt x="2862" y="6407"/>
                </a:lnTo>
                <a:lnTo>
                  <a:pt x="2927" y="4807"/>
                </a:lnTo>
                <a:lnTo>
                  <a:pt x="2991" y="3208"/>
                </a:lnTo>
                <a:lnTo>
                  <a:pt x="3056" y="1599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083992" y="4979878"/>
            <a:ext cx="3175" cy="80645"/>
          </a:xfrm>
          <a:custGeom>
            <a:avLst/>
            <a:gdLst/>
            <a:ahLst/>
            <a:cxnLst/>
            <a:rect l="l" t="t" r="r" b="b"/>
            <a:pathLst>
              <a:path w="3175" h="80645">
                <a:moveTo>
                  <a:pt x="0" y="80558"/>
                </a:moveTo>
                <a:lnTo>
                  <a:pt x="64" y="78950"/>
                </a:lnTo>
                <a:lnTo>
                  <a:pt x="129" y="77350"/>
                </a:lnTo>
                <a:lnTo>
                  <a:pt x="193" y="75741"/>
                </a:lnTo>
                <a:lnTo>
                  <a:pt x="258" y="74123"/>
                </a:lnTo>
                <a:lnTo>
                  <a:pt x="313" y="72514"/>
                </a:lnTo>
                <a:lnTo>
                  <a:pt x="378" y="70896"/>
                </a:lnTo>
                <a:lnTo>
                  <a:pt x="443" y="69288"/>
                </a:lnTo>
                <a:lnTo>
                  <a:pt x="507" y="67670"/>
                </a:lnTo>
                <a:lnTo>
                  <a:pt x="572" y="66052"/>
                </a:lnTo>
                <a:lnTo>
                  <a:pt x="637" y="64424"/>
                </a:lnTo>
                <a:lnTo>
                  <a:pt x="701" y="62806"/>
                </a:lnTo>
                <a:lnTo>
                  <a:pt x="766" y="61179"/>
                </a:lnTo>
                <a:lnTo>
                  <a:pt x="831" y="59561"/>
                </a:lnTo>
                <a:lnTo>
                  <a:pt x="895" y="57934"/>
                </a:lnTo>
                <a:lnTo>
                  <a:pt x="960" y="56297"/>
                </a:lnTo>
                <a:lnTo>
                  <a:pt x="1015" y="54670"/>
                </a:lnTo>
                <a:lnTo>
                  <a:pt x="1080" y="53043"/>
                </a:lnTo>
                <a:lnTo>
                  <a:pt x="1144" y="51406"/>
                </a:lnTo>
                <a:lnTo>
                  <a:pt x="1209" y="49770"/>
                </a:lnTo>
                <a:lnTo>
                  <a:pt x="1274" y="48133"/>
                </a:lnTo>
                <a:lnTo>
                  <a:pt x="1338" y="46497"/>
                </a:lnTo>
                <a:lnTo>
                  <a:pt x="1403" y="44860"/>
                </a:lnTo>
                <a:lnTo>
                  <a:pt x="1468" y="43214"/>
                </a:lnTo>
                <a:lnTo>
                  <a:pt x="1532" y="41569"/>
                </a:lnTo>
                <a:lnTo>
                  <a:pt x="1597" y="39923"/>
                </a:lnTo>
                <a:lnTo>
                  <a:pt x="1652" y="38277"/>
                </a:lnTo>
                <a:lnTo>
                  <a:pt x="1717" y="36631"/>
                </a:lnTo>
                <a:lnTo>
                  <a:pt x="1782" y="34986"/>
                </a:lnTo>
                <a:lnTo>
                  <a:pt x="1846" y="33331"/>
                </a:lnTo>
                <a:lnTo>
                  <a:pt x="1911" y="31685"/>
                </a:lnTo>
                <a:lnTo>
                  <a:pt x="1975" y="30030"/>
                </a:lnTo>
                <a:lnTo>
                  <a:pt x="2040" y="28375"/>
                </a:lnTo>
                <a:lnTo>
                  <a:pt x="2105" y="26711"/>
                </a:lnTo>
                <a:lnTo>
                  <a:pt x="2169" y="25056"/>
                </a:lnTo>
                <a:lnTo>
                  <a:pt x="2234" y="23401"/>
                </a:lnTo>
                <a:lnTo>
                  <a:pt x="2299" y="21736"/>
                </a:lnTo>
                <a:lnTo>
                  <a:pt x="2354" y="20072"/>
                </a:lnTo>
                <a:lnTo>
                  <a:pt x="2419" y="18408"/>
                </a:lnTo>
                <a:lnTo>
                  <a:pt x="2483" y="16744"/>
                </a:lnTo>
                <a:lnTo>
                  <a:pt x="2548" y="15070"/>
                </a:lnTo>
                <a:lnTo>
                  <a:pt x="2613" y="13406"/>
                </a:lnTo>
                <a:lnTo>
                  <a:pt x="2677" y="11732"/>
                </a:lnTo>
                <a:lnTo>
                  <a:pt x="2742" y="10059"/>
                </a:lnTo>
                <a:lnTo>
                  <a:pt x="2807" y="8385"/>
                </a:lnTo>
                <a:lnTo>
                  <a:pt x="2871" y="6712"/>
                </a:lnTo>
                <a:lnTo>
                  <a:pt x="2936" y="5038"/>
                </a:lnTo>
                <a:lnTo>
                  <a:pt x="2991" y="3365"/>
                </a:lnTo>
                <a:lnTo>
                  <a:pt x="3056" y="1682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087112" y="4895899"/>
            <a:ext cx="3175" cy="84455"/>
          </a:xfrm>
          <a:custGeom>
            <a:avLst/>
            <a:gdLst/>
            <a:ahLst/>
            <a:cxnLst/>
            <a:rect l="l" t="t" r="r" b="b"/>
            <a:pathLst>
              <a:path w="3175" h="84454">
                <a:moveTo>
                  <a:pt x="0" y="83979"/>
                </a:moveTo>
                <a:lnTo>
                  <a:pt x="64" y="82296"/>
                </a:lnTo>
                <a:lnTo>
                  <a:pt x="129" y="80614"/>
                </a:lnTo>
                <a:lnTo>
                  <a:pt x="193" y="78931"/>
                </a:lnTo>
                <a:lnTo>
                  <a:pt x="258" y="77248"/>
                </a:lnTo>
                <a:lnTo>
                  <a:pt x="323" y="75556"/>
                </a:lnTo>
                <a:lnTo>
                  <a:pt x="387" y="73864"/>
                </a:lnTo>
                <a:lnTo>
                  <a:pt x="452" y="72172"/>
                </a:lnTo>
                <a:lnTo>
                  <a:pt x="517" y="70490"/>
                </a:lnTo>
                <a:lnTo>
                  <a:pt x="572" y="68788"/>
                </a:lnTo>
                <a:lnTo>
                  <a:pt x="637" y="67096"/>
                </a:lnTo>
                <a:lnTo>
                  <a:pt x="701" y="65404"/>
                </a:lnTo>
                <a:lnTo>
                  <a:pt x="766" y="63703"/>
                </a:lnTo>
                <a:lnTo>
                  <a:pt x="831" y="62002"/>
                </a:lnTo>
                <a:lnTo>
                  <a:pt x="895" y="60301"/>
                </a:lnTo>
                <a:lnTo>
                  <a:pt x="960" y="58599"/>
                </a:lnTo>
                <a:lnTo>
                  <a:pt x="1024" y="56898"/>
                </a:lnTo>
                <a:lnTo>
                  <a:pt x="1089" y="55197"/>
                </a:lnTo>
                <a:lnTo>
                  <a:pt x="1154" y="53496"/>
                </a:lnTo>
                <a:lnTo>
                  <a:pt x="1209" y="51785"/>
                </a:lnTo>
                <a:lnTo>
                  <a:pt x="1274" y="50075"/>
                </a:lnTo>
                <a:lnTo>
                  <a:pt x="1338" y="48364"/>
                </a:lnTo>
                <a:lnTo>
                  <a:pt x="1403" y="46654"/>
                </a:lnTo>
                <a:lnTo>
                  <a:pt x="1468" y="44943"/>
                </a:lnTo>
                <a:lnTo>
                  <a:pt x="1532" y="43233"/>
                </a:lnTo>
                <a:lnTo>
                  <a:pt x="1597" y="41513"/>
                </a:lnTo>
                <a:lnTo>
                  <a:pt x="1662" y="39803"/>
                </a:lnTo>
                <a:lnTo>
                  <a:pt x="1726" y="38083"/>
                </a:lnTo>
                <a:lnTo>
                  <a:pt x="1791" y="36363"/>
                </a:lnTo>
                <a:lnTo>
                  <a:pt x="1846" y="34644"/>
                </a:lnTo>
                <a:lnTo>
                  <a:pt x="1911" y="32924"/>
                </a:lnTo>
                <a:lnTo>
                  <a:pt x="1975" y="31204"/>
                </a:lnTo>
                <a:lnTo>
                  <a:pt x="2040" y="29475"/>
                </a:lnTo>
                <a:lnTo>
                  <a:pt x="2105" y="27755"/>
                </a:lnTo>
                <a:lnTo>
                  <a:pt x="2169" y="26026"/>
                </a:lnTo>
                <a:lnTo>
                  <a:pt x="2234" y="24307"/>
                </a:lnTo>
                <a:lnTo>
                  <a:pt x="2299" y="22578"/>
                </a:lnTo>
                <a:lnTo>
                  <a:pt x="2363" y="20849"/>
                </a:lnTo>
                <a:lnTo>
                  <a:pt x="2428" y="19111"/>
                </a:lnTo>
                <a:lnTo>
                  <a:pt x="2493" y="17382"/>
                </a:lnTo>
                <a:lnTo>
                  <a:pt x="2548" y="15653"/>
                </a:lnTo>
                <a:lnTo>
                  <a:pt x="2613" y="13914"/>
                </a:lnTo>
                <a:lnTo>
                  <a:pt x="2677" y="12176"/>
                </a:lnTo>
                <a:lnTo>
                  <a:pt x="2742" y="10447"/>
                </a:lnTo>
                <a:lnTo>
                  <a:pt x="2807" y="8709"/>
                </a:lnTo>
                <a:lnTo>
                  <a:pt x="2871" y="6971"/>
                </a:lnTo>
                <a:lnTo>
                  <a:pt x="2936" y="5223"/>
                </a:lnTo>
                <a:lnTo>
                  <a:pt x="3000" y="3485"/>
                </a:lnTo>
                <a:lnTo>
                  <a:pt x="3065" y="1747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090242" y="4809266"/>
            <a:ext cx="3175" cy="86995"/>
          </a:xfrm>
          <a:custGeom>
            <a:avLst/>
            <a:gdLst/>
            <a:ahLst/>
            <a:cxnLst/>
            <a:rect l="l" t="t" r="r" b="b"/>
            <a:pathLst>
              <a:path w="3175" h="86995">
                <a:moveTo>
                  <a:pt x="0" y="86633"/>
                </a:moveTo>
                <a:lnTo>
                  <a:pt x="55" y="84895"/>
                </a:lnTo>
                <a:lnTo>
                  <a:pt x="120" y="83147"/>
                </a:lnTo>
                <a:lnTo>
                  <a:pt x="184" y="81400"/>
                </a:lnTo>
                <a:lnTo>
                  <a:pt x="249" y="79652"/>
                </a:lnTo>
                <a:lnTo>
                  <a:pt x="313" y="77905"/>
                </a:lnTo>
                <a:lnTo>
                  <a:pt x="378" y="76148"/>
                </a:lnTo>
                <a:lnTo>
                  <a:pt x="443" y="74401"/>
                </a:lnTo>
                <a:lnTo>
                  <a:pt x="507" y="72653"/>
                </a:lnTo>
                <a:lnTo>
                  <a:pt x="572" y="70896"/>
                </a:lnTo>
                <a:lnTo>
                  <a:pt x="637" y="69140"/>
                </a:lnTo>
                <a:lnTo>
                  <a:pt x="701" y="67383"/>
                </a:lnTo>
                <a:lnTo>
                  <a:pt x="757" y="65626"/>
                </a:lnTo>
                <a:lnTo>
                  <a:pt x="821" y="63870"/>
                </a:lnTo>
                <a:lnTo>
                  <a:pt x="886" y="62113"/>
                </a:lnTo>
                <a:lnTo>
                  <a:pt x="951" y="60356"/>
                </a:lnTo>
                <a:lnTo>
                  <a:pt x="1015" y="58599"/>
                </a:lnTo>
                <a:lnTo>
                  <a:pt x="1080" y="56834"/>
                </a:lnTo>
                <a:lnTo>
                  <a:pt x="1144" y="55077"/>
                </a:lnTo>
                <a:lnTo>
                  <a:pt x="1209" y="53311"/>
                </a:lnTo>
                <a:lnTo>
                  <a:pt x="1274" y="51545"/>
                </a:lnTo>
                <a:lnTo>
                  <a:pt x="1338" y="49779"/>
                </a:lnTo>
                <a:lnTo>
                  <a:pt x="1394" y="48013"/>
                </a:lnTo>
                <a:lnTo>
                  <a:pt x="1458" y="46247"/>
                </a:lnTo>
                <a:lnTo>
                  <a:pt x="1523" y="44481"/>
                </a:lnTo>
                <a:lnTo>
                  <a:pt x="1588" y="42715"/>
                </a:lnTo>
                <a:lnTo>
                  <a:pt x="1652" y="40940"/>
                </a:lnTo>
                <a:lnTo>
                  <a:pt x="1717" y="39174"/>
                </a:lnTo>
                <a:lnTo>
                  <a:pt x="1782" y="37399"/>
                </a:lnTo>
                <a:lnTo>
                  <a:pt x="1846" y="35624"/>
                </a:lnTo>
                <a:lnTo>
                  <a:pt x="1911" y="33848"/>
                </a:lnTo>
                <a:lnTo>
                  <a:pt x="1975" y="32082"/>
                </a:lnTo>
                <a:lnTo>
                  <a:pt x="2040" y="30307"/>
                </a:lnTo>
                <a:lnTo>
                  <a:pt x="2096" y="28523"/>
                </a:lnTo>
                <a:lnTo>
                  <a:pt x="2160" y="26748"/>
                </a:lnTo>
                <a:lnTo>
                  <a:pt x="2225" y="24972"/>
                </a:lnTo>
                <a:lnTo>
                  <a:pt x="2289" y="23197"/>
                </a:lnTo>
                <a:lnTo>
                  <a:pt x="2354" y="21413"/>
                </a:lnTo>
                <a:lnTo>
                  <a:pt x="2419" y="19638"/>
                </a:lnTo>
                <a:lnTo>
                  <a:pt x="2483" y="17853"/>
                </a:lnTo>
                <a:lnTo>
                  <a:pt x="2548" y="16069"/>
                </a:lnTo>
                <a:lnTo>
                  <a:pt x="2613" y="14284"/>
                </a:lnTo>
                <a:lnTo>
                  <a:pt x="2677" y="12509"/>
                </a:lnTo>
                <a:lnTo>
                  <a:pt x="2733" y="10725"/>
                </a:lnTo>
                <a:lnTo>
                  <a:pt x="2797" y="8931"/>
                </a:lnTo>
                <a:lnTo>
                  <a:pt x="2862" y="7147"/>
                </a:lnTo>
                <a:lnTo>
                  <a:pt x="2927" y="5362"/>
                </a:lnTo>
                <a:lnTo>
                  <a:pt x="2991" y="3578"/>
                </a:lnTo>
                <a:lnTo>
                  <a:pt x="3056" y="1784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093363" y="4720866"/>
            <a:ext cx="3175" cy="88900"/>
          </a:xfrm>
          <a:custGeom>
            <a:avLst/>
            <a:gdLst/>
            <a:ahLst/>
            <a:cxnLst/>
            <a:rect l="l" t="t" r="r" b="b"/>
            <a:pathLst>
              <a:path w="3175" h="88900">
                <a:moveTo>
                  <a:pt x="0" y="88399"/>
                </a:moveTo>
                <a:lnTo>
                  <a:pt x="64" y="86605"/>
                </a:lnTo>
                <a:lnTo>
                  <a:pt x="129" y="84821"/>
                </a:lnTo>
                <a:lnTo>
                  <a:pt x="193" y="83027"/>
                </a:lnTo>
                <a:lnTo>
                  <a:pt x="249" y="81233"/>
                </a:lnTo>
                <a:lnTo>
                  <a:pt x="313" y="79440"/>
                </a:lnTo>
                <a:lnTo>
                  <a:pt x="378" y="77646"/>
                </a:lnTo>
                <a:lnTo>
                  <a:pt x="443" y="75852"/>
                </a:lnTo>
                <a:lnTo>
                  <a:pt x="507" y="74058"/>
                </a:lnTo>
                <a:lnTo>
                  <a:pt x="572" y="72265"/>
                </a:lnTo>
                <a:lnTo>
                  <a:pt x="637" y="70471"/>
                </a:lnTo>
                <a:lnTo>
                  <a:pt x="701" y="68668"/>
                </a:lnTo>
                <a:lnTo>
                  <a:pt x="766" y="66874"/>
                </a:lnTo>
                <a:lnTo>
                  <a:pt x="831" y="65081"/>
                </a:lnTo>
                <a:lnTo>
                  <a:pt x="895" y="63278"/>
                </a:lnTo>
                <a:lnTo>
                  <a:pt x="951" y="61484"/>
                </a:lnTo>
                <a:lnTo>
                  <a:pt x="1015" y="59681"/>
                </a:lnTo>
                <a:lnTo>
                  <a:pt x="1080" y="57878"/>
                </a:lnTo>
                <a:lnTo>
                  <a:pt x="1144" y="56075"/>
                </a:lnTo>
                <a:lnTo>
                  <a:pt x="1209" y="54282"/>
                </a:lnTo>
                <a:lnTo>
                  <a:pt x="1274" y="52479"/>
                </a:lnTo>
                <a:lnTo>
                  <a:pt x="1338" y="50676"/>
                </a:lnTo>
                <a:lnTo>
                  <a:pt x="1403" y="48873"/>
                </a:lnTo>
                <a:lnTo>
                  <a:pt x="1468" y="47070"/>
                </a:lnTo>
                <a:lnTo>
                  <a:pt x="1532" y="45258"/>
                </a:lnTo>
                <a:lnTo>
                  <a:pt x="1588" y="43455"/>
                </a:lnTo>
                <a:lnTo>
                  <a:pt x="1652" y="41652"/>
                </a:lnTo>
                <a:lnTo>
                  <a:pt x="1717" y="39849"/>
                </a:lnTo>
                <a:lnTo>
                  <a:pt x="1782" y="38037"/>
                </a:lnTo>
                <a:lnTo>
                  <a:pt x="1846" y="36234"/>
                </a:lnTo>
                <a:lnTo>
                  <a:pt x="1911" y="34422"/>
                </a:lnTo>
                <a:lnTo>
                  <a:pt x="1975" y="32619"/>
                </a:lnTo>
                <a:lnTo>
                  <a:pt x="2040" y="30807"/>
                </a:lnTo>
                <a:lnTo>
                  <a:pt x="2105" y="29004"/>
                </a:lnTo>
                <a:lnTo>
                  <a:pt x="2169" y="27191"/>
                </a:lnTo>
                <a:lnTo>
                  <a:pt x="2234" y="25379"/>
                </a:lnTo>
                <a:lnTo>
                  <a:pt x="2289" y="23567"/>
                </a:lnTo>
                <a:lnTo>
                  <a:pt x="2354" y="21764"/>
                </a:lnTo>
                <a:lnTo>
                  <a:pt x="2419" y="19952"/>
                </a:lnTo>
                <a:lnTo>
                  <a:pt x="2483" y="18140"/>
                </a:lnTo>
                <a:lnTo>
                  <a:pt x="2548" y="16328"/>
                </a:lnTo>
                <a:lnTo>
                  <a:pt x="2613" y="14515"/>
                </a:lnTo>
                <a:lnTo>
                  <a:pt x="2677" y="12703"/>
                </a:lnTo>
                <a:lnTo>
                  <a:pt x="2742" y="10891"/>
                </a:lnTo>
                <a:lnTo>
                  <a:pt x="2807" y="9079"/>
                </a:lnTo>
                <a:lnTo>
                  <a:pt x="2871" y="7257"/>
                </a:lnTo>
                <a:lnTo>
                  <a:pt x="2927" y="5445"/>
                </a:lnTo>
                <a:lnTo>
                  <a:pt x="2991" y="3633"/>
                </a:lnTo>
                <a:lnTo>
                  <a:pt x="3056" y="1821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96485" y="4631737"/>
            <a:ext cx="3175" cy="89535"/>
          </a:xfrm>
          <a:custGeom>
            <a:avLst/>
            <a:gdLst/>
            <a:ahLst/>
            <a:cxnLst/>
            <a:rect l="l" t="t" r="r" b="b"/>
            <a:pathLst>
              <a:path w="3175" h="89535">
                <a:moveTo>
                  <a:pt x="0" y="89129"/>
                </a:moveTo>
                <a:lnTo>
                  <a:pt x="64" y="87317"/>
                </a:lnTo>
                <a:lnTo>
                  <a:pt x="129" y="85505"/>
                </a:lnTo>
                <a:lnTo>
                  <a:pt x="193" y="83683"/>
                </a:lnTo>
                <a:lnTo>
                  <a:pt x="258" y="81871"/>
                </a:lnTo>
                <a:lnTo>
                  <a:pt x="323" y="80050"/>
                </a:lnTo>
                <a:lnTo>
                  <a:pt x="387" y="78238"/>
                </a:lnTo>
                <a:lnTo>
                  <a:pt x="452" y="76416"/>
                </a:lnTo>
                <a:lnTo>
                  <a:pt x="507" y="74604"/>
                </a:lnTo>
                <a:lnTo>
                  <a:pt x="572" y="72783"/>
                </a:lnTo>
                <a:lnTo>
                  <a:pt x="637" y="70970"/>
                </a:lnTo>
                <a:lnTo>
                  <a:pt x="701" y="69149"/>
                </a:lnTo>
                <a:lnTo>
                  <a:pt x="766" y="67328"/>
                </a:lnTo>
                <a:lnTo>
                  <a:pt x="831" y="65515"/>
                </a:lnTo>
                <a:lnTo>
                  <a:pt x="895" y="63694"/>
                </a:lnTo>
                <a:lnTo>
                  <a:pt x="960" y="61872"/>
                </a:lnTo>
                <a:lnTo>
                  <a:pt x="1024" y="60060"/>
                </a:lnTo>
                <a:lnTo>
                  <a:pt x="1089" y="58239"/>
                </a:lnTo>
                <a:lnTo>
                  <a:pt x="1144" y="56417"/>
                </a:lnTo>
                <a:lnTo>
                  <a:pt x="1209" y="54596"/>
                </a:lnTo>
                <a:lnTo>
                  <a:pt x="1274" y="52775"/>
                </a:lnTo>
                <a:lnTo>
                  <a:pt x="1338" y="50962"/>
                </a:lnTo>
                <a:lnTo>
                  <a:pt x="1403" y="49141"/>
                </a:lnTo>
                <a:lnTo>
                  <a:pt x="1468" y="47320"/>
                </a:lnTo>
                <a:lnTo>
                  <a:pt x="1532" y="45498"/>
                </a:lnTo>
                <a:lnTo>
                  <a:pt x="1597" y="43677"/>
                </a:lnTo>
                <a:lnTo>
                  <a:pt x="1662" y="41855"/>
                </a:lnTo>
                <a:lnTo>
                  <a:pt x="1726" y="40043"/>
                </a:lnTo>
                <a:lnTo>
                  <a:pt x="1791" y="38222"/>
                </a:lnTo>
                <a:lnTo>
                  <a:pt x="1846" y="36400"/>
                </a:lnTo>
                <a:lnTo>
                  <a:pt x="1911" y="34579"/>
                </a:lnTo>
                <a:lnTo>
                  <a:pt x="1975" y="32757"/>
                </a:lnTo>
                <a:lnTo>
                  <a:pt x="2040" y="30936"/>
                </a:lnTo>
                <a:lnTo>
                  <a:pt x="2105" y="29115"/>
                </a:lnTo>
                <a:lnTo>
                  <a:pt x="2169" y="27293"/>
                </a:lnTo>
                <a:lnTo>
                  <a:pt x="2234" y="25481"/>
                </a:lnTo>
                <a:lnTo>
                  <a:pt x="2299" y="23660"/>
                </a:lnTo>
                <a:lnTo>
                  <a:pt x="2363" y="21838"/>
                </a:lnTo>
                <a:lnTo>
                  <a:pt x="2428" y="20017"/>
                </a:lnTo>
                <a:lnTo>
                  <a:pt x="2483" y="18195"/>
                </a:lnTo>
                <a:lnTo>
                  <a:pt x="2548" y="16374"/>
                </a:lnTo>
                <a:lnTo>
                  <a:pt x="2613" y="14552"/>
                </a:lnTo>
                <a:lnTo>
                  <a:pt x="2677" y="12731"/>
                </a:lnTo>
                <a:lnTo>
                  <a:pt x="2742" y="10919"/>
                </a:lnTo>
                <a:lnTo>
                  <a:pt x="2807" y="9097"/>
                </a:lnTo>
                <a:lnTo>
                  <a:pt x="2871" y="7276"/>
                </a:lnTo>
                <a:lnTo>
                  <a:pt x="2936" y="5455"/>
                </a:lnTo>
                <a:lnTo>
                  <a:pt x="3000" y="3633"/>
                </a:lnTo>
                <a:lnTo>
                  <a:pt x="3065" y="1821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099605" y="4542986"/>
            <a:ext cx="3175" cy="88900"/>
          </a:xfrm>
          <a:custGeom>
            <a:avLst/>
            <a:gdLst/>
            <a:ahLst/>
            <a:cxnLst/>
            <a:rect l="l" t="t" r="r" b="b"/>
            <a:pathLst>
              <a:path w="3175" h="88900">
                <a:moveTo>
                  <a:pt x="0" y="88750"/>
                </a:moveTo>
                <a:lnTo>
                  <a:pt x="64" y="86929"/>
                </a:lnTo>
                <a:lnTo>
                  <a:pt x="129" y="85107"/>
                </a:lnTo>
                <a:lnTo>
                  <a:pt x="193" y="83295"/>
                </a:lnTo>
                <a:lnTo>
                  <a:pt x="258" y="81474"/>
                </a:lnTo>
                <a:lnTo>
                  <a:pt x="323" y="79652"/>
                </a:lnTo>
                <a:lnTo>
                  <a:pt x="387" y="77840"/>
                </a:lnTo>
                <a:lnTo>
                  <a:pt x="452" y="76019"/>
                </a:lnTo>
                <a:lnTo>
                  <a:pt x="517" y="74197"/>
                </a:lnTo>
                <a:lnTo>
                  <a:pt x="581" y="72385"/>
                </a:lnTo>
                <a:lnTo>
                  <a:pt x="646" y="70564"/>
                </a:lnTo>
                <a:lnTo>
                  <a:pt x="701" y="68751"/>
                </a:lnTo>
                <a:lnTo>
                  <a:pt x="766" y="66930"/>
                </a:lnTo>
                <a:lnTo>
                  <a:pt x="831" y="65118"/>
                </a:lnTo>
                <a:lnTo>
                  <a:pt x="895" y="63296"/>
                </a:lnTo>
                <a:lnTo>
                  <a:pt x="960" y="61484"/>
                </a:lnTo>
                <a:lnTo>
                  <a:pt x="1024" y="59672"/>
                </a:lnTo>
                <a:lnTo>
                  <a:pt x="1089" y="57851"/>
                </a:lnTo>
                <a:lnTo>
                  <a:pt x="1154" y="56038"/>
                </a:lnTo>
                <a:lnTo>
                  <a:pt x="1218" y="54226"/>
                </a:lnTo>
                <a:lnTo>
                  <a:pt x="1283" y="52414"/>
                </a:lnTo>
                <a:lnTo>
                  <a:pt x="1338" y="50593"/>
                </a:lnTo>
                <a:lnTo>
                  <a:pt x="1403" y="48780"/>
                </a:lnTo>
                <a:lnTo>
                  <a:pt x="1468" y="46968"/>
                </a:lnTo>
                <a:lnTo>
                  <a:pt x="1532" y="45156"/>
                </a:lnTo>
                <a:lnTo>
                  <a:pt x="1597" y="43344"/>
                </a:lnTo>
                <a:lnTo>
                  <a:pt x="1662" y="41532"/>
                </a:lnTo>
                <a:lnTo>
                  <a:pt x="1726" y="39720"/>
                </a:lnTo>
                <a:lnTo>
                  <a:pt x="1791" y="37907"/>
                </a:lnTo>
                <a:lnTo>
                  <a:pt x="1855" y="36104"/>
                </a:lnTo>
                <a:lnTo>
                  <a:pt x="1920" y="34292"/>
                </a:lnTo>
                <a:lnTo>
                  <a:pt x="1985" y="32480"/>
                </a:lnTo>
                <a:lnTo>
                  <a:pt x="2040" y="30668"/>
                </a:lnTo>
                <a:lnTo>
                  <a:pt x="2105" y="28865"/>
                </a:lnTo>
                <a:lnTo>
                  <a:pt x="2169" y="27053"/>
                </a:lnTo>
                <a:lnTo>
                  <a:pt x="2234" y="25250"/>
                </a:lnTo>
                <a:lnTo>
                  <a:pt x="2299" y="23438"/>
                </a:lnTo>
                <a:lnTo>
                  <a:pt x="2363" y="21635"/>
                </a:lnTo>
                <a:lnTo>
                  <a:pt x="2428" y="19823"/>
                </a:lnTo>
                <a:lnTo>
                  <a:pt x="2493" y="18020"/>
                </a:lnTo>
                <a:lnTo>
                  <a:pt x="2557" y="16217"/>
                </a:lnTo>
                <a:lnTo>
                  <a:pt x="2622" y="14414"/>
                </a:lnTo>
                <a:lnTo>
                  <a:pt x="2677" y="12611"/>
                </a:lnTo>
                <a:lnTo>
                  <a:pt x="2742" y="10808"/>
                </a:lnTo>
                <a:lnTo>
                  <a:pt x="2807" y="9005"/>
                </a:lnTo>
                <a:lnTo>
                  <a:pt x="2871" y="7202"/>
                </a:lnTo>
                <a:lnTo>
                  <a:pt x="2936" y="5399"/>
                </a:lnTo>
                <a:lnTo>
                  <a:pt x="3000" y="3596"/>
                </a:lnTo>
                <a:lnTo>
                  <a:pt x="3065" y="1793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102735" y="4455826"/>
            <a:ext cx="3175" cy="87630"/>
          </a:xfrm>
          <a:custGeom>
            <a:avLst/>
            <a:gdLst/>
            <a:ahLst/>
            <a:cxnLst/>
            <a:rect l="l" t="t" r="r" b="b"/>
            <a:pathLst>
              <a:path w="3175" h="87629">
                <a:moveTo>
                  <a:pt x="0" y="87160"/>
                </a:moveTo>
                <a:lnTo>
                  <a:pt x="64" y="85357"/>
                </a:lnTo>
                <a:lnTo>
                  <a:pt x="129" y="83563"/>
                </a:lnTo>
                <a:lnTo>
                  <a:pt x="193" y="81760"/>
                </a:lnTo>
                <a:lnTo>
                  <a:pt x="249" y="79967"/>
                </a:lnTo>
                <a:lnTo>
                  <a:pt x="313" y="78173"/>
                </a:lnTo>
                <a:lnTo>
                  <a:pt x="378" y="76379"/>
                </a:lnTo>
                <a:lnTo>
                  <a:pt x="443" y="74576"/>
                </a:lnTo>
                <a:lnTo>
                  <a:pt x="507" y="72783"/>
                </a:lnTo>
                <a:lnTo>
                  <a:pt x="572" y="70989"/>
                </a:lnTo>
                <a:lnTo>
                  <a:pt x="637" y="69204"/>
                </a:lnTo>
                <a:lnTo>
                  <a:pt x="701" y="67411"/>
                </a:lnTo>
                <a:lnTo>
                  <a:pt x="766" y="65617"/>
                </a:lnTo>
                <a:lnTo>
                  <a:pt x="831" y="63823"/>
                </a:lnTo>
                <a:lnTo>
                  <a:pt x="886" y="62039"/>
                </a:lnTo>
                <a:lnTo>
                  <a:pt x="951" y="60245"/>
                </a:lnTo>
                <a:lnTo>
                  <a:pt x="1015" y="58461"/>
                </a:lnTo>
                <a:lnTo>
                  <a:pt x="1080" y="56676"/>
                </a:lnTo>
                <a:lnTo>
                  <a:pt x="1144" y="54892"/>
                </a:lnTo>
                <a:lnTo>
                  <a:pt x="1209" y="53107"/>
                </a:lnTo>
                <a:lnTo>
                  <a:pt x="1274" y="51323"/>
                </a:lnTo>
                <a:lnTo>
                  <a:pt x="1338" y="49539"/>
                </a:lnTo>
                <a:lnTo>
                  <a:pt x="1403" y="47754"/>
                </a:lnTo>
                <a:lnTo>
                  <a:pt x="1468" y="45970"/>
                </a:lnTo>
                <a:lnTo>
                  <a:pt x="1523" y="44194"/>
                </a:lnTo>
                <a:lnTo>
                  <a:pt x="1588" y="42410"/>
                </a:lnTo>
                <a:lnTo>
                  <a:pt x="1652" y="40635"/>
                </a:lnTo>
                <a:lnTo>
                  <a:pt x="1717" y="38850"/>
                </a:lnTo>
                <a:lnTo>
                  <a:pt x="1782" y="37075"/>
                </a:lnTo>
                <a:lnTo>
                  <a:pt x="1846" y="35300"/>
                </a:lnTo>
                <a:lnTo>
                  <a:pt x="1911" y="33525"/>
                </a:lnTo>
                <a:lnTo>
                  <a:pt x="1975" y="31750"/>
                </a:lnTo>
                <a:lnTo>
                  <a:pt x="2040" y="29974"/>
                </a:lnTo>
                <a:lnTo>
                  <a:pt x="2105" y="28208"/>
                </a:lnTo>
                <a:lnTo>
                  <a:pt x="2169" y="26433"/>
                </a:lnTo>
                <a:lnTo>
                  <a:pt x="2483" y="17594"/>
                </a:lnTo>
                <a:lnTo>
                  <a:pt x="2548" y="15828"/>
                </a:lnTo>
                <a:lnTo>
                  <a:pt x="2613" y="14062"/>
                </a:lnTo>
                <a:lnTo>
                  <a:pt x="2677" y="12306"/>
                </a:lnTo>
                <a:lnTo>
                  <a:pt x="2742" y="10540"/>
                </a:lnTo>
                <a:lnTo>
                  <a:pt x="2807" y="8783"/>
                </a:lnTo>
                <a:lnTo>
                  <a:pt x="2862" y="7026"/>
                </a:lnTo>
                <a:lnTo>
                  <a:pt x="2927" y="5260"/>
                </a:lnTo>
                <a:lnTo>
                  <a:pt x="2991" y="3504"/>
                </a:lnTo>
                <a:lnTo>
                  <a:pt x="3056" y="1756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105856" y="4371523"/>
            <a:ext cx="3175" cy="84455"/>
          </a:xfrm>
          <a:custGeom>
            <a:avLst/>
            <a:gdLst/>
            <a:ahLst/>
            <a:cxnLst/>
            <a:rect l="l" t="t" r="r" b="b"/>
            <a:pathLst>
              <a:path w="3175" h="84454">
                <a:moveTo>
                  <a:pt x="0" y="84303"/>
                </a:moveTo>
                <a:lnTo>
                  <a:pt x="64" y="82546"/>
                </a:lnTo>
                <a:lnTo>
                  <a:pt x="129" y="80799"/>
                </a:lnTo>
                <a:lnTo>
                  <a:pt x="193" y="79042"/>
                </a:lnTo>
                <a:lnTo>
                  <a:pt x="258" y="77295"/>
                </a:lnTo>
                <a:lnTo>
                  <a:pt x="323" y="75547"/>
                </a:lnTo>
                <a:lnTo>
                  <a:pt x="387" y="73800"/>
                </a:lnTo>
                <a:lnTo>
                  <a:pt x="443" y="72052"/>
                </a:lnTo>
                <a:lnTo>
                  <a:pt x="507" y="70305"/>
                </a:lnTo>
                <a:lnTo>
                  <a:pt x="572" y="68566"/>
                </a:lnTo>
                <a:lnTo>
                  <a:pt x="637" y="66819"/>
                </a:lnTo>
                <a:lnTo>
                  <a:pt x="701" y="65081"/>
                </a:lnTo>
                <a:lnTo>
                  <a:pt x="766" y="63343"/>
                </a:lnTo>
                <a:lnTo>
                  <a:pt x="831" y="61604"/>
                </a:lnTo>
                <a:lnTo>
                  <a:pt x="895" y="59866"/>
                </a:lnTo>
                <a:lnTo>
                  <a:pt x="960" y="58128"/>
                </a:lnTo>
                <a:lnTo>
                  <a:pt x="1024" y="56399"/>
                </a:lnTo>
                <a:lnTo>
                  <a:pt x="1080" y="54661"/>
                </a:lnTo>
                <a:lnTo>
                  <a:pt x="1144" y="52932"/>
                </a:lnTo>
                <a:lnTo>
                  <a:pt x="1209" y="51203"/>
                </a:lnTo>
                <a:lnTo>
                  <a:pt x="1274" y="49474"/>
                </a:lnTo>
                <a:lnTo>
                  <a:pt x="1338" y="47745"/>
                </a:lnTo>
                <a:lnTo>
                  <a:pt x="1403" y="46016"/>
                </a:lnTo>
                <a:lnTo>
                  <a:pt x="1468" y="44296"/>
                </a:lnTo>
                <a:lnTo>
                  <a:pt x="1532" y="42567"/>
                </a:lnTo>
                <a:lnTo>
                  <a:pt x="1597" y="40848"/>
                </a:lnTo>
                <a:lnTo>
                  <a:pt x="1662" y="39128"/>
                </a:lnTo>
                <a:lnTo>
                  <a:pt x="1726" y="37408"/>
                </a:lnTo>
                <a:lnTo>
                  <a:pt x="1782" y="35698"/>
                </a:lnTo>
                <a:lnTo>
                  <a:pt x="1846" y="33978"/>
                </a:lnTo>
                <a:lnTo>
                  <a:pt x="1911" y="32267"/>
                </a:lnTo>
                <a:lnTo>
                  <a:pt x="1975" y="30548"/>
                </a:lnTo>
                <a:lnTo>
                  <a:pt x="2040" y="28837"/>
                </a:lnTo>
                <a:lnTo>
                  <a:pt x="2105" y="27127"/>
                </a:lnTo>
                <a:lnTo>
                  <a:pt x="2169" y="25425"/>
                </a:lnTo>
                <a:lnTo>
                  <a:pt x="2234" y="23715"/>
                </a:lnTo>
                <a:lnTo>
                  <a:pt x="2299" y="22014"/>
                </a:lnTo>
                <a:lnTo>
                  <a:pt x="2363" y="20303"/>
                </a:lnTo>
                <a:lnTo>
                  <a:pt x="2419" y="18602"/>
                </a:lnTo>
                <a:lnTo>
                  <a:pt x="2483" y="16910"/>
                </a:lnTo>
                <a:lnTo>
                  <a:pt x="2548" y="15209"/>
                </a:lnTo>
                <a:lnTo>
                  <a:pt x="2613" y="13508"/>
                </a:lnTo>
                <a:lnTo>
                  <a:pt x="2677" y="11816"/>
                </a:lnTo>
                <a:lnTo>
                  <a:pt x="2742" y="10124"/>
                </a:lnTo>
                <a:lnTo>
                  <a:pt x="2807" y="8432"/>
                </a:lnTo>
                <a:lnTo>
                  <a:pt x="2871" y="6740"/>
                </a:lnTo>
                <a:lnTo>
                  <a:pt x="2936" y="5048"/>
                </a:lnTo>
                <a:lnTo>
                  <a:pt x="3000" y="3365"/>
                </a:lnTo>
                <a:lnTo>
                  <a:pt x="3065" y="1682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108978" y="4291361"/>
            <a:ext cx="3175" cy="80645"/>
          </a:xfrm>
          <a:custGeom>
            <a:avLst/>
            <a:gdLst/>
            <a:ahLst/>
            <a:cxnLst/>
            <a:rect l="l" t="t" r="r" b="b"/>
            <a:pathLst>
              <a:path w="3175" h="80645">
                <a:moveTo>
                  <a:pt x="0" y="80161"/>
                </a:moveTo>
                <a:lnTo>
                  <a:pt x="64" y="78478"/>
                </a:lnTo>
                <a:lnTo>
                  <a:pt x="129" y="76795"/>
                </a:lnTo>
                <a:lnTo>
                  <a:pt x="193" y="75112"/>
                </a:lnTo>
                <a:lnTo>
                  <a:pt x="258" y="73439"/>
                </a:lnTo>
                <a:lnTo>
                  <a:pt x="323" y="71766"/>
                </a:lnTo>
                <a:lnTo>
                  <a:pt x="387" y="70092"/>
                </a:lnTo>
                <a:lnTo>
                  <a:pt x="452" y="68419"/>
                </a:lnTo>
                <a:lnTo>
                  <a:pt x="517" y="66754"/>
                </a:lnTo>
                <a:lnTo>
                  <a:pt x="581" y="65081"/>
                </a:lnTo>
                <a:lnTo>
                  <a:pt x="637" y="63417"/>
                </a:lnTo>
                <a:lnTo>
                  <a:pt x="701" y="61752"/>
                </a:lnTo>
                <a:lnTo>
                  <a:pt x="766" y="60097"/>
                </a:lnTo>
                <a:lnTo>
                  <a:pt x="831" y="58433"/>
                </a:lnTo>
                <a:lnTo>
                  <a:pt x="895" y="56778"/>
                </a:lnTo>
                <a:lnTo>
                  <a:pt x="960" y="55114"/>
                </a:lnTo>
                <a:lnTo>
                  <a:pt x="1024" y="53468"/>
                </a:lnTo>
                <a:lnTo>
                  <a:pt x="1089" y="51813"/>
                </a:lnTo>
                <a:lnTo>
                  <a:pt x="1154" y="50158"/>
                </a:lnTo>
                <a:lnTo>
                  <a:pt x="1218" y="48512"/>
                </a:lnTo>
                <a:lnTo>
                  <a:pt x="1532" y="40302"/>
                </a:lnTo>
                <a:lnTo>
                  <a:pt x="1597" y="38656"/>
                </a:lnTo>
                <a:lnTo>
                  <a:pt x="1662" y="37029"/>
                </a:lnTo>
                <a:lnTo>
                  <a:pt x="1726" y="35392"/>
                </a:lnTo>
                <a:lnTo>
                  <a:pt x="1791" y="33765"/>
                </a:lnTo>
                <a:lnTo>
                  <a:pt x="1855" y="32129"/>
                </a:lnTo>
                <a:lnTo>
                  <a:pt x="1920" y="30511"/>
                </a:lnTo>
                <a:lnTo>
                  <a:pt x="1975" y="28883"/>
                </a:lnTo>
                <a:lnTo>
                  <a:pt x="2299" y="20793"/>
                </a:lnTo>
                <a:lnTo>
                  <a:pt x="2363" y="19175"/>
                </a:lnTo>
                <a:lnTo>
                  <a:pt x="2428" y="17567"/>
                </a:lnTo>
                <a:lnTo>
                  <a:pt x="2493" y="15958"/>
                </a:lnTo>
                <a:lnTo>
                  <a:pt x="2557" y="14349"/>
                </a:lnTo>
                <a:lnTo>
                  <a:pt x="2613" y="12749"/>
                </a:lnTo>
                <a:lnTo>
                  <a:pt x="2677" y="11150"/>
                </a:lnTo>
                <a:lnTo>
                  <a:pt x="2742" y="9550"/>
                </a:lnTo>
                <a:lnTo>
                  <a:pt x="2807" y="7951"/>
                </a:lnTo>
                <a:lnTo>
                  <a:pt x="2871" y="6361"/>
                </a:lnTo>
                <a:lnTo>
                  <a:pt x="2936" y="4761"/>
                </a:lnTo>
                <a:lnTo>
                  <a:pt x="3000" y="3171"/>
                </a:lnTo>
                <a:lnTo>
                  <a:pt x="3065" y="1590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12108" y="4216646"/>
            <a:ext cx="3175" cy="74930"/>
          </a:xfrm>
          <a:custGeom>
            <a:avLst/>
            <a:gdLst/>
            <a:ahLst/>
            <a:cxnLst/>
            <a:rect l="l" t="t" r="r" b="b"/>
            <a:pathLst>
              <a:path w="3175" h="74929">
                <a:moveTo>
                  <a:pt x="0" y="74715"/>
                </a:moveTo>
                <a:lnTo>
                  <a:pt x="64" y="73134"/>
                </a:lnTo>
                <a:lnTo>
                  <a:pt x="129" y="71553"/>
                </a:lnTo>
                <a:lnTo>
                  <a:pt x="184" y="69972"/>
                </a:lnTo>
                <a:lnTo>
                  <a:pt x="249" y="68391"/>
                </a:lnTo>
                <a:lnTo>
                  <a:pt x="313" y="66819"/>
                </a:lnTo>
                <a:lnTo>
                  <a:pt x="378" y="65247"/>
                </a:lnTo>
                <a:lnTo>
                  <a:pt x="443" y="63675"/>
                </a:lnTo>
                <a:lnTo>
                  <a:pt x="507" y="62113"/>
                </a:lnTo>
                <a:lnTo>
                  <a:pt x="572" y="60550"/>
                </a:lnTo>
                <a:lnTo>
                  <a:pt x="637" y="58988"/>
                </a:lnTo>
                <a:lnTo>
                  <a:pt x="701" y="57425"/>
                </a:lnTo>
                <a:lnTo>
                  <a:pt x="766" y="55863"/>
                </a:lnTo>
                <a:lnTo>
                  <a:pt x="821" y="54309"/>
                </a:lnTo>
                <a:lnTo>
                  <a:pt x="886" y="52756"/>
                </a:lnTo>
                <a:lnTo>
                  <a:pt x="951" y="51203"/>
                </a:lnTo>
                <a:lnTo>
                  <a:pt x="1015" y="49659"/>
                </a:lnTo>
                <a:lnTo>
                  <a:pt x="1080" y="48115"/>
                </a:lnTo>
                <a:lnTo>
                  <a:pt x="1144" y="46571"/>
                </a:lnTo>
                <a:lnTo>
                  <a:pt x="1209" y="45027"/>
                </a:lnTo>
                <a:lnTo>
                  <a:pt x="1274" y="43492"/>
                </a:lnTo>
                <a:lnTo>
                  <a:pt x="1338" y="41957"/>
                </a:lnTo>
                <a:lnTo>
                  <a:pt x="1403" y="40422"/>
                </a:lnTo>
                <a:lnTo>
                  <a:pt x="1468" y="38887"/>
                </a:lnTo>
                <a:lnTo>
                  <a:pt x="1523" y="37362"/>
                </a:lnTo>
                <a:lnTo>
                  <a:pt x="1588" y="35836"/>
                </a:lnTo>
                <a:lnTo>
                  <a:pt x="1652" y="34311"/>
                </a:lnTo>
                <a:lnTo>
                  <a:pt x="1717" y="32785"/>
                </a:lnTo>
                <a:lnTo>
                  <a:pt x="1782" y="31269"/>
                </a:lnTo>
                <a:lnTo>
                  <a:pt x="1846" y="29753"/>
                </a:lnTo>
                <a:lnTo>
                  <a:pt x="1911" y="28245"/>
                </a:lnTo>
                <a:lnTo>
                  <a:pt x="1975" y="26729"/>
                </a:lnTo>
                <a:lnTo>
                  <a:pt x="2040" y="25222"/>
                </a:lnTo>
                <a:lnTo>
                  <a:pt x="2105" y="23715"/>
                </a:lnTo>
                <a:lnTo>
                  <a:pt x="2160" y="22217"/>
                </a:lnTo>
                <a:lnTo>
                  <a:pt x="2225" y="20719"/>
                </a:lnTo>
                <a:lnTo>
                  <a:pt x="2289" y="19222"/>
                </a:lnTo>
                <a:lnTo>
                  <a:pt x="2354" y="17724"/>
                </a:lnTo>
                <a:lnTo>
                  <a:pt x="2419" y="16235"/>
                </a:lnTo>
                <a:lnTo>
                  <a:pt x="2483" y="14737"/>
                </a:lnTo>
                <a:lnTo>
                  <a:pt x="2548" y="13258"/>
                </a:lnTo>
                <a:lnTo>
                  <a:pt x="2613" y="11769"/>
                </a:lnTo>
                <a:lnTo>
                  <a:pt x="2677" y="10290"/>
                </a:lnTo>
                <a:lnTo>
                  <a:pt x="2742" y="8811"/>
                </a:lnTo>
                <a:lnTo>
                  <a:pt x="2797" y="7331"/>
                </a:lnTo>
                <a:lnTo>
                  <a:pt x="2862" y="5861"/>
                </a:lnTo>
                <a:lnTo>
                  <a:pt x="2927" y="4391"/>
                </a:lnTo>
                <a:lnTo>
                  <a:pt x="2991" y="2921"/>
                </a:lnTo>
                <a:lnTo>
                  <a:pt x="3056" y="1460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115228" y="4148615"/>
            <a:ext cx="3175" cy="68580"/>
          </a:xfrm>
          <a:custGeom>
            <a:avLst/>
            <a:gdLst/>
            <a:ahLst/>
            <a:cxnLst/>
            <a:rect l="l" t="t" r="r" b="b"/>
            <a:pathLst>
              <a:path w="3175" h="68579">
                <a:moveTo>
                  <a:pt x="0" y="68030"/>
                </a:moveTo>
                <a:lnTo>
                  <a:pt x="64" y="66569"/>
                </a:lnTo>
                <a:lnTo>
                  <a:pt x="129" y="65109"/>
                </a:lnTo>
                <a:lnTo>
                  <a:pt x="193" y="63657"/>
                </a:lnTo>
                <a:lnTo>
                  <a:pt x="258" y="62205"/>
                </a:lnTo>
                <a:lnTo>
                  <a:pt x="323" y="60754"/>
                </a:lnTo>
                <a:lnTo>
                  <a:pt x="378" y="59311"/>
                </a:lnTo>
                <a:lnTo>
                  <a:pt x="443" y="57869"/>
                </a:lnTo>
                <a:lnTo>
                  <a:pt x="507" y="56427"/>
                </a:lnTo>
                <a:lnTo>
                  <a:pt x="572" y="54994"/>
                </a:lnTo>
                <a:lnTo>
                  <a:pt x="637" y="53561"/>
                </a:lnTo>
                <a:lnTo>
                  <a:pt x="701" y="52127"/>
                </a:lnTo>
                <a:lnTo>
                  <a:pt x="766" y="50704"/>
                </a:lnTo>
                <a:lnTo>
                  <a:pt x="831" y="49280"/>
                </a:lnTo>
                <a:lnTo>
                  <a:pt x="895" y="47856"/>
                </a:lnTo>
                <a:lnTo>
                  <a:pt x="960" y="46432"/>
                </a:lnTo>
                <a:lnTo>
                  <a:pt x="1015" y="45017"/>
                </a:lnTo>
                <a:lnTo>
                  <a:pt x="1080" y="43603"/>
                </a:lnTo>
                <a:lnTo>
                  <a:pt x="1144" y="42197"/>
                </a:lnTo>
                <a:lnTo>
                  <a:pt x="1209" y="40783"/>
                </a:lnTo>
                <a:lnTo>
                  <a:pt x="1274" y="39387"/>
                </a:lnTo>
                <a:lnTo>
                  <a:pt x="1338" y="37981"/>
                </a:lnTo>
                <a:lnTo>
                  <a:pt x="1403" y="36585"/>
                </a:lnTo>
                <a:lnTo>
                  <a:pt x="1468" y="35189"/>
                </a:lnTo>
                <a:lnTo>
                  <a:pt x="1532" y="33793"/>
                </a:lnTo>
                <a:lnTo>
                  <a:pt x="1597" y="32406"/>
                </a:lnTo>
                <a:lnTo>
                  <a:pt x="1662" y="31019"/>
                </a:lnTo>
                <a:lnTo>
                  <a:pt x="1717" y="29632"/>
                </a:lnTo>
                <a:lnTo>
                  <a:pt x="1782" y="28255"/>
                </a:lnTo>
                <a:lnTo>
                  <a:pt x="1846" y="26877"/>
                </a:lnTo>
                <a:lnTo>
                  <a:pt x="1911" y="25509"/>
                </a:lnTo>
                <a:lnTo>
                  <a:pt x="1975" y="24131"/>
                </a:lnTo>
                <a:lnTo>
                  <a:pt x="2040" y="22763"/>
                </a:lnTo>
                <a:lnTo>
                  <a:pt x="2105" y="21404"/>
                </a:lnTo>
                <a:lnTo>
                  <a:pt x="2169" y="20035"/>
                </a:lnTo>
                <a:lnTo>
                  <a:pt x="2234" y="18676"/>
                </a:lnTo>
                <a:lnTo>
                  <a:pt x="2299" y="17326"/>
                </a:lnTo>
                <a:lnTo>
                  <a:pt x="2354" y="15976"/>
                </a:lnTo>
                <a:lnTo>
                  <a:pt x="2419" y="14626"/>
                </a:lnTo>
                <a:lnTo>
                  <a:pt x="2483" y="13276"/>
                </a:lnTo>
                <a:lnTo>
                  <a:pt x="2548" y="11936"/>
                </a:lnTo>
                <a:lnTo>
                  <a:pt x="2613" y="10595"/>
                </a:lnTo>
                <a:lnTo>
                  <a:pt x="2677" y="9264"/>
                </a:lnTo>
                <a:lnTo>
                  <a:pt x="2742" y="7923"/>
                </a:lnTo>
                <a:lnTo>
                  <a:pt x="2807" y="6601"/>
                </a:lnTo>
                <a:lnTo>
                  <a:pt x="2871" y="5270"/>
                </a:lnTo>
                <a:lnTo>
                  <a:pt x="2936" y="3947"/>
                </a:lnTo>
                <a:lnTo>
                  <a:pt x="2991" y="2625"/>
                </a:lnTo>
                <a:lnTo>
                  <a:pt x="3056" y="1312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118349" y="4088443"/>
            <a:ext cx="3175" cy="60325"/>
          </a:xfrm>
          <a:custGeom>
            <a:avLst/>
            <a:gdLst/>
            <a:ahLst/>
            <a:cxnLst/>
            <a:rect l="l" t="t" r="r" b="b"/>
            <a:pathLst>
              <a:path w="3175" h="60325">
                <a:moveTo>
                  <a:pt x="0" y="60171"/>
                </a:moveTo>
                <a:lnTo>
                  <a:pt x="64" y="58858"/>
                </a:lnTo>
                <a:lnTo>
                  <a:pt x="129" y="57555"/>
                </a:lnTo>
                <a:lnTo>
                  <a:pt x="193" y="56251"/>
                </a:lnTo>
                <a:lnTo>
                  <a:pt x="258" y="54947"/>
                </a:lnTo>
                <a:lnTo>
                  <a:pt x="323" y="53653"/>
                </a:lnTo>
                <a:lnTo>
                  <a:pt x="387" y="52359"/>
                </a:lnTo>
                <a:lnTo>
                  <a:pt x="452" y="51064"/>
                </a:lnTo>
                <a:lnTo>
                  <a:pt x="517" y="49779"/>
                </a:lnTo>
                <a:lnTo>
                  <a:pt x="572" y="48494"/>
                </a:lnTo>
                <a:lnTo>
                  <a:pt x="637" y="47218"/>
                </a:lnTo>
                <a:lnTo>
                  <a:pt x="701" y="45933"/>
                </a:lnTo>
                <a:lnTo>
                  <a:pt x="766" y="44666"/>
                </a:lnTo>
                <a:lnTo>
                  <a:pt x="831" y="43390"/>
                </a:lnTo>
                <a:lnTo>
                  <a:pt x="895" y="42123"/>
                </a:lnTo>
                <a:lnTo>
                  <a:pt x="960" y="40866"/>
                </a:lnTo>
                <a:lnTo>
                  <a:pt x="1024" y="39599"/>
                </a:lnTo>
                <a:lnTo>
                  <a:pt x="1089" y="38342"/>
                </a:lnTo>
                <a:lnTo>
                  <a:pt x="1154" y="37094"/>
                </a:lnTo>
                <a:lnTo>
                  <a:pt x="1209" y="35846"/>
                </a:lnTo>
                <a:lnTo>
                  <a:pt x="1274" y="34597"/>
                </a:lnTo>
                <a:lnTo>
                  <a:pt x="1338" y="33358"/>
                </a:lnTo>
                <a:lnTo>
                  <a:pt x="1403" y="32119"/>
                </a:lnTo>
                <a:lnTo>
                  <a:pt x="1468" y="30881"/>
                </a:lnTo>
                <a:lnTo>
                  <a:pt x="1532" y="29651"/>
                </a:lnTo>
                <a:lnTo>
                  <a:pt x="1597" y="28421"/>
                </a:lnTo>
                <a:lnTo>
                  <a:pt x="1662" y="27191"/>
                </a:lnTo>
                <a:lnTo>
                  <a:pt x="1726" y="25971"/>
                </a:lnTo>
                <a:lnTo>
                  <a:pt x="1791" y="24751"/>
                </a:lnTo>
                <a:lnTo>
                  <a:pt x="1855" y="23539"/>
                </a:lnTo>
                <a:lnTo>
                  <a:pt x="1911" y="22328"/>
                </a:lnTo>
                <a:lnTo>
                  <a:pt x="1975" y="21117"/>
                </a:lnTo>
                <a:lnTo>
                  <a:pt x="2040" y="19915"/>
                </a:lnTo>
                <a:lnTo>
                  <a:pt x="2105" y="18713"/>
                </a:lnTo>
                <a:lnTo>
                  <a:pt x="2169" y="17520"/>
                </a:lnTo>
                <a:lnTo>
                  <a:pt x="2234" y="16328"/>
                </a:lnTo>
                <a:lnTo>
                  <a:pt x="2299" y="15135"/>
                </a:lnTo>
                <a:lnTo>
                  <a:pt x="2363" y="13951"/>
                </a:lnTo>
                <a:lnTo>
                  <a:pt x="2428" y="12768"/>
                </a:lnTo>
                <a:lnTo>
                  <a:pt x="2493" y="11594"/>
                </a:lnTo>
                <a:lnTo>
                  <a:pt x="2548" y="10410"/>
                </a:lnTo>
                <a:lnTo>
                  <a:pt x="2613" y="9245"/>
                </a:lnTo>
                <a:lnTo>
                  <a:pt x="2677" y="8071"/>
                </a:lnTo>
                <a:lnTo>
                  <a:pt x="2742" y="6915"/>
                </a:lnTo>
                <a:lnTo>
                  <a:pt x="2807" y="5750"/>
                </a:lnTo>
                <a:lnTo>
                  <a:pt x="2871" y="4595"/>
                </a:lnTo>
                <a:lnTo>
                  <a:pt x="2936" y="3439"/>
                </a:lnTo>
                <a:lnTo>
                  <a:pt x="3000" y="2292"/>
                </a:lnTo>
                <a:lnTo>
                  <a:pt x="3065" y="1146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121479" y="4037222"/>
            <a:ext cx="3175" cy="51435"/>
          </a:xfrm>
          <a:custGeom>
            <a:avLst/>
            <a:gdLst/>
            <a:ahLst/>
            <a:cxnLst/>
            <a:rect l="l" t="t" r="r" b="b"/>
            <a:pathLst>
              <a:path w="3175" h="51435">
                <a:moveTo>
                  <a:pt x="0" y="51221"/>
                </a:moveTo>
                <a:lnTo>
                  <a:pt x="64" y="50084"/>
                </a:lnTo>
                <a:lnTo>
                  <a:pt x="120" y="48956"/>
                </a:lnTo>
                <a:lnTo>
                  <a:pt x="184" y="47819"/>
                </a:lnTo>
                <a:lnTo>
                  <a:pt x="249" y="46691"/>
                </a:lnTo>
                <a:lnTo>
                  <a:pt x="313" y="45572"/>
                </a:lnTo>
                <a:lnTo>
                  <a:pt x="378" y="44453"/>
                </a:lnTo>
                <a:lnTo>
                  <a:pt x="443" y="43335"/>
                </a:lnTo>
                <a:lnTo>
                  <a:pt x="507" y="42225"/>
                </a:lnTo>
                <a:lnTo>
                  <a:pt x="572" y="41116"/>
                </a:lnTo>
                <a:lnTo>
                  <a:pt x="637" y="40015"/>
                </a:lnTo>
                <a:lnTo>
                  <a:pt x="701" y="38915"/>
                </a:lnTo>
                <a:lnTo>
                  <a:pt x="757" y="37815"/>
                </a:lnTo>
                <a:lnTo>
                  <a:pt x="821" y="36724"/>
                </a:lnTo>
                <a:lnTo>
                  <a:pt x="886" y="35633"/>
                </a:lnTo>
                <a:lnTo>
                  <a:pt x="951" y="34551"/>
                </a:lnTo>
                <a:lnTo>
                  <a:pt x="1015" y="33469"/>
                </a:lnTo>
                <a:lnTo>
                  <a:pt x="1080" y="32388"/>
                </a:lnTo>
                <a:lnTo>
                  <a:pt x="1144" y="31315"/>
                </a:lnTo>
                <a:lnTo>
                  <a:pt x="1209" y="30243"/>
                </a:lnTo>
                <a:lnTo>
                  <a:pt x="1274" y="29179"/>
                </a:lnTo>
                <a:lnTo>
                  <a:pt x="1338" y="28116"/>
                </a:lnTo>
                <a:lnTo>
                  <a:pt x="1403" y="27062"/>
                </a:lnTo>
                <a:lnTo>
                  <a:pt x="1458" y="26008"/>
                </a:lnTo>
                <a:lnTo>
                  <a:pt x="1523" y="24954"/>
                </a:lnTo>
                <a:lnTo>
                  <a:pt x="1588" y="23909"/>
                </a:lnTo>
                <a:lnTo>
                  <a:pt x="1652" y="22864"/>
                </a:lnTo>
                <a:lnTo>
                  <a:pt x="1717" y="21829"/>
                </a:lnTo>
                <a:lnTo>
                  <a:pt x="1782" y="20793"/>
                </a:lnTo>
                <a:lnTo>
                  <a:pt x="1846" y="19767"/>
                </a:lnTo>
                <a:lnTo>
                  <a:pt x="1911" y="18741"/>
                </a:lnTo>
                <a:lnTo>
                  <a:pt x="1975" y="17714"/>
                </a:lnTo>
                <a:lnTo>
                  <a:pt x="2040" y="16697"/>
                </a:lnTo>
                <a:lnTo>
                  <a:pt x="2096" y="15680"/>
                </a:lnTo>
                <a:lnTo>
                  <a:pt x="2160" y="14673"/>
                </a:lnTo>
                <a:lnTo>
                  <a:pt x="2225" y="13665"/>
                </a:lnTo>
                <a:lnTo>
                  <a:pt x="2289" y="12666"/>
                </a:lnTo>
                <a:lnTo>
                  <a:pt x="2613" y="7711"/>
                </a:lnTo>
                <a:lnTo>
                  <a:pt x="2677" y="6730"/>
                </a:lnTo>
                <a:lnTo>
                  <a:pt x="2742" y="5760"/>
                </a:lnTo>
                <a:lnTo>
                  <a:pt x="2797" y="4789"/>
                </a:lnTo>
                <a:lnTo>
                  <a:pt x="2862" y="3818"/>
                </a:lnTo>
                <a:lnTo>
                  <a:pt x="2927" y="2856"/>
                </a:lnTo>
                <a:lnTo>
                  <a:pt x="2991" y="1904"/>
                </a:lnTo>
                <a:lnTo>
                  <a:pt x="3056" y="952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124601" y="3995865"/>
            <a:ext cx="3175" cy="41910"/>
          </a:xfrm>
          <a:custGeom>
            <a:avLst/>
            <a:gdLst/>
            <a:ahLst/>
            <a:cxnLst/>
            <a:rect l="l" t="t" r="r" b="b"/>
            <a:pathLst>
              <a:path w="3175" h="41910">
                <a:moveTo>
                  <a:pt x="0" y="41356"/>
                </a:moveTo>
                <a:lnTo>
                  <a:pt x="64" y="40413"/>
                </a:lnTo>
                <a:lnTo>
                  <a:pt x="129" y="39470"/>
                </a:lnTo>
                <a:lnTo>
                  <a:pt x="193" y="38527"/>
                </a:lnTo>
                <a:lnTo>
                  <a:pt x="258" y="37602"/>
                </a:lnTo>
                <a:lnTo>
                  <a:pt x="313" y="36668"/>
                </a:lnTo>
                <a:lnTo>
                  <a:pt x="378" y="35744"/>
                </a:lnTo>
                <a:lnTo>
                  <a:pt x="443" y="34819"/>
                </a:lnTo>
                <a:lnTo>
                  <a:pt x="507" y="33904"/>
                </a:lnTo>
                <a:lnTo>
                  <a:pt x="572" y="32998"/>
                </a:lnTo>
                <a:lnTo>
                  <a:pt x="637" y="32082"/>
                </a:lnTo>
                <a:lnTo>
                  <a:pt x="701" y="31186"/>
                </a:lnTo>
                <a:lnTo>
                  <a:pt x="766" y="30280"/>
                </a:lnTo>
                <a:lnTo>
                  <a:pt x="831" y="29383"/>
                </a:lnTo>
                <a:lnTo>
                  <a:pt x="895" y="28495"/>
                </a:lnTo>
                <a:lnTo>
                  <a:pt x="951" y="27608"/>
                </a:lnTo>
                <a:lnTo>
                  <a:pt x="1015" y="26729"/>
                </a:lnTo>
                <a:lnTo>
                  <a:pt x="1468" y="20664"/>
                </a:lnTo>
                <a:lnTo>
                  <a:pt x="1532" y="19813"/>
                </a:lnTo>
                <a:lnTo>
                  <a:pt x="1597" y="18972"/>
                </a:lnTo>
                <a:lnTo>
                  <a:pt x="1652" y="18131"/>
                </a:lnTo>
                <a:lnTo>
                  <a:pt x="1717" y="17289"/>
                </a:lnTo>
                <a:lnTo>
                  <a:pt x="1782" y="16457"/>
                </a:lnTo>
                <a:lnTo>
                  <a:pt x="1846" y="15634"/>
                </a:lnTo>
                <a:lnTo>
                  <a:pt x="1911" y="14811"/>
                </a:lnTo>
                <a:lnTo>
                  <a:pt x="1975" y="13988"/>
                </a:lnTo>
                <a:lnTo>
                  <a:pt x="2040" y="13175"/>
                </a:lnTo>
                <a:lnTo>
                  <a:pt x="2105" y="12370"/>
                </a:lnTo>
                <a:lnTo>
                  <a:pt x="2169" y="11566"/>
                </a:lnTo>
                <a:lnTo>
                  <a:pt x="2234" y="10762"/>
                </a:lnTo>
                <a:lnTo>
                  <a:pt x="2289" y="9966"/>
                </a:lnTo>
                <a:lnTo>
                  <a:pt x="2354" y="9171"/>
                </a:lnTo>
                <a:lnTo>
                  <a:pt x="2419" y="8385"/>
                </a:lnTo>
                <a:lnTo>
                  <a:pt x="2483" y="7600"/>
                </a:lnTo>
                <a:lnTo>
                  <a:pt x="2548" y="6814"/>
                </a:lnTo>
                <a:lnTo>
                  <a:pt x="2613" y="6046"/>
                </a:lnTo>
                <a:lnTo>
                  <a:pt x="2677" y="5270"/>
                </a:lnTo>
                <a:lnTo>
                  <a:pt x="2742" y="4502"/>
                </a:lnTo>
                <a:lnTo>
                  <a:pt x="2807" y="3744"/>
                </a:lnTo>
                <a:lnTo>
                  <a:pt x="2871" y="2986"/>
                </a:lnTo>
                <a:lnTo>
                  <a:pt x="2936" y="2237"/>
                </a:lnTo>
                <a:lnTo>
                  <a:pt x="2991" y="1488"/>
                </a:lnTo>
                <a:lnTo>
                  <a:pt x="3056" y="739"/>
                </a:lnTo>
                <a:lnTo>
                  <a:pt x="312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127721" y="3965141"/>
            <a:ext cx="3175" cy="31115"/>
          </a:xfrm>
          <a:custGeom>
            <a:avLst/>
            <a:gdLst/>
            <a:ahLst/>
            <a:cxnLst/>
            <a:rect l="l" t="t" r="r" b="b"/>
            <a:pathLst>
              <a:path w="3175" h="31114">
                <a:moveTo>
                  <a:pt x="0" y="30723"/>
                </a:moveTo>
                <a:lnTo>
                  <a:pt x="64" y="29984"/>
                </a:lnTo>
                <a:lnTo>
                  <a:pt x="129" y="29253"/>
                </a:lnTo>
                <a:lnTo>
                  <a:pt x="193" y="28532"/>
                </a:lnTo>
                <a:lnTo>
                  <a:pt x="258" y="27811"/>
                </a:lnTo>
                <a:lnTo>
                  <a:pt x="323" y="27090"/>
                </a:lnTo>
                <a:lnTo>
                  <a:pt x="387" y="26378"/>
                </a:lnTo>
                <a:lnTo>
                  <a:pt x="452" y="25666"/>
                </a:lnTo>
                <a:lnTo>
                  <a:pt x="507" y="24963"/>
                </a:lnTo>
                <a:lnTo>
                  <a:pt x="572" y="24261"/>
                </a:lnTo>
                <a:lnTo>
                  <a:pt x="637" y="23567"/>
                </a:lnTo>
                <a:lnTo>
                  <a:pt x="701" y="22874"/>
                </a:lnTo>
                <a:lnTo>
                  <a:pt x="766" y="22189"/>
                </a:lnTo>
                <a:lnTo>
                  <a:pt x="831" y="21505"/>
                </a:lnTo>
                <a:lnTo>
                  <a:pt x="895" y="20830"/>
                </a:lnTo>
                <a:lnTo>
                  <a:pt x="960" y="20155"/>
                </a:lnTo>
                <a:lnTo>
                  <a:pt x="1024" y="19490"/>
                </a:lnTo>
                <a:lnTo>
                  <a:pt x="1089" y="18824"/>
                </a:lnTo>
                <a:lnTo>
                  <a:pt x="1144" y="18168"/>
                </a:lnTo>
                <a:lnTo>
                  <a:pt x="1209" y="17511"/>
                </a:lnTo>
                <a:lnTo>
                  <a:pt x="1274" y="16864"/>
                </a:lnTo>
                <a:lnTo>
                  <a:pt x="1338" y="16217"/>
                </a:lnTo>
                <a:lnTo>
                  <a:pt x="1403" y="15579"/>
                </a:lnTo>
                <a:lnTo>
                  <a:pt x="1468" y="14941"/>
                </a:lnTo>
                <a:lnTo>
                  <a:pt x="1532" y="14303"/>
                </a:lnTo>
                <a:lnTo>
                  <a:pt x="1597" y="13683"/>
                </a:lnTo>
                <a:lnTo>
                  <a:pt x="1662" y="13055"/>
                </a:lnTo>
                <a:lnTo>
                  <a:pt x="1726" y="12435"/>
                </a:lnTo>
                <a:lnTo>
                  <a:pt x="1791" y="11825"/>
                </a:lnTo>
                <a:lnTo>
                  <a:pt x="1846" y="11215"/>
                </a:lnTo>
                <a:lnTo>
                  <a:pt x="1911" y="10614"/>
                </a:lnTo>
                <a:lnTo>
                  <a:pt x="1975" y="10013"/>
                </a:lnTo>
                <a:lnTo>
                  <a:pt x="2040" y="9412"/>
                </a:lnTo>
                <a:lnTo>
                  <a:pt x="2428" y="5945"/>
                </a:lnTo>
                <a:lnTo>
                  <a:pt x="2483" y="5381"/>
                </a:lnTo>
                <a:lnTo>
                  <a:pt x="2807" y="2635"/>
                </a:lnTo>
                <a:lnTo>
                  <a:pt x="2871" y="2098"/>
                </a:lnTo>
                <a:lnTo>
                  <a:pt x="2936" y="1562"/>
                </a:lnTo>
                <a:lnTo>
                  <a:pt x="3000" y="1044"/>
                </a:lnTo>
                <a:lnTo>
                  <a:pt x="3065" y="517"/>
                </a:lnTo>
                <a:lnTo>
                  <a:pt x="3130" y="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130851" y="394563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19508"/>
                </a:moveTo>
                <a:lnTo>
                  <a:pt x="55" y="19000"/>
                </a:lnTo>
                <a:lnTo>
                  <a:pt x="120" y="18491"/>
                </a:lnTo>
                <a:lnTo>
                  <a:pt x="184" y="17992"/>
                </a:lnTo>
                <a:lnTo>
                  <a:pt x="249" y="17493"/>
                </a:lnTo>
                <a:lnTo>
                  <a:pt x="313" y="17003"/>
                </a:lnTo>
                <a:lnTo>
                  <a:pt x="378" y="16513"/>
                </a:lnTo>
                <a:lnTo>
                  <a:pt x="443" y="16022"/>
                </a:lnTo>
                <a:lnTo>
                  <a:pt x="507" y="15551"/>
                </a:lnTo>
                <a:lnTo>
                  <a:pt x="572" y="15070"/>
                </a:lnTo>
                <a:lnTo>
                  <a:pt x="637" y="14608"/>
                </a:lnTo>
                <a:lnTo>
                  <a:pt x="1144" y="11021"/>
                </a:lnTo>
                <a:lnTo>
                  <a:pt x="1209" y="10586"/>
                </a:lnTo>
                <a:lnTo>
                  <a:pt x="1274" y="10170"/>
                </a:lnTo>
                <a:lnTo>
                  <a:pt x="1338" y="9754"/>
                </a:lnTo>
                <a:lnTo>
                  <a:pt x="1394" y="9338"/>
                </a:lnTo>
                <a:lnTo>
                  <a:pt x="1458" y="8931"/>
                </a:lnTo>
                <a:lnTo>
                  <a:pt x="1975" y="5834"/>
                </a:lnTo>
                <a:lnTo>
                  <a:pt x="2031" y="5473"/>
                </a:lnTo>
                <a:lnTo>
                  <a:pt x="2096" y="5112"/>
                </a:lnTo>
                <a:lnTo>
                  <a:pt x="2160" y="4752"/>
                </a:lnTo>
                <a:lnTo>
                  <a:pt x="2225" y="4401"/>
                </a:lnTo>
                <a:lnTo>
                  <a:pt x="2548" y="2727"/>
                </a:lnTo>
                <a:lnTo>
                  <a:pt x="2613" y="2403"/>
                </a:lnTo>
                <a:lnTo>
                  <a:pt x="2677" y="2080"/>
                </a:lnTo>
                <a:lnTo>
                  <a:pt x="2733" y="1775"/>
                </a:lnTo>
                <a:lnTo>
                  <a:pt x="2797" y="1460"/>
                </a:lnTo>
                <a:lnTo>
                  <a:pt x="2862" y="1164"/>
                </a:lnTo>
                <a:lnTo>
                  <a:pt x="2927" y="859"/>
                </a:lnTo>
                <a:lnTo>
                  <a:pt x="2991" y="573"/>
                </a:lnTo>
                <a:lnTo>
                  <a:pt x="3056" y="286"/>
                </a:lnTo>
                <a:lnTo>
                  <a:pt x="3120" y="0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133972" y="3937699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7932"/>
                </a:moveTo>
                <a:lnTo>
                  <a:pt x="64" y="7655"/>
                </a:lnTo>
                <a:lnTo>
                  <a:pt x="129" y="7378"/>
                </a:lnTo>
                <a:lnTo>
                  <a:pt x="193" y="7110"/>
                </a:lnTo>
                <a:lnTo>
                  <a:pt x="249" y="6851"/>
                </a:lnTo>
                <a:lnTo>
                  <a:pt x="313" y="6592"/>
                </a:lnTo>
                <a:lnTo>
                  <a:pt x="378" y="6333"/>
                </a:lnTo>
                <a:lnTo>
                  <a:pt x="443" y="6083"/>
                </a:lnTo>
                <a:lnTo>
                  <a:pt x="507" y="5843"/>
                </a:lnTo>
                <a:lnTo>
                  <a:pt x="572" y="5602"/>
                </a:lnTo>
                <a:lnTo>
                  <a:pt x="895" y="4474"/>
                </a:lnTo>
                <a:lnTo>
                  <a:pt x="951" y="4262"/>
                </a:lnTo>
                <a:lnTo>
                  <a:pt x="1015" y="4058"/>
                </a:lnTo>
                <a:lnTo>
                  <a:pt x="1080" y="3855"/>
                </a:lnTo>
                <a:lnTo>
                  <a:pt x="1144" y="3661"/>
                </a:lnTo>
                <a:lnTo>
                  <a:pt x="1209" y="3467"/>
                </a:lnTo>
                <a:lnTo>
                  <a:pt x="1274" y="3282"/>
                </a:lnTo>
                <a:lnTo>
                  <a:pt x="1338" y="3097"/>
                </a:lnTo>
                <a:lnTo>
                  <a:pt x="1403" y="2921"/>
                </a:lnTo>
                <a:lnTo>
                  <a:pt x="1468" y="2755"/>
                </a:lnTo>
                <a:lnTo>
                  <a:pt x="1532" y="2588"/>
                </a:lnTo>
                <a:lnTo>
                  <a:pt x="1588" y="2422"/>
                </a:lnTo>
                <a:lnTo>
                  <a:pt x="1652" y="2265"/>
                </a:lnTo>
                <a:lnTo>
                  <a:pt x="1717" y="2117"/>
                </a:lnTo>
                <a:lnTo>
                  <a:pt x="1782" y="1969"/>
                </a:lnTo>
                <a:lnTo>
                  <a:pt x="2105" y="1303"/>
                </a:lnTo>
                <a:lnTo>
                  <a:pt x="2225" y="1072"/>
                </a:lnTo>
                <a:lnTo>
                  <a:pt x="2354" y="859"/>
                </a:lnTo>
                <a:lnTo>
                  <a:pt x="2483" y="665"/>
                </a:lnTo>
                <a:lnTo>
                  <a:pt x="2613" y="490"/>
                </a:lnTo>
                <a:lnTo>
                  <a:pt x="2742" y="342"/>
                </a:lnTo>
                <a:lnTo>
                  <a:pt x="2871" y="203"/>
                </a:lnTo>
                <a:lnTo>
                  <a:pt x="3056" y="36"/>
                </a:lnTo>
              </a:path>
            </a:pathLst>
          </a:custGeom>
          <a:ln w="207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137094" y="393751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184"/>
                </a:moveTo>
                <a:lnTo>
                  <a:pt x="129" y="101"/>
                </a:lnTo>
                <a:lnTo>
                  <a:pt x="258" y="46"/>
                </a:lnTo>
                <a:lnTo>
                  <a:pt x="387" y="9"/>
                </a:lnTo>
                <a:lnTo>
                  <a:pt x="572" y="0"/>
                </a:lnTo>
                <a:lnTo>
                  <a:pt x="701" y="9"/>
                </a:lnTo>
                <a:lnTo>
                  <a:pt x="1209" y="258"/>
                </a:lnTo>
                <a:lnTo>
                  <a:pt x="1338" y="369"/>
                </a:lnTo>
                <a:lnTo>
                  <a:pt x="1468" y="499"/>
                </a:lnTo>
                <a:lnTo>
                  <a:pt x="1597" y="647"/>
                </a:lnTo>
                <a:lnTo>
                  <a:pt x="1726" y="813"/>
                </a:lnTo>
                <a:lnTo>
                  <a:pt x="1846" y="1007"/>
                </a:lnTo>
                <a:lnTo>
                  <a:pt x="1975" y="1211"/>
                </a:lnTo>
                <a:lnTo>
                  <a:pt x="2105" y="1442"/>
                </a:lnTo>
                <a:lnTo>
                  <a:pt x="2234" y="1682"/>
                </a:lnTo>
                <a:lnTo>
                  <a:pt x="2299" y="1821"/>
                </a:lnTo>
                <a:lnTo>
                  <a:pt x="2363" y="1950"/>
                </a:lnTo>
                <a:lnTo>
                  <a:pt x="2419" y="2089"/>
                </a:lnTo>
                <a:lnTo>
                  <a:pt x="2483" y="2237"/>
                </a:lnTo>
                <a:lnTo>
                  <a:pt x="2548" y="2385"/>
                </a:lnTo>
                <a:lnTo>
                  <a:pt x="2613" y="2542"/>
                </a:lnTo>
                <a:lnTo>
                  <a:pt x="2677" y="2709"/>
                </a:lnTo>
                <a:lnTo>
                  <a:pt x="2742" y="2866"/>
                </a:lnTo>
                <a:lnTo>
                  <a:pt x="2807" y="3041"/>
                </a:lnTo>
                <a:lnTo>
                  <a:pt x="2871" y="3217"/>
                </a:lnTo>
                <a:lnTo>
                  <a:pt x="2936" y="3393"/>
                </a:lnTo>
                <a:lnTo>
                  <a:pt x="3000" y="3578"/>
                </a:lnTo>
                <a:lnTo>
                  <a:pt x="3065" y="3772"/>
                </a:lnTo>
                <a:lnTo>
                  <a:pt x="3120" y="3966"/>
                </a:lnTo>
              </a:path>
            </a:pathLst>
          </a:custGeom>
          <a:ln w="2078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140214" y="3941481"/>
            <a:ext cx="3175" cy="15875"/>
          </a:xfrm>
          <a:custGeom>
            <a:avLst/>
            <a:gdLst/>
            <a:ahLst/>
            <a:cxnLst/>
            <a:rect l="l" t="t" r="r" b="b"/>
            <a:pathLst>
              <a:path w="3175" h="15875">
                <a:moveTo>
                  <a:pt x="0" y="0"/>
                </a:moveTo>
                <a:lnTo>
                  <a:pt x="64" y="194"/>
                </a:lnTo>
                <a:lnTo>
                  <a:pt x="129" y="397"/>
                </a:lnTo>
                <a:lnTo>
                  <a:pt x="193" y="610"/>
                </a:lnTo>
                <a:lnTo>
                  <a:pt x="258" y="822"/>
                </a:lnTo>
                <a:lnTo>
                  <a:pt x="323" y="1035"/>
                </a:lnTo>
                <a:lnTo>
                  <a:pt x="387" y="1266"/>
                </a:lnTo>
                <a:lnTo>
                  <a:pt x="452" y="1488"/>
                </a:lnTo>
                <a:lnTo>
                  <a:pt x="517" y="1719"/>
                </a:lnTo>
                <a:lnTo>
                  <a:pt x="581" y="1960"/>
                </a:lnTo>
                <a:lnTo>
                  <a:pt x="637" y="2200"/>
                </a:lnTo>
                <a:lnTo>
                  <a:pt x="701" y="2450"/>
                </a:lnTo>
                <a:lnTo>
                  <a:pt x="766" y="2699"/>
                </a:lnTo>
                <a:lnTo>
                  <a:pt x="831" y="2958"/>
                </a:lnTo>
                <a:lnTo>
                  <a:pt x="895" y="3226"/>
                </a:lnTo>
                <a:lnTo>
                  <a:pt x="960" y="3485"/>
                </a:lnTo>
                <a:lnTo>
                  <a:pt x="1024" y="3763"/>
                </a:lnTo>
                <a:lnTo>
                  <a:pt x="1089" y="4040"/>
                </a:lnTo>
                <a:lnTo>
                  <a:pt x="1154" y="4317"/>
                </a:lnTo>
                <a:lnTo>
                  <a:pt x="1218" y="4604"/>
                </a:lnTo>
                <a:lnTo>
                  <a:pt x="1283" y="4900"/>
                </a:lnTo>
                <a:lnTo>
                  <a:pt x="1338" y="5196"/>
                </a:lnTo>
                <a:lnTo>
                  <a:pt x="1403" y="5492"/>
                </a:lnTo>
                <a:lnTo>
                  <a:pt x="1468" y="5797"/>
                </a:lnTo>
                <a:lnTo>
                  <a:pt x="1532" y="6111"/>
                </a:lnTo>
                <a:lnTo>
                  <a:pt x="1597" y="6425"/>
                </a:lnTo>
                <a:lnTo>
                  <a:pt x="1662" y="6740"/>
                </a:lnTo>
                <a:lnTo>
                  <a:pt x="1726" y="7063"/>
                </a:lnTo>
                <a:lnTo>
                  <a:pt x="1791" y="7396"/>
                </a:lnTo>
                <a:lnTo>
                  <a:pt x="1855" y="7729"/>
                </a:lnTo>
                <a:lnTo>
                  <a:pt x="1920" y="8071"/>
                </a:lnTo>
                <a:lnTo>
                  <a:pt x="1975" y="8413"/>
                </a:lnTo>
                <a:lnTo>
                  <a:pt x="2040" y="8765"/>
                </a:lnTo>
                <a:lnTo>
                  <a:pt x="2105" y="9116"/>
                </a:lnTo>
                <a:lnTo>
                  <a:pt x="2169" y="9476"/>
                </a:lnTo>
                <a:lnTo>
                  <a:pt x="2234" y="9837"/>
                </a:lnTo>
                <a:lnTo>
                  <a:pt x="2299" y="10207"/>
                </a:lnTo>
                <a:lnTo>
                  <a:pt x="2363" y="10577"/>
                </a:lnTo>
                <a:lnTo>
                  <a:pt x="2428" y="10956"/>
                </a:lnTo>
                <a:lnTo>
                  <a:pt x="2493" y="11335"/>
                </a:lnTo>
                <a:lnTo>
                  <a:pt x="2557" y="11723"/>
                </a:lnTo>
                <a:lnTo>
                  <a:pt x="2622" y="12112"/>
                </a:lnTo>
                <a:lnTo>
                  <a:pt x="2677" y="12509"/>
                </a:lnTo>
                <a:lnTo>
                  <a:pt x="2742" y="12907"/>
                </a:lnTo>
                <a:lnTo>
                  <a:pt x="2807" y="13313"/>
                </a:lnTo>
                <a:lnTo>
                  <a:pt x="2871" y="13730"/>
                </a:lnTo>
                <a:lnTo>
                  <a:pt x="2936" y="14136"/>
                </a:lnTo>
                <a:lnTo>
                  <a:pt x="3000" y="14562"/>
                </a:lnTo>
                <a:lnTo>
                  <a:pt x="3065" y="14987"/>
                </a:lnTo>
                <a:lnTo>
                  <a:pt x="3130" y="15412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143345" y="3956894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0" y="0"/>
                </a:moveTo>
                <a:lnTo>
                  <a:pt x="64" y="434"/>
                </a:lnTo>
                <a:lnTo>
                  <a:pt x="129" y="878"/>
                </a:lnTo>
                <a:lnTo>
                  <a:pt x="184" y="1322"/>
                </a:lnTo>
                <a:lnTo>
                  <a:pt x="249" y="1765"/>
                </a:lnTo>
                <a:lnTo>
                  <a:pt x="313" y="2218"/>
                </a:lnTo>
                <a:lnTo>
                  <a:pt x="378" y="2681"/>
                </a:lnTo>
                <a:lnTo>
                  <a:pt x="443" y="3143"/>
                </a:lnTo>
                <a:lnTo>
                  <a:pt x="507" y="3605"/>
                </a:lnTo>
                <a:lnTo>
                  <a:pt x="572" y="4077"/>
                </a:lnTo>
                <a:lnTo>
                  <a:pt x="637" y="4558"/>
                </a:lnTo>
                <a:lnTo>
                  <a:pt x="701" y="5038"/>
                </a:lnTo>
                <a:lnTo>
                  <a:pt x="766" y="5519"/>
                </a:lnTo>
                <a:lnTo>
                  <a:pt x="831" y="6009"/>
                </a:lnTo>
                <a:lnTo>
                  <a:pt x="886" y="6509"/>
                </a:lnTo>
                <a:lnTo>
                  <a:pt x="951" y="7008"/>
                </a:lnTo>
                <a:lnTo>
                  <a:pt x="1403" y="10641"/>
                </a:lnTo>
                <a:lnTo>
                  <a:pt x="1468" y="11178"/>
                </a:lnTo>
                <a:lnTo>
                  <a:pt x="1523" y="11714"/>
                </a:lnTo>
                <a:lnTo>
                  <a:pt x="1588" y="12259"/>
                </a:lnTo>
                <a:lnTo>
                  <a:pt x="1652" y="12814"/>
                </a:lnTo>
                <a:lnTo>
                  <a:pt x="1717" y="13369"/>
                </a:lnTo>
                <a:lnTo>
                  <a:pt x="1782" y="13933"/>
                </a:lnTo>
                <a:lnTo>
                  <a:pt x="1846" y="14497"/>
                </a:lnTo>
                <a:lnTo>
                  <a:pt x="1911" y="15061"/>
                </a:lnTo>
                <a:lnTo>
                  <a:pt x="1975" y="15643"/>
                </a:lnTo>
                <a:lnTo>
                  <a:pt x="2040" y="16217"/>
                </a:lnTo>
                <a:lnTo>
                  <a:pt x="2105" y="16799"/>
                </a:lnTo>
                <a:lnTo>
                  <a:pt x="2169" y="17391"/>
                </a:lnTo>
                <a:lnTo>
                  <a:pt x="2225" y="17983"/>
                </a:lnTo>
                <a:lnTo>
                  <a:pt x="2289" y="18574"/>
                </a:lnTo>
                <a:lnTo>
                  <a:pt x="2354" y="19185"/>
                </a:lnTo>
                <a:lnTo>
                  <a:pt x="2419" y="19786"/>
                </a:lnTo>
                <a:lnTo>
                  <a:pt x="2483" y="20396"/>
                </a:lnTo>
                <a:lnTo>
                  <a:pt x="2862" y="24159"/>
                </a:lnTo>
                <a:lnTo>
                  <a:pt x="2927" y="24797"/>
                </a:lnTo>
                <a:lnTo>
                  <a:pt x="2991" y="25444"/>
                </a:lnTo>
                <a:lnTo>
                  <a:pt x="3056" y="26100"/>
                </a:lnTo>
                <a:lnTo>
                  <a:pt x="3120" y="26757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146465" y="3983651"/>
            <a:ext cx="3175" cy="38100"/>
          </a:xfrm>
          <a:custGeom>
            <a:avLst/>
            <a:gdLst/>
            <a:ahLst/>
            <a:cxnLst/>
            <a:rect l="l" t="t" r="r" b="b"/>
            <a:pathLst>
              <a:path w="3175" h="38100">
                <a:moveTo>
                  <a:pt x="0" y="0"/>
                </a:moveTo>
                <a:lnTo>
                  <a:pt x="64" y="656"/>
                </a:lnTo>
                <a:lnTo>
                  <a:pt x="129" y="1322"/>
                </a:lnTo>
                <a:lnTo>
                  <a:pt x="193" y="1997"/>
                </a:lnTo>
                <a:lnTo>
                  <a:pt x="258" y="2672"/>
                </a:lnTo>
                <a:lnTo>
                  <a:pt x="323" y="3346"/>
                </a:lnTo>
                <a:lnTo>
                  <a:pt x="378" y="4031"/>
                </a:lnTo>
                <a:lnTo>
                  <a:pt x="443" y="4715"/>
                </a:lnTo>
                <a:lnTo>
                  <a:pt x="507" y="5408"/>
                </a:lnTo>
                <a:lnTo>
                  <a:pt x="572" y="6111"/>
                </a:lnTo>
                <a:lnTo>
                  <a:pt x="637" y="6804"/>
                </a:lnTo>
                <a:lnTo>
                  <a:pt x="701" y="7516"/>
                </a:lnTo>
                <a:lnTo>
                  <a:pt x="766" y="8219"/>
                </a:lnTo>
                <a:lnTo>
                  <a:pt x="831" y="8940"/>
                </a:lnTo>
                <a:lnTo>
                  <a:pt x="895" y="9661"/>
                </a:lnTo>
                <a:lnTo>
                  <a:pt x="960" y="10383"/>
                </a:lnTo>
                <a:lnTo>
                  <a:pt x="1024" y="11104"/>
                </a:lnTo>
                <a:lnTo>
                  <a:pt x="1080" y="11843"/>
                </a:lnTo>
                <a:lnTo>
                  <a:pt x="1144" y="12574"/>
                </a:lnTo>
                <a:lnTo>
                  <a:pt x="1209" y="13313"/>
                </a:lnTo>
                <a:lnTo>
                  <a:pt x="1274" y="14062"/>
                </a:lnTo>
                <a:lnTo>
                  <a:pt x="1338" y="14811"/>
                </a:lnTo>
                <a:lnTo>
                  <a:pt x="1403" y="15569"/>
                </a:lnTo>
                <a:lnTo>
                  <a:pt x="1468" y="16328"/>
                </a:lnTo>
                <a:lnTo>
                  <a:pt x="1532" y="17086"/>
                </a:lnTo>
                <a:lnTo>
                  <a:pt x="1597" y="17853"/>
                </a:lnTo>
                <a:lnTo>
                  <a:pt x="1662" y="18630"/>
                </a:lnTo>
                <a:lnTo>
                  <a:pt x="1717" y="19406"/>
                </a:lnTo>
                <a:lnTo>
                  <a:pt x="1782" y="20183"/>
                </a:lnTo>
                <a:lnTo>
                  <a:pt x="1846" y="20969"/>
                </a:lnTo>
                <a:lnTo>
                  <a:pt x="1911" y="21755"/>
                </a:lnTo>
                <a:lnTo>
                  <a:pt x="1975" y="22550"/>
                </a:lnTo>
                <a:lnTo>
                  <a:pt x="2040" y="23345"/>
                </a:lnTo>
                <a:lnTo>
                  <a:pt x="2105" y="24150"/>
                </a:lnTo>
                <a:lnTo>
                  <a:pt x="2169" y="24954"/>
                </a:lnTo>
                <a:lnTo>
                  <a:pt x="2234" y="25768"/>
                </a:lnTo>
                <a:lnTo>
                  <a:pt x="2299" y="26581"/>
                </a:lnTo>
                <a:lnTo>
                  <a:pt x="2363" y="27404"/>
                </a:lnTo>
                <a:lnTo>
                  <a:pt x="2419" y="28227"/>
                </a:lnTo>
                <a:lnTo>
                  <a:pt x="2483" y="29059"/>
                </a:lnTo>
                <a:lnTo>
                  <a:pt x="2548" y="29891"/>
                </a:lnTo>
                <a:lnTo>
                  <a:pt x="2613" y="30723"/>
                </a:lnTo>
                <a:lnTo>
                  <a:pt x="2677" y="31565"/>
                </a:lnTo>
                <a:lnTo>
                  <a:pt x="2742" y="32406"/>
                </a:lnTo>
                <a:lnTo>
                  <a:pt x="2807" y="33257"/>
                </a:lnTo>
                <a:lnTo>
                  <a:pt x="2871" y="34117"/>
                </a:lnTo>
                <a:lnTo>
                  <a:pt x="2936" y="34967"/>
                </a:lnTo>
                <a:lnTo>
                  <a:pt x="3000" y="35836"/>
                </a:lnTo>
                <a:lnTo>
                  <a:pt x="3056" y="36696"/>
                </a:lnTo>
                <a:lnTo>
                  <a:pt x="3120" y="37565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9149587" y="4021217"/>
            <a:ext cx="3175" cy="48260"/>
          </a:xfrm>
          <a:custGeom>
            <a:avLst/>
            <a:gdLst/>
            <a:ahLst/>
            <a:cxnLst/>
            <a:rect l="l" t="t" r="r" b="b"/>
            <a:pathLst>
              <a:path w="3175" h="48260">
                <a:moveTo>
                  <a:pt x="0" y="0"/>
                </a:moveTo>
                <a:lnTo>
                  <a:pt x="64" y="878"/>
                </a:lnTo>
                <a:lnTo>
                  <a:pt x="129" y="1756"/>
                </a:lnTo>
                <a:lnTo>
                  <a:pt x="193" y="2644"/>
                </a:lnTo>
                <a:lnTo>
                  <a:pt x="258" y="3531"/>
                </a:lnTo>
                <a:lnTo>
                  <a:pt x="323" y="4419"/>
                </a:lnTo>
                <a:lnTo>
                  <a:pt x="387" y="5316"/>
                </a:lnTo>
                <a:lnTo>
                  <a:pt x="452" y="6213"/>
                </a:lnTo>
                <a:lnTo>
                  <a:pt x="517" y="7119"/>
                </a:lnTo>
                <a:lnTo>
                  <a:pt x="572" y="8025"/>
                </a:lnTo>
                <a:lnTo>
                  <a:pt x="637" y="8940"/>
                </a:lnTo>
                <a:lnTo>
                  <a:pt x="701" y="9856"/>
                </a:lnTo>
                <a:lnTo>
                  <a:pt x="766" y="10780"/>
                </a:lnTo>
                <a:lnTo>
                  <a:pt x="831" y="11705"/>
                </a:lnTo>
                <a:lnTo>
                  <a:pt x="895" y="12629"/>
                </a:lnTo>
                <a:lnTo>
                  <a:pt x="960" y="13563"/>
                </a:lnTo>
                <a:lnTo>
                  <a:pt x="1024" y="14497"/>
                </a:lnTo>
                <a:lnTo>
                  <a:pt x="1089" y="15440"/>
                </a:lnTo>
                <a:lnTo>
                  <a:pt x="1154" y="16383"/>
                </a:lnTo>
                <a:lnTo>
                  <a:pt x="1218" y="17335"/>
                </a:lnTo>
                <a:lnTo>
                  <a:pt x="1274" y="18288"/>
                </a:lnTo>
                <a:lnTo>
                  <a:pt x="1338" y="19249"/>
                </a:lnTo>
                <a:lnTo>
                  <a:pt x="1403" y="20211"/>
                </a:lnTo>
                <a:lnTo>
                  <a:pt x="1468" y="21172"/>
                </a:lnTo>
                <a:lnTo>
                  <a:pt x="1532" y="22143"/>
                </a:lnTo>
                <a:lnTo>
                  <a:pt x="1597" y="23114"/>
                </a:lnTo>
                <a:lnTo>
                  <a:pt x="1662" y="24094"/>
                </a:lnTo>
                <a:lnTo>
                  <a:pt x="1726" y="25074"/>
                </a:lnTo>
                <a:lnTo>
                  <a:pt x="1791" y="26063"/>
                </a:lnTo>
                <a:lnTo>
                  <a:pt x="1855" y="27053"/>
                </a:lnTo>
                <a:lnTo>
                  <a:pt x="1911" y="28042"/>
                </a:lnTo>
                <a:lnTo>
                  <a:pt x="1975" y="29041"/>
                </a:lnTo>
                <a:lnTo>
                  <a:pt x="2040" y="30048"/>
                </a:lnTo>
                <a:lnTo>
                  <a:pt x="2105" y="31047"/>
                </a:lnTo>
                <a:lnTo>
                  <a:pt x="2169" y="32064"/>
                </a:lnTo>
                <a:lnTo>
                  <a:pt x="2234" y="33072"/>
                </a:lnTo>
                <a:lnTo>
                  <a:pt x="2299" y="34089"/>
                </a:lnTo>
                <a:lnTo>
                  <a:pt x="2363" y="35115"/>
                </a:lnTo>
                <a:lnTo>
                  <a:pt x="2428" y="36141"/>
                </a:lnTo>
                <a:lnTo>
                  <a:pt x="2493" y="37168"/>
                </a:lnTo>
                <a:lnTo>
                  <a:pt x="2557" y="38203"/>
                </a:lnTo>
                <a:lnTo>
                  <a:pt x="2613" y="39239"/>
                </a:lnTo>
                <a:lnTo>
                  <a:pt x="2677" y="40284"/>
                </a:lnTo>
                <a:lnTo>
                  <a:pt x="3000" y="45544"/>
                </a:lnTo>
                <a:lnTo>
                  <a:pt x="3065" y="46608"/>
                </a:lnTo>
                <a:lnTo>
                  <a:pt x="3130" y="47680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152717" y="4068898"/>
            <a:ext cx="3175" cy="57150"/>
          </a:xfrm>
          <a:custGeom>
            <a:avLst/>
            <a:gdLst/>
            <a:ahLst/>
            <a:cxnLst/>
            <a:rect l="l" t="t" r="r" b="b"/>
            <a:pathLst>
              <a:path w="3175" h="57150">
                <a:moveTo>
                  <a:pt x="0" y="0"/>
                </a:moveTo>
                <a:lnTo>
                  <a:pt x="64" y="1072"/>
                </a:lnTo>
                <a:lnTo>
                  <a:pt x="120" y="2145"/>
                </a:lnTo>
                <a:lnTo>
                  <a:pt x="184" y="3226"/>
                </a:lnTo>
                <a:lnTo>
                  <a:pt x="249" y="4308"/>
                </a:lnTo>
                <a:lnTo>
                  <a:pt x="313" y="5399"/>
                </a:lnTo>
                <a:lnTo>
                  <a:pt x="378" y="6490"/>
                </a:lnTo>
                <a:lnTo>
                  <a:pt x="443" y="7581"/>
                </a:lnTo>
                <a:lnTo>
                  <a:pt x="821" y="14229"/>
                </a:lnTo>
                <a:lnTo>
                  <a:pt x="886" y="15357"/>
                </a:lnTo>
                <a:lnTo>
                  <a:pt x="951" y="16476"/>
                </a:lnTo>
                <a:lnTo>
                  <a:pt x="1015" y="17604"/>
                </a:lnTo>
                <a:lnTo>
                  <a:pt x="1080" y="18741"/>
                </a:lnTo>
                <a:lnTo>
                  <a:pt x="1144" y="19878"/>
                </a:lnTo>
                <a:lnTo>
                  <a:pt x="1209" y="21015"/>
                </a:lnTo>
                <a:lnTo>
                  <a:pt x="1274" y="22162"/>
                </a:lnTo>
                <a:lnTo>
                  <a:pt x="1338" y="23308"/>
                </a:lnTo>
                <a:lnTo>
                  <a:pt x="1403" y="24455"/>
                </a:lnTo>
                <a:lnTo>
                  <a:pt x="1458" y="25610"/>
                </a:lnTo>
                <a:lnTo>
                  <a:pt x="1523" y="26775"/>
                </a:lnTo>
                <a:lnTo>
                  <a:pt x="1588" y="27931"/>
                </a:lnTo>
                <a:lnTo>
                  <a:pt x="1652" y="29096"/>
                </a:lnTo>
                <a:lnTo>
                  <a:pt x="1717" y="30270"/>
                </a:lnTo>
                <a:lnTo>
                  <a:pt x="1782" y="31445"/>
                </a:lnTo>
                <a:lnTo>
                  <a:pt x="1846" y="32619"/>
                </a:lnTo>
                <a:lnTo>
                  <a:pt x="2160" y="38555"/>
                </a:lnTo>
                <a:lnTo>
                  <a:pt x="2225" y="39747"/>
                </a:lnTo>
                <a:lnTo>
                  <a:pt x="2289" y="40949"/>
                </a:lnTo>
                <a:lnTo>
                  <a:pt x="2354" y="42160"/>
                </a:lnTo>
                <a:lnTo>
                  <a:pt x="2419" y="43362"/>
                </a:lnTo>
                <a:lnTo>
                  <a:pt x="2483" y="44574"/>
                </a:lnTo>
                <a:lnTo>
                  <a:pt x="2548" y="45794"/>
                </a:lnTo>
                <a:lnTo>
                  <a:pt x="2613" y="47014"/>
                </a:lnTo>
                <a:lnTo>
                  <a:pt x="2677" y="48235"/>
                </a:lnTo>
                <a:lnTo>
                  <a:pt x="2742" y="49455"/>
                </a:lnTo>
                <a:lnTo>
                  <a:pt x="2797" y="50685"/>
                </a:lnTo>
                <a:lnTo>
                  <a:pt x="2862" y="51924"/>
                </a:lnTo>
                <a:lnTo>
                  <a:pt x="2927" y="53154"/>
                </a:lnTo>
                <a:lnTo>
                  <a:pt x="2991" y="54402"/>
                </a:lnTo>
                <a:lnTo>
                  <a:pt x="3056" y="55641"/>
                </a:lnTo>
                <a:lnTo>
                  <a:pt x="3120" y="56889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155838" y="4125787"/>
            <a:ext cx="3175" cy="65405"/>
          </a:xfrm>
          <a:custGeom>
            <a:avLst/>
            <a:gdLst/>
            <a:ahLst/>
            <a:cxnLst/>
            <a:rect l="l" t="t" r="r" b="b"/>
            <a:pathLst>
              <a:path w="3175" h="65404">
                <a:moveTo>
                  <a:pt x="0" y="0"/>
                </a:moveTo>
                <a:lnTo>
                  <a:pt x="64" y="1248"/>
                </a:lnTo>
                <a:lnTo>
                  <a:pt x="129" y="2505"/>
                </a:lnTo>
                <a:lnTo>
                  <a:pt x="193" y="3763"/>
                </a:lnTo>
                <a:lnTo>
                  <a:pt x="258" y="5020"/>
                </a:lnTo>
                <a:lnTo>
                  <a:pt x="323" y="6277"/>
                </a:lnTo>
                <a:lnTo>
                  <a:pt x="378" y="7544"/>
                </a:lnTo>
                <a:lnTo>
                  <a:pt x="443" y="8820"/>
                </a:lnTo>
                <a:lnTo>
                  <a:pt x="507" y="10096"/>
                </a:lnTo>
                <a:lnTo>
                  <a:pt x="572" y="11372"/>
                </a:lnTo>
                <a:lnTo>
                  <a:pt x="637" y="12648"/>
                </a:lnTo>
                <a:lnTo>
                  <a:pt x="701" y="13933"/>
                </a:lnTo>
                <a:lnTo>
                  <a:pt x="766" y="15218"/>
                </a:lnTo>
                <a:lnTo>
                  <a:pt x="831" y="16513"/>
                </a:lnTo>
                <a:lnTo>
                  <a:pt x="895" y="17807"/>
                </a:lnTo>
                <a:lnTo>
                  <a:pt x="960" y="19101"/>
                </a:lnTo>
                <a:lnTo>
                  <a:pt x="1015" y="20396"/>
                </a:lnTo>
                <a:lnTo>
                  <a:pt x="1080" y="21699"/>
                </a:lnTo>
                <a:lnTo>
                  <a:pt x="1144" y="23012"/>
                </a:lnTo>
                <a:lnTo>
                  <a:pt x="1209" y="24316"/>
                </a:lnTo>
                <a:lnTo>
                  <a:pt x="1274" y="25629"/>
                </a:lnTo>
                <a:lnTo>
                  <a:pt x="1338" y="26951"/>
                </a:lnTo>
                <a:lnTo>
                  <a:pt x="1403" y="28264"/>
                </a:lnTo>
                <a:lnTo>
                  <a:pt x="1468" y="29586"/>
                </a:lnTo>
                <a:lnTo>
                  <a:pt x="1532" y="30918"/>
                </a:lnTo>
                <a:lnTo>
                  <a:pt x="1597" y="32249"/>
                </a:lnTo>
                <a:lnTo>
                  <a:pt x="1652" y="33580"/>
                </a:lnTo>
                <a:lnTo>
                  <a:pt x="1717" y="34912"/>
                </a:lnTo>
                <a:lnTo>
                  <a:pt x="1782" y="36252"/>
                </a:lnTo>
                <a:lnTo>
                  <a:pt x="1846" y="37593"/>
                </a:lnTo>
                <a:lnTo>
                  <a:pt x="1911" y="38934"/>
                </a:lnTo>
                <a:lnTo>
                  <a:pt x="1975" y="40284"/>
                </a:lnTo>
                <a:lnTo>
                  <a:pt x="2040" y="41633"/>
                </a:lnTo>
                <a:lnTo>
                  <a:pt x="2105" y="42993"/>
                </a:lnTo>
                <a:lnTo>
                  <a:pt x="2169" y="44352"/>
                </a:lnTo>
                <a:lnTo>
                  <a:pt x="2234" y="45711"/>
                </a:lnTo>
                <a:lnTo>
                  <a:pt x="2299" y="47070"/>
                </a:lnTo>
                <a:lnTo>
                  <a:pt x="2354" y="48438"/>
                </a:lnTo>
                <a:lnTo>
                  <a:pt x="2419" y="49807"/>
                </a:lnTo>
                <a:lnTo>
                  <a:pt x="2483" y="51175"/>
                </a:lnTo>
                <a:lnTo>
                  <a:pt x="2548" y="52553"/>
                </a:lnTo>
                <a:lnTo>
                  <a:pt x="2613" y="53930"/>
                </a:lnTo>
                <a:lnTo>
                  <a:pt x="2677" y="55317"/>
                </a:lnTo>
                <a:lnTo>
                  <a:pt x="2742" y="56695"/>
                </a:lnTo>
                <a:lnTo>
                  <a:pt x="2807" y="58091"/>
                </a:lnTo>
                <a:lnTo>
                  <a:pt x="2871" y="59478"/>
                </a:lnTo>
                <a:lnTo>
                  <a:pt x="2936" y="60874"/>
                </a:lnTo>
                <a:lnTo>
                  <a:pt x="2991" y="62270"/>
                </a:lnTo>
                <a:lnTo>
                  <a:pt x="3056" y="63666"/>
                </a:lnTo>
                <a:lnTo>
                  <a:pt x="3120" y="65072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158958" y="4190859"/>
            <a:ext cx="3175" cy="72390"/>
          </a:xfrm>
          <a:custGeom>
            <a:avLst/>
            <a:gdLst/>
            <a:ahLst/>
            <a:cxnLst/>
            <a:rect l="l" t="t" r="r" b="b"/>
            <a:pathLst>
              <a:path w="3175" h="72389">
                <a:moveTo>
                  <a:pt x="0" y="0"/>
                </a:moveTo>
                <a:lnTo>
                  <a:pt x="64" y="1405"/>
                </a:lnTo>
                <a:lnTo>
                  <a:pt x="129" y="2810"/>
                </a:lnTo>
                <a:lnTo>
                  <a:pt x="193" y="4225"/>
                </a:lnTo>
                <a:lnTo>
                  <a:pt x="258" y="5639"/>
                </a:lnTo>
                <a:lnTo>
                  <a:pt x="323" y="7054"/>
                </a:lnTo>
                <a:lnTo>
                  <a:pt x="387" y="8469"/>
                </a:lnTo>
                <a:lnTo>
                  <a:pt x="452" y="9893"/>
                </a:lnTo>
                <a:lnTo>
                  <a:pt x="517" y="11316"/>
                </a:lnTo>
                <a:lnTo>
                  <a:pt x="572" y="12749"/>
                </a:lnTo>
                <a:lnTo>
                  <a:pt x="637" y="14183"/>
                </a:lnTo>
                <a:lnTo>
                  <a:pt x="701" y="15616"/>
                </a:lnTo>
                <a:lnTo>
                  <a:pt x="766" y="17049"/>
                </a:lnTo>
                <a:lnTo>
                  <a:pt x="831" y="18491"/>
                </a:lnTo>
                <a:lnTo>
                  <a:pt x="895" y="19933"/>
                </a:lnTo>
                <a:lnTo>
                  <a:pt x="960" y="21376"/>
                </a:lnTo>
                <a:lnTo>
                  <a:pt x="1024" y="22827"/>
                </a:lnTo>
                <a:lnTo>
                  <a:pt x="1089" y="24279"/>
                </a:lnTo>
                <a:lnTo>
                  <a:pt x="1154" y="25731"/>
                </a:lnTo>
                <a:lnTo>
                  <a:pt x="1209" y="27182"/>
                </a:lnTo>
                <a:lnTo>
                  <a:pt x="1274" y="28643"/>
                </a:lnTo>
                <a:lnTo>
                  <a:pt x="1338" y="30104"/>
                </a:lnTo>
                <a:lnTo>
                  <a:pt x="1403" y="31574"/>
                </a:lnTo>
                <a:lnTo>
                  <a:pt x="1468" y="33035"/>
                </a:lnTo>
                <a:lnTo>
                  <a:pt x="1532" y="34505"/>
                </a:lnTo>
                <a:lnTo>
                  <a:pt x="1597" y="35984"/>
                </a:lnTo>
                <a:lnTo>
                  <a:pt x="1662" y="37454"/>
                </a:lnTo>
                <a:lnTo>
                  <a:pt x="1726" y="38934"/>
                </a:lnTo>
                <a:lnTo>
                  <a:pt x="1791" y="40413"/>
                </a:lnTo>
                <a:lnTo>
                  <a:pt x="1846" y="41892"/>
                </a:lnTo>
                <a:lnTo>
                  <a:pt x="1911" y="43381"/>
                </a:lnTo>
                <a:lnTo>
                  <a:pt x="1975" y="44869"/>
                </a:lnTo>
                <a:lnTo>
                  <a:pt x="2040" y="46358"/>
                </a:lnTo>
                <a:lnTo>
                  <a:pt x="2105" y="47856"/>
                </a:lnTo>
                <a:lnTo>
                  <a:pt x="2169" y="49354"/>
                </a:lnTo>
                <a:lnTo>
                  <a:pt x="2234" y="50851"/>
                </a:lnTo>
                <a:lnTo>
                  <a:pt x="2299" y="52349"/>
                </a:lnTo>
                <a:lnTo>
                  <a:pt x="2363" y="53856"/>
                </a:lnTo>
                <a:lnTo>
                  <a:pt x="2428" y="55363"/>
                </a:lnTo>
                <a:lnTo>
                  <a:pt x="2493" y="56871"/>
                </a:lnTo>
                <a:lnTo>
                  <a:pt x="2548" y="58378"/>
                </a:lnTo>
                <a:lnTo>
                  <a:pt x="2613" y="59894"/>
                </a:lnTo>
                <a:lnTo>
                  <a:pt x="2677" y="61410"/>
                </a:lnTo>
                <a:lnTo>
                  <a:pt x="2742" y="62927"/>
                </a:lnTo>
                <a:lnTo>
                  <a:pt x="2807" y="64452"/>
                </a:lnTo>
                <a:lnTo>
                  <a:pt x="2871" y="65978"/>
                </a:lnTo>
                <a:lnTo>
                  <a:pt x="2936" y="67503"/>
                </a:lnTo>
                <a:lnTo>
                  <a:pt x="3000" y="69029"/>
                </a:lnTo>
                <a:lnTo>
                  <a:pt x="3065" y="70564"/>
                </a:lnTo>
                <a:lnTo>
                  <a:pt x="3130" y="72098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162089" y="4262958"/>
            <a:ext cx="3175" cy="78105"/>
          </a:xfrm>
          <a:custGeom>
            <a:avLst/>
            <a:gdLst/>
            <a:ahLst/>
            <a:cxnLst/>
            <a:rect l="l" t="t" r="r" b="b"/>
            <a:pathLst>
              <a:path w="3175" h="78104">
                <a:moveTo>
                  <a:pt x="0" y="0"/>
                </a:moveTo>
                <a:lnTo>
                  <a:pt x="55" y="1534"/>
                </a:lnTo>
                <a:lnTo>
                  <a:pt x="120" y="3069"/>
                </a:lnTo>
                <a:lnTo>
                  <a:pt x="184" y="4613"/>
                </a:lnTo>
                <a:lnTo>
                  <a:pt x="249" y="6157"/>
                </a:lnTo>
                <a:lnTo>
                  <a:pt x="313" y="7701"/>
                </a:lnTo>
                <a:lnTo>
                  <a:pt x="378" y="9245"/>
                </a:lnTo>
                <a:lnTo>
                  <a:pt x="443" y="10799"/>
                </a:lnTo>
                <a:lnTo>
                  <a:pt x="507" y="12352"/>
                </a:lnTo>
                <a:lnTo>
                  <a:pt x="572" y="13905"/>
                </a:lnTo>
                <a:lnTo>
                  <a:pt x="637" y="15468"/>
                </a:lnTo>
                <a:lnTo>
                  <a:pt x="701" y="17021"/>
                </a:lnTo>
                <a:lnTo>
                  <a:pt x="757" y="18584"/>
                </a:lnTo>
                <a:lnTo>
                  <a:pt x="821" y="20146"/>
                </a:lnTo>
                <a:lnTo>
                  <a:pt x="886" y="21718"/>
                </a:lnTo>
                <a:lnTo>
                  <a:pt x="951" y="23290"/>
                </a:lnTo>
                <a:lnTo>
                  <a:pt x="1015" y="24852"/>
                </a:lnTo>
                <a:lnTo>
                  <a:pt x="1080" y="26433"/>
                </a:lnTo>
                <a:lnTo>
                  <a:pt x="1144" y="28005"/>
                </a:lnTo>
                <a:lnTo>
                  <a:pt x="1209" y="29586"/>
                </a:lnTo>
                <a:lnTo>
                  <a:pt x="1274" y="31167"/>
                </a:lnTo>
                <a:lnTo>
                  <a:pt x="1338" y="32748"/>
                </a:lnTo>
                <a:lnTo>
                  <a:pt x="1394" y="34329"/>
                </a:lnTo>
                <a:lnTo>
                  <a:pt x="1458" y="35919"/>
                </a:lnTo>
                <a:lnTo>
                  <a:pt x="1523" y="37501"/>
                </a:lnTo>
                <a:lnTo>
                  <a:pt x="1588" y="39091"/>
                </a:lnTo>
                <a:lnTo>
                  <a:pt x="1652" y="40690"/>
                </a:lnTo>
                <a:lnTo>
                  <a:pt x="1717" y="42281"/>
                </a:lnTo>
                <a:lnTo>
                  <a:pt x="1782" y="43880"/>
                </a:lnTo>
                <a:lnTo>
                  <a:pt x="1846" y="45480"/>
                </a:lnTo>
                <a:lnTo>
                  <a:pt x="1911" y="47079"/>
                </a:lnTo>
                <a:lnTo>
                  <a:pt x="1975" y="48688"/>
                </a:lnTo>
                <a:lnTo>
                  <a:pt x="2040" y="50287"/>
                </a:lnTo>
                <a:lnTo>
                  <a:pt x="2096" y="51896"/>
                </a:lnTo>
                <a:lnTo>
                  <a:pt x="2160" y="53505"/>
                </a:lnTo>
                <a:lnTo>
                  <a:pt x="2225" y="55123"/>
                </a:lnTo>
                <a:lnTo>
                  <a:pt x="2289" y="56732"/>
                </a:lnTo>
                <a:lnTo>
                  <a:pt x="2354" y="58350"/>
                </a:lnTo>
                <a:lnTo>
                  <a:pt x="2419" y="59968"/>
                </a:lnTo>
                <a:lnTo>
                  <a:pt x="2483" y="61586"/>
                </a:lnTo>
                <a:lnTo>
                  <a:pt x="2548" y="63204"/>
                </a:lnTo>
                <a:lnTo>
                  <a:pt x="2613" y="64831"/>
                </a:lnTo>
                <a:lnTo>
                  <a:pt x="2677" y="66458"/>
                </a:lnTo>
                <a:lnTo>
                  <a:pt x="2733" y="68086"/>
                </a:lnTo>
                <a:lnTo>
                  <a:pt x="2797" y="69713"/>
                </a:lnTo>
                <a:lnTo>
                  <a:pt x="2862" y="71349"/>
                </a:lnTo>
                <a:lnTo>
                  <a:pt x="2927" y="72977"/>
                </a:lnTo>
                <a:lnTo>
                  <a:pt x="2991" y="74613"/>
                </a:lnTo>
                <a:lnTo>
                  <a:pt x="3056" y="76250"/>
                </a:lnTo>
                <a:lnTo>
                  <a:pt x="3120" y="77895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165210" y="4340854"/>
            <a:ext cx="3175" cy="82550"/>
          </a:xfrm>
          <a:custGeom>
            <a:avLst/>
            <a:gdLst/>
            <a:ahLst/>
            <a:cxnLst/>
            <a:rect l="l" t="t" r="r" b="b"/>
            <a:pathLst>
              <a:path w="3175" h="82550">
                <a:moveTo>
                  <a:pt x="0" y="0"/>
                </a:moveTo>
                <a:lnTo>
                  <a:pt x="64" y="1636"/>
                </a:lnTo>
                <a:lnTo>
                  <a:pt x="129" y="3282"/>
                </a:lnTo>
                <a:lnTo>
                  <a:pt x="193" y="4928"/>
                </a:lnTo>
                <a:lnTo>
                  <a:pt x="249" y="6573"/>
                </a:lnTo>
                <a:lnTo>
                  <a:pt x="313" y="8219"/>
                </a:lnTo>
                <a:lnTo>
                  <a:pt x="378" y="9874"/>
                </a:lnTo>
                <a:lnTo>
                  <a:pt x="443" y="11520"/>
                </a:lnTo>
                <a:lnTo>
                  <a:pt x="507" y="13175"/>
                </a:lnTo>
                <a:lnTo>
                  <a:pt x="572" y="14830"/>
                </a:lnTo>
                <a:lnTo>
                  <a:pt x="637" y="16485"/>
                </a:lnTo>
                <a:lnTo>
                  <a:pt x="701" y="18149"/>
                </a:lnTo>
                <a:lnTo>
                  <a:pt x="766" y="19813"/>
                </a:lnTo>
                <a:lnTo>
                  <a:pt x="831" y="21468"/>
                </a:lnTo>
                <a:lnTo>
                  <a:pt x="895" y="23133"/>
                </a:lnTo>
                <a:lnTo>
                  <a:pt x="951" y="24806"/>
                </a:lnTo>
                <a:lnTo>
                  <a:pt x="1015" y="26470"/>
                </a:lnTo>
                <a:lnTo>
                  <a:pt x="1080" y="28144"/>
                </a:lnTo>
                <a:lnTo>
                  <a:pt x="1144" y="29808"/>
                </a:lnTo>
                <a:lnTo>
                  <a:pt x="1209" y="31481"/>
                </a:lnTo>
                <a:lnTo>
                  <a:pt x="1274" y="33164"/>
                </a:lnTo>
                <a:lnTo>
                  <a:pt x="1338" y="34838"/>
                </a:lnTo>
                <a:lnTo>
                  <a:pt x="1403" y="36511"/>
                </a:lnTo>
                <a:lnTo>
                  <a:pt x="1468" y="38194"/>
                </a:lnTo>
                <a:lnTo>
                  <a:pt x="1532" y="39877"/>
                </a:lnTo>
                <a:lnTo>
                  <a:pt x="1588" y="41559"/>
                </a:lnTo>
                <a:lnTo>
                  <a:pt x="1652" y="43242"/>
                </a:lnTo>
                <a:lnTo>
                  <a:pt x="1717" y="44925"/>
                </a:lnTo>
                <a:lnTo>
                  <a:pt x="1782" y="46617"/>
                </a:lnTo>
                <a:lnTo>
                  <a:pt x="1846" y="48309"/>
                </a:lnTo>
                <a:lnTo>
                  <a:pt x="1911" y="50001"/>
                </a:lnTo>
                <a:lnTo>
                  <a:pt x="1975" y="51693"/>
                </a:lnTo>
                <a:lnTo>
                  <a:pt x="2040" y="53385"/>
                </a:lnTo>
                <a:lnTo>
                  <a:pt x="2105" y="55077"/>
                </a:lnTo>
                <a:lnTo>
                  <a:pt x="2169" y="56778"/>
                </a:lnTo>
                <a:lnTo>
                  <a:pt x="2234" y="58470"/>
                </a:lnTo>
                <a:lnTo>
                  <a:pt x="2289" y="60171"/>
                </a:lnTo>
                <a:lnTo>
                  <a:pt x="2354" y="61872"/>
                </a:lnTo>
                <a:lnTo>
                  <a:pt x="2419" y="63574"/>
                </a:lnTo>
                <a:lnTo>
                  <a:pt x="2483" y="65284"/>
                </a:lnTo>
                <a:lnTo>
                  <a:pt x="2548" y="66985"/>
                </a:lnTo>
                <a:lnTo>
                  <a:pt x="2613" y="68696"/>
                </a:lnTo>
                <a:lnTo>
                  <a:pt x="2677" y="70406"/>
                </a:lnTo>
                <a:lnTo>
                  <a:pt x="2742" y="72117"/>
                </a:lnTo>
                <a:lnTo>
                  <a:pt x="2807" y="73827"/>
                </a:lnTo>
                <a:lnTo>
                  <a:pt x="2871" y="75538"/>
                </a:lnTo>
                <a:lnTo>
                  <a:pt x="2927" y="77248"/>
                </a:lnTo>
                <a:lnTo>
                  <a:pt x="2991" y="78968"/>
                </a:lnTo>
                <a:lnTo>
                  <a:pt x="3056" y="80688"/>
                </a:lnTo>
                <a:lnTo>
                  <a:pt x="3120" y="82407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168331" y="4423262"/>
            <a:ext cx="3175" cy="85725"/>
          </a:xfrm>
          <a:custGeom>
            <a:avLst/>
            <a:gdLst/>
            <a:ahLst/>
            <a:cxnLst/>
            <a:rect l="l" t="t" r="r" b="b"/>
            <a:pathLst>
              <a:path w="3175" h="85725">
                <a:moveTo>
                  <a:pt x="0" y="0"/>
                </a:moveTo>
                <a:lnTo>
                  <a:pt x="64" y="1719"/>
                </a:lnTo>
                <a:lnTo>
                  <a:pt x="129" y="3439"/>
                </a:lnTo>
                <a:lnTo>
                  <a:pt x="193" y="5159"/>
                </a:lnTo>
                <a:lnTo>
                  <a:pt x="258" y="6878"/>
                </a:lnTo>
                <a:lnTo>
                  <a:pt x="323" y="8607"/>
                </a:lnTo>
                <a:lnTo>
                  <a:pt x="387" y="10336"/>
                </a:lnTo>
                <a:lnTo>
                  <a:pt x="452" y="12065"/>
                </a:lnTo>
                <a:lnTo>
                  <a:pt x="507" y="13785"/>
                </a:lnTo>
                <a:lnTo>
                  <a:pt x="572" y="15523"/>
                </a:lnTo>
                <a:lnTo>
                  <a:pt x="637" y="17252"/>
                </a:lnTo>
                <a:lnTo>
                  <a:pt x="701" y="18981"/>
                </a:lnTo>
                <a:lnTo>
                  <a:pt x="766" y="20719"/>
                </a:lnTo>
                <a:lnTo>
                  <a:pt x="831" y="22448"/>
                </a:lnTo>
                <a:lnTo>
                  <a:pt x="895" y="24187"/>
                </a:lnTo>
                <a:lnTo>
                  <a:pt x="960" y="25925"/>
                </a:lnTo>
                <a:lnTo>
                  <a:pt x="1024" y="27663"/>
                </a:lnTo>
                <a:lnTo>
                  <a:pt x="1089" y="29401"/>
                </a:lnTo>
                <a:lnTo>
                  <a:pt x="1144" y="31149"/>
                </a:lnTo>
                <a:lnTo>
                  <a:pt x="1209" y="32887"/>
                </a:lnTo>
                <a:lnTo>
                  <a:pt x="1274" y="34625"/>
                </a:lnTo>
                <a:lnTo>
                  <a:pt x="1338" y="36373"/>
                </a:lnTo>
                <a:lnTo>
                  <a:pt x="1403" y="38120"/>
                </a:lnTo>
                <a:lnTo>
                  <a:pt x="1468" y="39867"/>
                </a:lnTo>
                <a:lnTo>
                  <a:pt x="1532" y="41615"/>
                </a:lnTo>
                <a:lnTo>
                  <a:pt x="1597" y="43362"/>
                </a:lnTo>
                <a:lnTo>
                  <a:pt x="1662" y="45110"/>
                </a:lnTo>
                <a:lnTo>
                  <a:pt x="1726" y="46857"/>
                </a:lnTo>
                <a:lnTo>
                  <a:pt x="1791" y="48614"/>
                </a:lnTo>
                <a:lnTo>
                  <a:pt x="1846" y="50361"/>
                </a:lnTo>
                <a:lnTo>
                  <a:pt x="1911" y="52118"/>
                </a:lnTo>
                <a:lnTo>
                  <a:pt x="1975" y="53875"/>
                </a:lnTo>
                <a:lnTo>
                  <a:pt x="2040" y="55632"/>
                </a:lnTo>
                <a:lnTo>
                  <a:pt x="2105" y="57388"/>
                </a:lnTo>
                <a:lnTo>
                  <a:pt x="2169" y="59145"/>
                </a:lnTo>
                <a:lnTo>
                  <a:pt x="2234" y="60902"/>
                </a:lnTo>
                <a:lnTo>
                  <a:pt x="2299" y="62658"/>
                </a:lnTo>
                <a:lnTo>
                  <a:pt x="2363" y="64424"/>
                </a:lnTo>
                <a:lnTo>
                  <a:pt x="2428" y="66181"/>
                </a:lnTo>
                <a:lnTo>
                  <a:pt x="2483" y="67947"/>
                </a:lnTo>
                <a:lnTo>
                  <a:pt x="2548" y="69713"/>
                </a:lnTo>
                <a:lnTo>
                  <a:pt x="2613" y="71479"/>
                </a:lnTo>
                <a:lnTo>
                  <a:pt x="2677" y="73245"/>
                </a:lnTo>
                <a:lnTo>
                  <a:pt x="2742" y="75011"/>
                </a:lnTo>
                <a:lnTo>
                  <a:pt x="2807" y="76777"/>
                </a:lnTo>
                <a:lnTo>
                  <a:pt x="2871" y="78543"/>
                </a:lnTo>
                <a:lnTo>
                  <a:pt x="2936" y="80309"/>
                </a:lnTo>
                <a:lnTo>
                  <a:pt x="3000" y="82084"/>
                </a:lnTo>
                <a:lnTo>
                  <a:pt x="3065" y="83850"/>
                </a:lnTo>
                <a:lnTo>
                  <a:pt x="3120" y="85625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171451" y="4508887"/>
            <a:ext cx="3175" cy="87630"/>
          </a:xfrm>
          <a:custGeom>
            <a:avLst/>
            <a:gdLst/>
            <a:ahLst/>
            <a:cxnLst/>
            <a:rect l="l" t="t" r="r" b="b"/>
            <a:pathLst>
              <a:path w="3175" h="87629">
                <a:moveTo>
                  <a:pt x="0" y="0"/>
                </a:moveTo>
                <a:lnTo>
                  <a:pt x="64" y="1765"/>
                </a:lnTo>
                <a:lnTo>
                  <a:pt x="129" y="3541"/>
                </a:lnTo>
                <a:lnTo>
                  <a:pt x="193" y="5316"/>
                </a:lnTo>
                <a:lnTo>
                  <a:pt x="258" y="7091"/>
                </a:lnTo>
                <a:lnTo>
                  <a:pt x="323" y="8866"/>
                </a:lnTo>
                <a:lnTo>
                  <a:pt x="387" y="10641"/>
                </a:lnTo>
                <a:lnTo>
                  <a:pt x="452" y="12417"/>
                </a:lnTo>
                <a:lnTo>
                  <a:pt x="517" y="14192"/>
                </a:lnTo>
                <a:lnTo>
                  <a:pt x="581" y="15967"/>
                </a:lnTo>
                <a:lnTo>
                  <a:pt x="646" y="17751"/>
                </a:lnTo>
                <a:lnTo>
                  <a:pt x="701" y="19527"/>
                </a:lnTo>
                <a:lnTo>
                  <a:pt x="766" y="21311"/>
                </a:lnTo>
                <a:lnTo>
                  <a:pt x="831" y="23086"/>
                </a:lnTo>
                <a:lnTo>
                  <a:pt x="895" y="24871"/>
                </a:lnTo>
                <a:lnTo>
                  <a:pt x="960" y="26655"/>
                </a:lnTo>
                <a:lnTo>
                  <a:pt x="1024" y="28440"/>
                </a:lnTo>
                <a:lnTo>
                  <a:pt x="1089" y="30224"/>
                </a:lnTo>
                <a:lnTo>
                  <a:pt x="1154" y="31999"/>
                </a:lnTo>
                <a:lnTo>
                  <a:pt x="1218" y="33793"/>
                </a:lnTo>
                <a:lnTo>
                  <a:pt x="1283" y="35577"/>
                </a:lnTo>
                <a:lnTo>
                  <a:pt x="1338" y="37362"/>
                </a:lnTo>
                <a:lnTo>
                  <a:pt x="1403" y="39146"/>
                </a:lnTo>
                <a:lnTo>
                  <a:pt x="1468" y="40931"/>
                </a:lnTo>
                <a:lnTo>
                  <a:pt x="1532" y="42724"/>
                </a:lnTo>
                <a:lnTo>
                  <a:pt x="1597" y="44509"/>
                </a:lnTo>
                <a:lnTo>
                  <a:pt x="1662" y="46293"/>
                </a:lnTo>
                <a:lnTo>
                  <a:pt x="1726" y="48087"/>
                </a:lnTo>
                <a:lnTo>
                  <a:pt x="1791" y="49881"/>
                </a:lnTo>
                <a:lnTo>
                  <a:pt x="1855" y="51665"/>
                </a:lnTo>
                <a:lnTo>
                  <a:pt x="1920" y="53459"/>
                </a:lnTo>
                <a:lnTo>
                  <a:pt x="1985" y="55252"/>
                </a:lnTo>
                <a:lnTo>
                  <a:pt x="2040" y="57037"/>
                </a:lnTo>
                <a:lnTo>
                  <a:pt x="2105" y="58831"/>
                </a:lnTo>
                <a:lnTo>
                  <a:pt x="2169" y="60624"/>
                </a:lnTo>
                <a:lnTo>
                  <a:pt x="2234" y="62418"/>
                </a:lnTo>
                <a:lnTo>
                  <a:pt x="2299" y="64212"/>
                </a:lnTo>
                <a:lnTo>
                  <a:pt x="2363" y="66005"/>
                </a:lnTo>
                <a:lnTo>
                  <a:pt x="2428" y="67799"/>
                </a:lnTo>
                <a:lnTo>
                  <a:pt x="2493" y="69593"/>
                </a:lnTo>
                <a:lnTo>
                  <a:pt x="2557" y="71386"/>
                </a:lnTo>
                <a:lnTo>
                  <a:pt x="2622" y="73189"/>
                </a:lnTo>
                <a:lnTo>
                  <a:pt x="2677" y="74983"/>
                </a:lnTo>
                <a:lnTo>
                  <a:pt x="2742" y="76777"/>
                </a:lnTo>
                <a:lnTo>
                  <a:pt x="2807" y="78570"/>
                </a:lnTo>
                <a:lnTo>
                  <a:pt x="2871" y="80373"/>
                </a:lnTo>
                <a:lnTo>
                  <a:pt x="2936" y="82167"/>
                </a:lnTo>
                <a:lnTo>
                  <a:pt x="3000" y="83970"/>
                </a:lnTo>
                <a:lnTo>
                  <a:pt x="3065" y="85764"/>
                </a:lnTo>
                <a:lnTo>
                  <a:pt x="3130" y="87567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174582" y="4596455"/>
            <a:ext cx="3175" cy="88900"/>
          </a:xfrm>
          <a:custGeom>
            <a:avLst/>
            <a:gdLst/>
            <a:ahLst/>
            <a:cxnLst/>
            <a:rect l="l" t="t" r="r" b="b"/>
            <a:pathLst>
              <a:path w="3175" h="88900">
                <a:moveTo>
                  <a:pt x="0" y="0"/>
                </a:moveTo>
                <a:lnTo>
                  <a:pt x="64" y="1793"/>
                </a:lnTo>
                <a:lnTo>
                  <a:pt x="129" y="3596"/>
                </a:lnTo>
                <a:lnTo>
                  <a:pt x="193" y="5390"/>
                </a:lnTo>
                <a:lnTo>
                  <a:pt x="249" y="7193"/>
                </a:lnTo>
                <a:lnTo>
                  <a:pt x="313" y="8996"/>
                </a:lnTo>
                <a:lnTo>
                  <a:pt x="378" y="10789"/>
                </a:lnTo>
                <a:lnTo>
                  <a:pt x="443" y="12592"/>
                </a:lnTo>
                <a:lnTo>
                  <a:pt x="507" y="14395"/>
                </a:lnTo>
                <a:lnTo>
                  <a:pt x="572" y="16189"/>
                </a:lnTo>
                <a:lnTo>
                  <a:pt x="637" y="17992"/>
                </a:lnTo>
                <a:lnTo>
                  <a:pt x="701" y="19795"/>
                </a:lnTo>
                <a:lnTo>
                  <a:pt x="766" y="21598"/>
                </a:lnTo>
                <a:lnTo>
                  <a:pt x="831" y="23401"/>
                </a:lnTo>
                <a:lnTo>
                  <a:pt x="886" y="25194"/>
                </a:lnTo>
                <a:lnTo>
                  <a:pt x="951" y="26997"/>
                </a:lnTo>
                <a:lnTo>
                  <a:pt x="1015" y="28800"/>
                </a:lnTo>
                <a:lnTo>
                  <a:pt x="1080" y="30603"/>
                </a:lnTo>
                <a:lnTo>
                  <a:pt x="1144" y="32406"/>
                </a:lnTo>
                <a:lnTo>
                  <a:pt x="1209" y="34209"/>
                </a:lnTo>
                <a:lnTo>
                  <a:pt x="1274" y="36012"/>
                </a:lnTo>
                <a:lnTo>
                  <a:pt x="1338" y="37815"/>
                </a:lnTo>
                <a:lnTo>
                  <a:pt x="1403" y="39618"/>
                </a:lnTo>
                <a:lnTo>
                  <a:pt x="1468" y="41421"/>
                </a:lnTo>
                <a:lnTo>
                  <a:pt x="1523" y="43224"/>
                </a:lnTo>
                <a:lnTo>
                  <a:pt x="1588" y="45027"/>
                </a:lnTo>
                <a:lnTo>
                  <a:pt x="1652" y="46830"/>
                </a:lnTo>
                <a:lnTo>
                  <a:pt x="1717" y="48632"/>
                </a:lnTo>
                <a:lnTo>
                  <a:pt x="1782" y="50435"/>
                </a:lnTo>
                <a:lnTo>
                  <a:pt x="1846" y="52238"/>
                </a:lnTo>
                <a:lnTo>
                  <a:pt x="1911" y="54041"/>
                </a:lnTo>
                <a:lnTo>
                  <a:pt x="1975" y="55844"/>
                </a:lnTo>
                <a:lnTo>
                  <a:pt x="2040" y="57638"/>
                </a:lnTo>
                <a:lnTo>
                  <a:pt x="2105" y="59450"/>
                </a:lnTo>
                <a:lnTo>
                  <a:pt x="2169" y="61244"/>
                </a:lnTo>
                <a:lnTo>
                  <a:pt x="2225" y="63047"/>
                </a:lnTo>
                <a:lnTo>
                  <a:pt x="2289" y="64850"/>
                </a:lnTo>
                <a:lnTo>
                  <a:pt x="2354" y="66653"/>
                </a:lnTo>
                <a:lnTo>
                  <a:pt x="2419" y="68456"/>
                </a:lnTo>
                <a:lnTo>
                  <a:pt x="2483" y="70258"/>
                </a:lnTo>
                <a:lnTo>
                  <a:pt x="2548" y="72061"/>
                </a:lnTo>
                <a:lnTo>
                  <a:pt x="2613" y="73864"/>
                </a:lnTo>
                <a:lnTo>
                  <a:pt x="2677" y="75667"/>
                </a:lnTo>
                <a:lnTo>
                  <a:pt x="2742" y="77470"/>
                </a:lnTo>
                <a:lnTo>
                  <a:pt x="2807" y="79273"/>
                </a:lnTo>
                <a:lnTo>
                  <a:pt x="2862" y="81076"/>
                </a:lnTo>
                <a:lnTo>
                  <a:pt x="2927" y="82879"/>
                </a:lnTo>
                <a:lnTo>
                  <a:pt x="2991" y="84673"/>
                </a:lnTo>
                <a:lnTo>
                  <a:pt x="3056" y="86476"/>
                </a:lnTo>
                <a:lnTo>
                  <a:pt x="3120" y="88279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177703" y="4684734"/>
            <a:ext cx="3175" cy="88265"/>
          </a:xfrm>
          <a:custGeom>
            <a:avLst/>
            <a:gdLst/>
            <a:ahLst/>
            <a:cxnLst/>
            <a:rect l="l" t="t" r="r" b="b"/>
            <a:pathLst>
              <a:path w="3175" h="88264">
                <a:moveTo>
                  <a:pt x="0" y="0"/>
                </a:moveTo>
                <a:lnTo>
                  <a:pt x="64" y="1802"/>
                </a:lnTo>
                <a:lnTo>
                  <a:pt x="129" y="3605"/>
                </a:lnTo>
                <a:lnTo>
                  <a:pt x="193" y="5399"/>
                </a:lnTo>
                <a:lnTo>
                  <a:pt x="258" y="7202"/>
                </a:lnTo>
                <a:lnTo>
                  <a:pt x="323" y="9005"/>
                </a:lnTo>
                <a:lnTo>
                  <a:pt x="387" y="10799"/>
                </a:lnTo>
                <a:lnTo>
                  <a:pt x="443" y="12602"/>
                </a:lnTo>
                <a:lnTo>
                  <a:pt x="507" y="14404"/>
                </a:lnTo>
                <a:lnTo>
                  <a:pt x="572" y="16198"/>
                </a:lnTo>
                <a:lnTo>
                  <a:pt x="637" y="18001"/>
                </a:lnTo>
                <a:lnTo>
                  <a:pt x="701" y="19795"/>
                </a:lnTo>
                <a:lnTo>
                  <a:pt x="766" y="21598"/>
                </a:lnTo>
                <a:lnTo>
                  <a:pt x="831" y="23391"/>
                </a:lnTo>
                <a:lnTo>
                  <a:pt x="895" y="25194"/>
                </a:lnTo>
                <a:lnTo>
                  <a:pt x="960" y="26988"/>
                </a:lnTo>
                <a:lnTo>
                  <a:pt x="1024" y="28791"/>
                </a:lnTo>
                <a:lnTo>
                  <a:pt x="1080" y="30585"/>
                </a:lnTo>
                <a:lnTo>
                  <a:pt x="1144" y="32378"/>
                </a:lnTo>
                <a:lnTo>
                  <a:pt x="1209" y="34172"/>
                </a:lnTo>
                <a:lnTo>
                  <a:pt x="1274" y="35975"/>
                </a:lnTo>
                <a:lnTo>
                  <a:pt x="1338" y="37769"/>
                </a:lnTo>
                <a:lnTo>
                  <a:pt x="1403" y="39562"/>
                </a:lnTo>
                <a:lnTo>
                  <a:pt x="1468" y="41356"/>
                </a:lnTo>
                <a:lnTo>
                  <a:pt x="1532" y="43150"/>
                </a:lnTo>
                <a:lnTo>
                  <a:pt x="1597" y="44943"/>
                </a:lnTo>
                <a:lnTo>
                  <a:pt x="1662" y="46737"/>
                </a:lnTo>
                <a:lnTo>
                  <a:pt x="1726" y="48531"/>
                </a:lnTo>
                <a:lnTo>
                  <a:pt x="1782" y="50324"/>
                </a:lnTo>
                <a:lnTo>
                  <a:pt x="1846" y="52118"/>
                </a:lnTo>
                <a:lnTo>
                  <a:pt x="1911" y="53903"/>
                </a:lnTo>
                <a:lnTo>
                  <a:pt x="1975" y="55696"/>
                </a:lnTo>
                <a:lnTo>
                  <a:pt x="2040" y="57490"/>
                </a:lnTo>
                <a:lnTo>
                  <a:pt x="2105" y="59274"/>
                </a:lnTo>
                <a:lnTo>
                  <a:pt x="2169" y="61068"/>
                </a:lnTo>
                <a:lnTo>
                  <a:pt x="2234" y="62862"/>
                </a:lnTo>
                <a:lnTo>
                  <a:pt x="2299" y="64646"/>
                </a:lnTo>
                <a:lnTo>
                  <a:pt x="2363" y="66431"/>
                </a:lnTo>
                <a:lnTo>
                  <a:pt x="2419" y="68224"/>
                </a:lnTo>
                <a:lnTo>
                  <a:pt x="2483" y="70009"/>
                </a:lnTo>
                <a:lnTo>
                  <a:pt x="2548" y="71793"/>
                </a:lnTo>
                <a:lnTo>
                  <a:pt x="2613" y="73578"/>
                </a:lnTo>
                <a:lnTo>
                  <a:pt x="2936" y="82500"/>
                </a:lnTo>
                <a:lnTo>
                  <a:pt x="3000" y="84284"/>
                </a:lnTo>
                <a:lnTo>
                  <a:pt x="3065" y="86069"/>
                </a:lnTo>
                <a:lnTo>
                  <a:pt x="3120" y="87853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180824" y="4772588"/>
            <a:ext cx="3175" cy="86360"/>
          </a:xfrm>
          <a:custGeom>
            <a:avLst/>
            <a:gdLst/>
            <a:ahLst/>
            <a:cxnLst/>
            <a:rect l="l" t="t" r="r" b="b"/>
            <a:pathLst>
              <a:path w="3175" h="86360">
                <a:moveTo>
                  <a:pt x="0" y="0"/>
                </a:moveTo>
                <a:lnTo>
                  <a:pt x="64" y="1775"/>
                </a:lnTo>
                <a:lnTo>
                  <a:pt x="129" y="3559"/>
                </a:lnTo>
                <a:lnTo>
                  <a:pt x="193" y="5334"/>
                </a:lnTo>
                <a:lnTo>
                  <a:pt x="258" y="7119"/>
                </a:lnTo>
                <a:lnTo>
                  <a:pt x="323" y="8894"/>
                </a:lnTo>
                <a:lnTo>
                  <a:pt x="387" y="10669"/>
                </a:lnTo>
                <a:lnTo>
                  <a:pt x="452" y="12444"/>
                </a:lnTo>
                <a:lnTo>
                  <a:pt x="517" y="14229"/>
                </a:lnTo>
                <a:lnTo>
                  <a:pt x="581" y="16004"/>
                </a:lnTo>
                <a:lnTo>
                  <a:pt x="637" y="17779"/>
                </a:lnTo>
                <a:lnTo>
                  <a:pt x="701" y="19545"/>
                </a:lnTo>
                <a:lnTo>
                  <a:pt x="766" y="21320"/>
                </a:lnTo>
                <a:lnTo>
                  <a:pt x="831" y="23096"/>
                </a:lnTo>
                <a:lnTo>
                  <a:pt x="895" y="24871"/>
                </a:lnTo>
                <a:lnTo>
                  <a:pt x="960" y="26637"/>
                </a:lnTo>
                <a:lnTo>
                  <a:pt x="1024" y="28412"/>
                </a:lnTo>
                <a:lnTo>
                  <a:pt x="1089" y="30178"/>
                </a:lnTo>
                <a:lnTo>
                  <a:pt x="1154" y="31944"/>
                </a:lnTo>
                <a:lnTo>
                  <a:pt x="1218" y="33719"/>
                </a:lnTo>
                <a:lnTo>
                  <a:pt x="1274" y="35485"/>
                </a:lnTo>
                <a:lnTo>
                  <a:pt x="1338" y="37251"/>
                </a:lnTo>
                <a:lnTo>
                  <a:pt x="1403" y="39017"/>
                </a:lnTo>
                <a:lnTo>
                  <a:pt x="1468" y="40783"/>
                </a:lnTo>
                <a:lnTo>
                  <a:pt x="1532" y="42549"/>
                </a:lnTo>
                <a:lnTo>
                  <a:pt x="1597" y="44305"/>
                </a:lnTo>
                <a:lnTo>
                  <a:pt x="1662" y="46071"/>
                </a:lnTo>
                <a:lnTo>
                  <a:pt x="1726" y="47828"/>
                </a:lnTo>
                <a:lnTo>
                  <a:pt x="1791" y="49594"/>
                </a:lnTo>
                <a:lnTo>
                  <a:pt x="1855" y="51351"/>
                </a:lnTo>
                <a:lnTo>
                  <a:pt x="1920" y="53117"/>
                </a:lnTo>
                <a:lnTo>
                  <a:pt x="1975" y="54873"/>
                </a:lnTo>
                <a:lnTo>
                  <a:pt x="2040" y="56630"/>
                </a:lnTo>
                <a:lnTo>
                  <a:pt x="2105" y="58387"/>
                </a:lnTo>
                <a:lnTo>
                  <a:pt x="2169" y="60144"/>
                </a:lnTo>
                <a:lnTo>
                  <a:pt x="2234" y="61891"/>
                </a:lnTo>
                <a:lnTo>
                  <a:pt x="2299" y="63648"/>
                </a:lnTo>
                <a:lnTo>
                  <a:pt x="2363" y="65404"/>
                </a:lnTo>
                <a:lnTo>
                  <a:pt x="2428" y="67152"/>
                </a:lnTo>
                <a:lnTo>
                  <a:pt x="2493" y="68909"/>
                </a:lnTo>
                <a:lnTo>
                  <a:pt x="2557" y="70656"/>
                </a:lnTo>
                <a:lnTo>
                  <a:pt x="2613" y="72403"/>
                </a:lnTo>
                <a:lnTo>
                  <a:pt x="2677" y="74151"/>
                </a:lnTo>
                <a:lnTo>
                  <a:pt x="2742" y="75898"/>
                </a:lnTo>
                <a:lnTo>
                  <a:pt x="2807" y="77646"/>
                </a:lnTo>
                <a:lnTo>
                  <a:pt x="2871" y="79393"/>
                </a:lnTo>
                <a:lnTo>
                  <a:pt x="2936" y="81132"/>
                </a:lnTo>
                <a:lnTo>
                  <a:pt x="3000" y="82879"/>
                </a:lnTo>
                <a:lnTo>
                  <a:pt x="3065" y="84626"/>
                </a:lnTo>
                <a:lnTo>
                  <a:pt x="3130" y="86365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183954" y="4858953"/>
            <a:ext cx="3175" cy="84455"/>
          </a:xfrm>
          <a:custGeom>
            <a:avLst/>
            <a:gdLst/>
            <a:ahLst/>
            <a:cxnLst/>
            <a:rect l="l" t="t" r="r" b="b"/>
            <a:pathLst>
              <a:path w="3175" h="84454">
                <a:moveTo>
                  <a:pt x="0" y="0"/>
                </a:moveTo>
                <a:lnTo>
                  <a:pt x="64" y="1738"/>
                </a:lnTo>
                <a:lnTo>
                  <a:pt x="129" y="3476"/>
                </a:lnTo>
                <a:lnTo>
                  <a:pt x="184" y="5214"/>
                </a:lnTo>
                <a:lnTo>
                  <a:pt x="249" y="6952"/>
                </a:lnTo>
                <a:lnTo>
                  <a:pt x="313" y="8691"/>
                </a:lnTo>
                <a:lnTo>
                  <a:pt x="378" y="10429"/>
                </a:lnTo>
                <a:lnTo>
                  <a:pt x="443" y="12158"/>
                </a:lnTo>
                <a:lnTo>
                  <a:pt x="507" y="13896"/>
                </a:lnTo>
                <a:lnTo>
                  <a:pt x="572" y="15625"/>
                </a:lnTo>
                <a:lnTo>
                  <a:pt x="637" y="17354"/>
                </a:lnTo>
                <a:lnTo>
                  <a:pt x="701" y="19083"/>
                </a:lnTo>
                <a:lnTo>
                  <a:pt x="766" y="20812"/>
                </a:lnTo>
                <a:lnTo>
                  <a:pt x="821" y="22541"/>
                </a:lnTo>
                <a:lnTo>
                  <a:pt x="886" y="24270"/>
                </a:lnTo>
                <a:lnTo>
                  <a:pt x="951" y="25989"/>
                </a:lnTo>
                <a:lnTo>
                  <a:pt x="1015" y="27718"/>
                </a:lnTo>
                <a:lnTo>
                  <a:pt x="1080" y="29438"/>
                </a:lnTo>
                <a:lnTo>
                  <a:pt x="1144" y="31167"/>
                </a:lnTo>
                <a:lnTo>
                  <a:pt x="1209" y="32887"/>
                </a:lnTo>
                <a:lnTo>
                  <a:pt x="1274" y="34607"/>
                </a:lnTo>
                <a:lnTo>
                  <a:pt x="1338" y="36326"/>
                </a:lnTo>
                <a:lnTo>
                  <a:pt x="1403" y="38037"/>
                </a:lnTo>
                <a:lnTo>
                  <a:pt x="1468" y="39757"/>
                </a:lnTo>
                <a:lnTo>
                  <a:pt x="1523" y="41476"/>
                </a:lnTo>
                <a:lnTo>
                  <a:pt x="1588" y="43187"/>
                </a:lnTo>
                <a:lnTo>
                  <a:pt x="1652" y="44897"/>
                </a:lnTo>
                <a:lnTo>
                  <a:pt x="1717" y="46608"/>
                </a:lnTo>
                <a:lnTo>
                  <a:pt x="1782" y="48318"/>
                </a:lnTo>
                <a:lnTo>
                  <a:pt x="1846" y="50029"/>
                </a:lnTo>
                <a:lnTo>
                  <a:pt x="1911" y="51739"/>
                </a:lnTo>
                <a:lnTo>
                  <a:pt x="1975" y="53440"/>
                </a:lnTo>
                <a:lnTo>
                  <a:pt x="2040" y="55151"/>
                </a:lnTo>
                <a:lnTo>
                  <a:pt x="2105" y="56852"/>
                </a:lnTo>
                <a:lnTo>
                  <a:pt x="2160" y="58553"/>
                </a:lnTo>
                <a:lnTo>
                  <a:pt x="2225" y="60254"/>
                </a:lnTo>
                <a:lnTo>
                  <a:pt x="2289" y="61956"/>
                </a:lnTo>
                <a:lnTo>
                  <a:pt x="2354" y="63657"/>
                </a:lnTo>
                <a:lnTo>
                  <a:pt x="2419" y="65358"/>
                </a:lnTo>
                <a:lnTo>
                  <a:pt x="2483" y="67050"/>
                </a:lnTo>
                <a:lnTo>
                  <a:pt x="2548" y="68751"/>
                </a:lnTo>
                <a:lnTo>
                  <a:pt x="2613" y="70443"/>
                </a:lnTo>
                <a:lnTo>
                  <a:pt x="2677" y="72135"/>
                </a:lnTo>
                <a:lnTo>
                  <a:pt x="2742" y="73827"/>
                </a:lnTo>
                <a:lnTo>
                  <a:pt x="2797" y="75519"/>
                </a:lnTo>
                <a:lnTo>
                  <a:pt x="2862" y="77202"/>
                </a:lnTo>
                <a:lnTo>
                  <a:pt x="2927" y="78894"/>
                </a:lnTo>
                <a:lnTo>
                  <a:pt x="2991" y="80577"/>
                </a:lnTo>
                <a:lnTo>
                  <a:pt x="3056" y="82269"/>
                </a:lnTo>
                <a:lnTo>
                  <a:pt x="3120" y="83951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187075" y="4942905"/>
            <a:ext cx="3175" cy="81280"/>
          </a:xfrm>
          <a:custGeom>
            <a:avLst/>
            <a:gdLst/>
            <a:ahLst/>
            <a:cxnLst/>
            <a:rect l="l" t="t" r="r" b="b"/>
            <a:pathLst>
              <a:path w="3175" h="81279">
                <a:moveTo>
                  <a:pt x="0" y="0"/>
                </a:moveTo>
                <a:lnTo>
                  <a:pt x="64" y="1682"/>
                </a:lnTo>
                <a:lnTo>
                  <a:pt x="129" y="3356"/>
                </a:lnTo>
                <a:lnTo>
                  <a:pt x="193" y="5038"/>
                </a:lnTo>
                <a:lnTo>
                  <a:pt x="258" y="6721"/>
                </a:lnTo>
                <a:lnTo>
                  <a:pt x="323" y="8395"/>
                </a:lnTo>
                <a:lnTo>
                  <a:pt x="378" y="10068"/>
                </a:lnTo>
                <a:lnTo>
                  <a:pt x="443" y="11742"/>
                </a:lnTo>
                <a:lnTo>
                  <a:pt x="507" y="13415"/>
                </a:lnTo>
                <a:lnTo>
                  <a:pt x="572" y="15089"/>
                </a:lnTo>
                <a:lnTo>
                  <a:pt x="637" y="16753"/>
                </a:lnTo>
                <a:lnTo>
                  <a:pt x="701" y="18426"/>
                </a:lnTo>
                <a:lnTo>
                  <a:pt x="766" y="20091"/>
                </a:lnTo>
                <a:lnTo>
                  <a:pt x="831" y="21755"/>
                </a:lnTo>
                <a:lnTo>
                  <a:pt x="895" y="23419"/>
                </a:lnTo>
                <a:lnTo>
                  <a:pt x="960" y="25083"/>
                </a:lnTo>
                <a:lnTo>
                  <a:pt x="1015" y="26748"/>
                </a:lnTo>
                <a:lnTo>
                  <a:pt x="1080" y="28403"/>
                </a:lnTo>
                <a:lnTo>
                  <a:pt x="1144" y="30067"/>
                </a:lnTo>
                <a:lnTo>
                  <a:pt x="1209" y="31722"/>
                </a:lnTo>
                <a:lnTo>
                  <a:pt x="1274" y="33377"/>
                </a:lnTo>
                <a:lnTo>
                  <a:pt x="1338" y="35032"/>
                </a:lnTo>
                <a:lnTo>
                  <a:pt x="1403" y="36687"/>
                </a:lnTo>
                <a:lnTo>
                  <a:pt x="1468" y="38333"/>
                </a:lnTo>
                <a:lnTo>
                  <a:pt x="1532" y="39988"/>
                </a:lnTo>
                <a:lnTo>
                  <a:pt x="1597" y="41633"/>
                </a:lnTo>
                <a:lnTo>
                  <a:pt x="1662" y="43279"/>
                </a:lnTo>
                <a:lnTo>
                  <a:pt x="1717" y="44925"/>
                </a:lnTo>
                <a:lnTo>
                  <a:pt x="1782" y="46571"/>
                </a:lnTo>
                <a:lnTo>
                  <a:pt x="1846" y="48207"/>
                </a:lnTo>
                <a:lnTo>
                  <a:pt x="1911" y="49853"/>
                </a:lnTo>
                <a:lnTo>
                  <a:pt x="1975" y="51489"/>
                </a:lnTo>
                <a:lnTo>
                  <a:pt x="2040" y="53126"/>
                </a:lnTo>
                <a:lnTo>
                  <a:pt x="2105" y="54762"/>
                </a:lnTo>
                <a:lnTo>
                  <a:pt x="2169" y="56399"/>
                </a:lnTo>
                <a:lnTo>
                  <a:pt x="2234" y="58026"/>
                </a:lnTo>
                <a:lnTo>
                  <a:pt x="2299" y="59663"/>
                </a:lnTo>
                <a:lnTo>
                  <a:pt x="2354" y="61290"/>
                </a:lnTo>
                <a:lnTo>
                  <a:pt x="2419" y="62917"/>
                </a:lnTo>
                <a:lnTo>
                  <a:pt x="2483" y="64545"/>
                </a:lnTo>
                <a:lnTo>
                  <a:pt x="2548" y="66172"/>
                </a:lnTo>
                <a:lnTo>
                  <a:pt x="2613" y="67799"/>
                </a:lnTo>
                <a:lnTo>
                  <a:pt x="2677" y="69417"/>
                </a:lnTo>
                <a:lnTo>
                  <a:pt x="2742" y="71035"/>
                </a:lnTo>
                <a:lnTo>
                  <a:pt x="2807" y="72653"/>
                </a:lnTo>
                <a:lnTo>
                  <a:pt x="2871" y="74271"/>
                </a:lnTo>
                <a:lnTo>
                  <a:pt x="2936" y="75889"/>
                </a:lnTo>
                <a:lnTo>
                  <a:pt x="3000" y="77507"/>
                </a:lnTo>
                <a:lnTo>
                  <a:pt x="3056" y="79116"/>
                </a:lnTo>
                <a:lnTo>
                  <a:pt x="3120" y="80725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90196" y="5023630"/>
            <a:ext cx="3175" cy="76835"/>
          </a:xfrm>
          <a:custGeom>
            <a:avLst/>
            <a:gdLst/>
            <a:ahLst/>
            <a:cxnLst/>
            <a:rect l="l" t="t" r="r" b="b"/>
            <a:pathLst>
              <a:path w="3175" h="76835">
                <a:moveTo>
                  <a:pt x="0" y="0"/>
                </a:moveTo>
                <a:lnTo>
                  <a:pt x="64" y="1608"/>
                </a:lnTo>
                <a:lnTo>
                  <a:pt x="129" y="3217"/>
                </a:lnTo>
                <a:lnTo>
                  <a:pt x="193" y="4826"/>
                </a:lnTo>
                <a:lnTo>
                  <a:pt x="258" y="6425"/>
                </a:lnTo>
                <a:lnTo>
                  <a:pt x="323" y="8034"/>
                </a:lnTo>
                <a:lnTo>
                  <a:pt x="387" y="9634"/>
                </a:lnTo>
                <a:lnTo>
                  <a:pt x="452" y="11233"/>
                </a:lnTo>
                <a:lnTo>
                  <a:pt x="517" y="12823"/>
                </a:lnTo>
                <a:lnTo>
                  <a:pt x="572" y="14423"/>
                </a:lnTo>
                <a:lnTo>
                  <a:pt x="637" y="16013"/>
                </a:lnTo>
                <a:lnTo>
                  <a:pt x="701" y="17613"/>
                </a:lnTo>
                <a:lnTo>
                  <a:pt x="766" y="19203"/>
                </a:lnTo>
                <a:lnTo>
                  <a:pt x="831" y="20793"/>
                </a:lnTo>
                <a:lnTo>
                  <a:pt x="895" y="22374"/>
                </a:lnTo>
                <a:lnTo>
                  <a:pt x="960" y="23965"/>
                </a:lnTo>
                <a:lnTo>
                  <a:pt x="1024" y="25546"/>
                </a:lnTo>
                <a:lnTo>
                  <a:pt x="1089" y="27127"/>
                </a:lnTo>
                <a:lnTo>
                  <a:pt x="1154" y="28708"/>
                </a:lnTo>
                <a:lnTo>
                  <a:pt x="1218" y="30289"/>
                </a:lnTo>
                <a:lnTo>
                  <a:pt x="1274" y="31870"/>
                </a:lnTo>
                <a:lnTo>
                  <a:pt x="1338" y="33442"/>
                </a:lnTo>
                <a:lnTo>
                  <a:pt x="1403" y="35013"/>
                </a:lnTo>
                <a:lnTo>
                  <a:pt x="1468" y="36585"/>
                </a:lnTo>
                <a:lnTo>
                  <a:pt x="1532" y="38157"/>
                </a:lnTo>
                <a:lnTo>
                  <a:pt x="1597" y="39729"/>
                </a:lnTo>
                <a:lnTo>
                  <a:pt x="1662" y="41291"/>
                </a:lnTo>
                <a:lnTo>
                  <a:pt x="1726" y="42863"/>
                </a:lnTo>
                <a:lnTo>
                  <a:pt x="1791" y="44426"/>
                </a:lnTo>
                <a:lnTo>
                  <a:pt x="1855" y="45988"/>
                </a:lnTo>
                <a:lnTo>
                  <a:pt x="1911" y="47541"/>
                </a:lnTo>
                <a:lnTo>
                  <a:pt x="1975" y="49104"/>
                </a:lnTo>
                <a:lnTo>
                  <a:pt x="2040" y="50657"/>
                </a:lnTo>
                <a:lnTo>
                  <a:pt x="2105" y="52211"/>
                </a:lnTo>
                <a:lnTo>
                  <a:pt x="2169" y="53764"/>
                </a:lnTo>
                <a:lnTo>
                  <a:pt x="2234" y="55317"/>
                </a:lnTo>
                <a:lnTo>
                  <a:pt x="2299" y="56871"/>
                </a:lnTo>
                <a:lnTo>
                  <a:pt x="2363" y="58415"/>
                </a:lnTo>
                <a:lnTo>
                  <a:pt x="2428" y="59959"/>
                </a:lnTo>
                <a:lnTo>
                  <a:pt x="2493" y="61503"/>
                </a:lnTo>
                <a:lnTo>
                  <a:pt x="2548" y="63047"/>
                </a:lnTo>
                <a:lnTo>
                  <a:pt x="2613" y="64582"/>
                </a:lnTo>
                <a:lnTo>
                  <a:pt x="2677" y="66126"/>
                </a:lnTo>
                <a:lnTo>
                  <a:pt x="2742" y="67660"/>
                </a:lnTo>
                <a:lnTo>
                  <a:pt x="2807" y="69195"/>
                </a:lnTo>
                <a:lnTo>
                  <a:pt x="2871" y="70730"/>
                </a:lnTo>
                <a:lnTo>
                  <a:pt x="2936" y="72256"/>
                </a:lnTo>
                <a:lnTo>
                  <a:pt x="3000" y="73790"/>
                </a:lnTo>
                <a:lnTo>
                  <a:pt x="3065" y="75316"/>
                </a:lnTo>
                <a:lnTo>
                  <a:pt x="3130" y="76841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193326" y="5100472"/>
            <a:ext cx="3175" cy="73025"/>
          </a:xfrm>
          <a:custGeom>
            <a:avLst/>
            <a:gdLst/>
            <a:ahLst/>
            <a:cxnLst/>
            <a:rect l="l" t="t" r="r" b="b"/>
            <a:pathLst>
              <a:path w="3175" h="73025">
                <a:moveTo>
                  <a:pt x="0" y="0"/>
                </a:moveTo>
                <a:lnTo>
                  <a:pt x="64" y="1525"/>
                </a:lnTo>
                <a:lnTo>
                  <a:pt x="120" y="3041"/>
                </a:lnTo>
                <a:lnTo>
                  <a:pt x="184" y="4567"/>
                </a:lnTo>
                <a:lnTo>
                  <a:pt x="249" y="6083"/>
                </a:lnTo>
                <a:lnTo>
                  <a:pt x="313" y="7600"/>
                </a:lnTo>
                <a:lnTo>
                  <a:pt x="378" y="9116"/>
                </a:lnTo>
                <a:lnTo>
                  <a:pt x="443" y="10623"/>
                </a:lnTo>
                <a:lnTo>
                  <a:pt x="507" y="12139"/>
                </a:lnTo>
                <a:lnTo>
                  <a:pt x="572" y="13646"/>
                </a:lnTo>
                <a:lnTo>
                  <a:pt x="637" y="15153"/>
                </a:lnTo>
                <a:lnTo>
                  <a:pt x="701" y="16660"/>
                </a:lnTo>
                <a:lnTo>
                  <a:pt x="757" y="18158"/>
                </a:lnTo>
                <a:lnTo>
                  <a:pt x="821" y="19665"/>
                </a:lnTo>
                <a:lnTo>
                  <a:pt x="886" y="21163"/>
                </a:lnTo>
                <a:lnTo>
                  <a:pt x="951" y="22661"/>
                </a:lnTo>
                <a:lnTo>
                  <a:pt x="1015" y="24159"/>
                </a:lnTo>
                <a:lnTo>
                  <a:pt x="1080" y="25647"/>
                </a:lnTo>
                <a:lnTo>
                  <a:pt x="1144" y="27145"/>
                </a:lnTo>
                <a:lnTo>
                  <a:pt x="1209" y="28634"/>
                </a:lnTo>
                <a:lnTo>
                  <a:pt x="1274" y="30122"/>
                </a:lnTo>
                <a:lnTo>
                  <a:pt x="1338" y="31602"/>
                </a:lnTo>
                <a:lnTo>
                  <a:pt x="1403" y="33090"/>
                </a:lnTo>
                <a:lnTo>
                  <a:pt x="1458" y="34570"/>
                </a:lnTo>
                <a:lnTo>
                  <a:pt x="1523" y="36049"/>
                </a:lnTo>
                <a:lnTo>
                  <a:pt x="1588" y="37528"/>
                </a:lnTo>
                <a:lnTo>
                  <a:pt x="1652" y="39008"/>
                </a:lnTo>
                <a:lnTo>
                  <a:pt x="1717" y="40478"/>
                </a:lnTo>
                <a:lnTo>
                  <a:pt x="1782" y="41957"/>
                </a:lnTo>
                <a:lnTo>
                  <a:pt x="1846" y="43427"/>
                </a:lnTo>
                <a:lnTo>
                  <a:pt x="1911" y="44897"/>
                </a:lnTo>
                <a:lnTo>
                  <a:pt x="1975" y="46358"/>
                </a:lnTo>
                <a:lnTo>
                  <a:pt x="2040" y="47828"/>
                </a:lnTo>
                <a:lnTo>
                  <a:pt x="2096" y="49289"/>
                </a:lnTo>
                <a:lnTo>
                  <a:pt x="2160" y="50750"/>
                </a:lnTo>
                <a:lnTo>
                  <a:pt x="2225" y="52211"/>
                </a:lnTo>
                <a:lnTo>
                  <a:pt x="2289" y="53662"/>
                </a:lnTo>
                <a:lnTo>
                  <a:pt x="2354" y="55123"/>
                </a:lnTo>
                <a:lnTo>
                  <a:pt x="2419" y="56575"/>
                </a:lnTo>
                <a:lnTo>
                  <a:pt x="2483" y="58026"/>
                </a:lnTo>
                <a:lnTo>
                  <a:pt x="2548" y="59469"/>
                </a:lnTo>
                <a:lnTo>
                  <a:pt x="2613" y="60920"/>
                </a:lnTo>
                <a:lnTo>
                  <a:pt x="2677" y="62363"/>
                </a:lnTo>
                <a:lnTo>
                  <a:pt x="2742" y="63805"/>
                </a:lnTo>
                <a:lnTo>
                  <a:pt x="2797" y="65247"/>
                </a:lnTo>
                <a:lnTo>
                  <a:pt x="2862" y="66690"/>
                </a:lnTo>
                <a:lnTo>
                  <a:pt x="2927" y="68123"/>
                </a:lnTo>
                <a:lnTo>
                  <a:pt x="2991" y="69565"/>
                </a:lnTo>
                <a:lnTo>
                  <a:pt x="3056" y="70998"/>
                </a:lnTo>
                <a:lnTo>
                  <a:pt x="3120" y="72422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196447" y="5172894"/>
            <a:ext cx="3175" cy="67945"/>
          </a:xfrm>
          <a:custGeom>
            <a:avLst/>
            <a:gdLst/>
            <a:ahLst/>
            <a:cxnLst/>
            <a:rect l="l" t="t" r="r" b="b"/>
            <a:pathLst>
              <a:path w="3175" h="67945">
                <a:moveTo>
                  <a:pt x="0" y="0"/>
                </a:moveTo>
                <a:lnTo>
                  <a:pt x="64" y="1433"/>
                </a:lnTo>
                <a:lnTo>
                  <a:pt x="129" y="2856"/>
                </a:lnTo>
                <a:lnTo>
                  <a:pt x="193" y="4280"/>
                </a:lnTo>
                <a:lnTo>
                  <a:pt x="258" y="5704"/>
                </a:lnTo>
                <a:lnTo>
                  <a:pt x="313" y="7128"/>
                </a:lnTo>
                <a:lnTo>
                  <a:pt x="378" y="8543"/>
                </a:lnTo>
                <a:lnTo>
                  <a:pt x="443" y="9966"/>
                </a:lnTo>
                <a:lnTo>
                  <a:pt x="507" y="11381"/>
                </a:lnTo>
                <a:lnTo>
                  <a:pt x="572" y="12796"/>
                </a:lnTo>
                <a:lnTo>
                  <a:pt x="637" y="14201"/>
                </a:lnTo>
                <a:lnTo>
                  <a:pt x="701" y="15616"/>
                </a:lnTo>
                <a:lnTo>
                  <a:pt x="766" y="17021"/>
                </a:lnTo>
                <a:lnTo>
                  <a:pt x="831" y="18426"/>
                </a:lnTo>
                <a:lnTo>
                  <a:pt x="895" y="19823"/>
                </a:lnTo>
                <a:lnTo>
                  <a:pt x="951" y="21228"/>
                </a:lnTo>
                <a:lnTo>
                  <a:pt x="1015" y="22624"/>
                </a:lnTo>
                <a:lnTo>
                  <a:pt x="1080" y="24020"/>
                </a:lnTo>
                <a:lnTo>
                  <a:pt x="1144" y="25416"/>
                </a:lnTo>
                <a:lnTo>
                  <a:pt x="1209" y="26812"/>
                </a:lnTo>
                <a:lnTo>
                  <a:pt x="1274" y="28199"/>
                </a:lnTo>
                <a:lnTo>
                  <a:pt x="1338" y="29586"/>
                </a:lnTo>
                <a:lnTo>
                  <a:pt x="1403" y="30973"/>
                </a:lnTo>
                <a:lnTo>
                  <a:pt x="1468" y="32360"/>
                </a:lnTo>
                <a:lnTo>
                  <a:pt x="1532" y="33737"/>
                </a:lnTo>
                <a:lnTo>
                  <a:pt x="1597" y="35124"/>
                </a:lnTo>
                <a:lnTo>
                  <a:pt x="1652" y="36502"/>
                </a:lnTo>
                <a:lnTo>
                  <a:pt x="1717" y="37880"/>
                </a:lnTo>
                <a:lnTo>
                  <a:pt x="1782" y="39248"/>
                </a:lnTo>
                <a:lnTo>
                  <a:pt x="1846" y="40626"/>
                </a:lnTo>
                <a:lnTo>
                  <a:pt x="1911" y="41994"/>
                </a:lnTo>
                <a:lnTo>
                  <a:pt x="1975" y="43362"/>
                </a:lnTo>
                <a:lnTo>
                  <a:pt x="2040" y="44722"/>
                </a:lnTo>
                <a:lnTo>
                  <a:pt x="2105" y="46090"/>
                </a:lnTo>
                <a:lnTo>
                  <a:pt x="2169" y="47449"/>
                </a:lnTo>
                <a:lnTo>
                  <a:pt x="2234" y="48808"/>
                </a:lnTo>
                <a:lnTo>
                  <a:pt x="2289" y="50167"/>
                </a:lnTo>
                <a:lnTo>
                  <a:pt x="2354" y="51526"/>
                </a:lnTo>
                <a:lnTo>
                  <a:pt x="2419" y="52876"/>
                </a:lnTo>
                <a:lnTo>
                  <a:pt x="2483" y="54226"/>
                </a:lnTo>
                <a:lnTo>
                  <a:pt x="2548" y="55576"/>
                </a:lnTo>
                <a:lnTo>
                  <a:pt x="2613" y="56926"/>
                </a:lnTo>
                <a:lnTo>
                  <a:pt x="2677" y="58267"/>
                </a:lnTo>
                <a:lnTo>
                  <a:pt x="2742" y="59607"/>
                </a:lnTo>
                <a:lnTo>
                  <a:pt x="2807" y="60948"/>
                </a:lnTo>
                <a:lnTo>
                  <a:pt x="2871" y="62289"/>
                </a:lnTo>
                <a:lnTo>
                  <a:pt x="2936" y="63629"/>
                </a:lnTo>
                <a:lnTo>
                  <a:pt x="2991" y="64961"/>
                </a:lnTo>
                <a:lnTo>
                  <a:pt x="3056" y="66292"/>
                </a:lnTo>
                <a:lnTo>
                  <a:pt x="3120" y="67623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199568" y="5240518"/>
            <a:ext cx="3175" cy="62865"/>
          </a:xfrm>
          <a:custGeom>
            <a:avLst/>
            <a:gdLst/>
            <a:ahLst/>
            <a:cxnLst/>
            <a:rect l="l" t="t" r="r" b="b"/>
            <a:pathLst>
              <a:path w="3175" h="62864">
                <a:moveTo>
                  <a:pt x="0" y="0"/>
                </a:moveTo>
                <a:lnTo>
                  <a:pt x="64" y="1322"/>
                </a:lnTo>
                <a:lnTo>
                  <a:pt x="129" y="2653"/>
                </a:lnTo>
                <a:lnTo>
                  <a:pt x="193" y="3975"/>
                </a:lnTo>
                <a:lnTo>
                  <a:pt x="258" y="5297"/>
                </a:lnTo>
                <a:lnTo>
                  <a:pt x="323" y="6620"/>
                </a:lnTo>
                <a:lnTo>
                  <a:pt x="387" y="7932"/>
                </a:lnTo>
                <a:lnTo>
                  <a:pt x="452" y="9245"/>
                </a:lnTo>
                <a:lnTo>
                  <a:pt x="766" y="15791"/>
                </a:lnTo>
                <a:lnTo>
                  <a:pt x="831" y="17095"/>
                </a:lnTo>
                <a:lnTo>
                  <a:pt x="895" y="18399"/>
                </a:lnTo>
                <a:lnTo>
                  <a:pt x="960" y="19693"/>
                </a:lnTo>
                <a:lnTo>
                  <a:pt x="1024" y="20987"/>
                </a:lnTo>
                <a:lnTo>
                  <a:pt x="1089" y="22282"/>
                </a:lnTo>
                <a:lnTo>
                  <a:pt x="1154" y="23576"/>
                </a:lnTo>
                <a:lnTo>
                  <a:pt x="1209" y="24861"/>
                </a:lnTo>
                <a:lnTo>
                  <a:pt x="1274" y="26156"/>
                </a:lnTo>
                <a:lnTo>
                  <a:pt x="1338" y="27441"/>
                </a:lnTo>
                <a:lnTo>
                  <a:pt x="1403" y="28717"/>
                </a:lnTo>
                <a:lnTo>
                  <a:pt x="1468" y="30002"/>
                </a:lnTo>
                <a:lnTo>
                  <a:pt x="1532" y="31278"/>
                </a:lnTo>
                <a:lnTo>
                  <a:pt x="1597" y="32554"/>
                </a:lnTo>
                <a:lnTo>
                  <a:pt x="1662" y="33830"/>
                </a:lnTo>
                <a:lnTo>
                  <a:pt x="1726" y="35106"/>
                </a:lnTo>
                <a:lnTo>
                  <a:pt x="1791" y="36373"/>
                </a:lnTo>
                <a:lnTo>
                  <a:pt x="1846" y="37639"/>
                </a:lnTo>
                <a:lnTo>
                  <a:pt x="1911" y="38906"/>
                </a:lnTo>
                <a:lnTo>
                  <a:pt x="1975" y="40173"/>
                </a:lnTo>
                <a:lnTo>
                  <a:pt x="2040" y="41430"/>
                </a:lnTo>
                <a:lnTo>
                  <a:pt x="2105" y="42697"/>
                </a:lnTo>
                <a:lnTo>
                  <a:pt x="2169" y="43954"/>
                </a:lnTo>
                <a:lnTo>
                  <a:pt x="2234" y="45202"/>
                </a:lnTo>
                <a:lnTo>
                  <a:pt x="2299" y="46460"/>
                </a:lnTo>
                <a:lnTo>
                  <a:pt x="2363" y="47708"/>
                </a:lnTo>
                <a:lnTo>
                  <a:pt x="2428" y="48956"/>
                </a:lnTo>
                <a:lnTo>
                  <a:pt x="2493" y="50204"/>
                </a:lnTo>
                <a:lnTo>
                  <a:pt x="2548" y="51452"/>
                </a:lnTo>
                <a:lnTo>
                  <a:pt x="2613" y="52691"/>
                </a:lnTo>
                <a:lnTo>
                  <a:pt x="2677" y="53930"/>
                </a:lnTo>
                <a:lnTo>
                  <a:pt x="2742" y="55169"/>
                </a:lnTo>
                <a:lnTo>
                  <a:pt x="2807" y="56408"/>
                </a:lnTo>
                <a:lnTo>
                  <a:pt x="2871" y="57638"/>
                </a:lnTo>
                <a:lnTo>
                  <a:pt x="2936" y="58868"/>
                </a:lnTo>
                <a:lnTo>
                  <a:pt x="3000" y="60097"/>
                </a:lnTo>
                <a:lnTo>
                  <a:pt x="3065" y="61327"/>
                </a:lnTo>
                <a:lnTo>
                  <a:pt x="3130" y="62547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202698" y="5303066"/>
            <a:ext cx="3175" cy="57785"/>
          </a:xfrm>
          <a:custGeom>
            <a:avLst/>
            <a:gdLst/>
            <a:ahLst/>
            <a:cxnLst/>
            <a:rect l="l" t="t" r="r" b="b"/>
            <a:pathLst>
              <a:path w="3175" h="57785">
                <a:moveTo>
                  <a:pt x="0" y="0"/>
                </a:moveTo>
                <a:lnTo>
                  <a:pt x="55" y="1229"/>
                </a:lnTo>
                <a:lnTo>
                  <a:pt x="120" y="2450"/>
                </a:lnTo>
                <a:lnTo>
                  <a:pt x="184" y="3661"/>
                </a:lnTo>
                <a:lnTo>
                  <a:pt x="249" y="4881"/>
                </a:lnTo>
                <a:lnTo>
                  <a:pt x="313" y="6092"/>
                </a:lnTo>
                <a:lnTo>
                  <a:pt x="378" y="7304"/>
                </a:lnTo>
                <a:lnTo>
                  <a:pt x="443" y="8515"/>
                </a:lnTo>
                <a:lnTo>
                  <a:pt x="507" y="9726"/>
                </a:lnTo>
                <a:lnTo>
                  <a:pt x="572" y="10928"/>
                </a:lnTo>
                <a:lnTo>
                  <a:pt x="637" y="12130"/>
                </a:lnTo>
                <a:lnTo>
                  <a:pt x="692" y="13332"/>
                </a:lnTo>
                <a:lnTo>
                  <a:pt x="757" y="14534"/>
                </a:lnTo>
                <a:lnTo>
                  <a:pt x="821" y="15727"/>
                </a:lnTo>
                <a:lnTo>
                  <a:pt x="886" y="16919"/>
                </a:lnTo>
                <a:lnTo>
                  <a:pt x="951" y="18112"/>
                </a:lnTo>
                <a:lnTo>
                  <a:pt x="1015" y="19305"/>
                </a:lnTo>
                <a:lnTo>
                  <a:pt x="1080" y="20497"/>
                </a:lnTo>
                <a:lnTo>
                  <a:pt x="1144" y="21681"/>
                </a:lnTo>
                <a:lnTo>
                  <a:pt x="1209" y="22864"/>
                </a:lnTo>
                <a:lnTo>
                  <a:pt x="1274" y="24048"/>
                </a:lnTo>
                <a:lnTo>
                  <a:pt x="1338" y="25222"/>
                </a:lnTo>
                <a:lnTo>
                  <a:pt x="1394" y="26396"/>
                </a:lnTo>
                <a:lnTo>
                  <a:pt x="1458" y="27571"/>
                </a:lnTo>
                <a:lnTo>
                  <a:pt x="1523" y="28745"/>
                </a:lnTo>
                <a:lnTo>
                  <a:pt x="1588" y="29919"/>
                </a:lnTo>
                <a:lnTo>
                  <a:pt x="1652" y="31084"/>
                </a:lnTo>
                <a:lnTo>
                  <a:pt x="1717" y="32249"/>
                </a:lnTo>
                <a:lnTo>
                  <a:pt x="1782" y="33414"/>
                </a:lnTo>
                <a:lnTo>
                  <a:pt x="1846" y="34579"/>
                </a:lnTo>
                <a:lnTo>
                  <a:pt x="1911" y="35735"/>
                </a:lnTo>
                <a:lnTo>
                  <a:pt x="1975" y="36890"/>
                </a:lnTo>
                <a:lnTo>
                  <a:pt x="2031" y="38046"/>
                </a:lnTo>
                <a:lnTo>
                  <a:pt x="2096" y="39202"/>
                </a:lnTo>
                <a:lnTo>
                  <a:pt x="2160" y="40357"/>
                </a:lnTo>
                <a:lnTo>
                  <a:pt x="2225" y="41504"/>
                </a:lnTo>
                <a:lnTo>
                  <a:pt x="2289" y="42650"/>
                </a:lnTo>
                <a:lnTo>
                  <a:pt x="2354" y="43797"/>
                </a:lnTo>
                <a:lnTo>
                  <a:pt x="2419" y="44934"/>
                </a:lnTo>
                <a:lnTo>
                  <a:pt x="2483" y="46071"/>
                </a:lnTo>
                <a:lnTo>
                  <a:pt x="2548" y="47209"/>
                </a:lnTo>
                <a:lnTo>
                  <a:pt x="2613" y="48346"/>
                </a:lnTo>
                <a:lnTo>
                  <a:pt x="2677" y="49483"/>
                </a:lnTo>
                <a:lnTo>
                  <a:pt x="2733" y="50611"/>
                </a:lnTo>
                <a:lnTo>
                  <a:pt x="2797" y="51739"/>
                </a:lnTo>
                <a:lnTo>
                  <a:pt x="2862" y="52867"/>
                </a:lnTo>
                <a:lnTo>
                  <a:pt x="2927" y="53995"/>
                </a:lnTo>
                <a:lnTo>
                  <a:pt x="2991" y="55114"/>
                </a:lnTo>
                <a:lnTo>
                  <a:pt x="3056" y="56233"/>
                </a:lnTo>
                <a:lnTo>
                  <a:pt x="3120" y="57351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205819" y="5360418"/>
            <a:ext cx="3175" cy="52705"/>
          </a:xfrm>
          <a:custGeom>
            <a:avLst/>
            <a:gdLst/>
            <a:ahLst/>
            <a:cxnLst/>
            <a:rect l="l" t="t" r="r" b="b"/>
            <a:pathLst>
              <a:path w="3175" h="52704">
                <a:moveTo>
                  <a:pt x="0" y="0"/>
                </a:moveTo>
                <a:lnTo>
                  <a:pt x="64" y="1118"/>
                </a:lnTo>
                <a:lnTo>
                  <a:pt x="129" y="2228"/>
                </a:lnTo>
                <a:lnTo>
                  <a:pt x="193" y="3346"/>
                </a:lnTo>
                <a:lnTo>
                  <a:pt x="249" y="4456"/>
                </a:lnTo>
                <a:lnTo>
                  <a:pt x="313" y="5556"/>
                </a:lnTo>
                <a:lnTo>
                  <a:pt x="378" y="6666"/>
                </a:lnTo>
                <a:lnTo>
                  <a:pt x="443" y="7766"/>
                </a:lnTo>
                <a:lnTo>
                  <a:pt x="507" y="8866"/>
                </a:lnTo>
                <a:lnTo>
                  <a:pt x="572" y="9966"/>
                </a:lnTo>
                <a:lnTo>
                  <a:pt x="895" y="15431"/>
                </a:lnTo>
                <a:lnTo>
                  <a:pt x="951" y="16513"/>
                </a:lnTo>
                <a:lnTo>
                  <a:pt x="1015" y="17594"/>
                </a:lnTo>
                <a:lnTo>
                  <a:pt x="1080" y="18676"/>
                </a:lnTo>
                <a:lnTo>
                  <a:pt x="1144" y="19758"/>
                </a:lnTo>
                <a:lnTo>
                  <a:pt x="1209" y="20830"/>
                </a:lnTo>
                <a:lnTo>
                  <a:pt x="1274" y="21903"/>
                </a:lnTo>
                <a:lnTo>
                  <a:pt x="1338" y="22975"/>
                </a:lnTo>
                <a:lnTo>
                  <a:pt x="1403" y="24048"/>
                </a:lnTo>
                <a:lnTo>
                  <a:pt x="1468" y="25120"/>
                </a:lnTo>
                <a:lnTo>
                  <a:pt x="1532" y="26184"/>
                </a:lnTo>
                <a:lnTo>
                  <a:pt x="1588" y="27247"/>
                </a:lnTo>
                <a:lnTo>
                  <a:pt x="1652" y="28310"/>
                </a:lnTo>
                <a:lnTo>
                  <a:pt x="1717" y="29364"/>
                </a:lnTo>
                <a:lnTo>
                  <a:pt x="1782" y="30427"/>
                </a:lnTo>
                <a:lnTo>
                  <a:pt x="1846" y="31481"/>
                </a:lnTo>
                <a:lnTo>
                  <a:pt x="1911" y="32536"/>
                </a:lnTo>
                <a:lnTo>
                  <a:pt x="1975" y="33580"/>
                </a:lnTo>
                <a:lnTo>
                  <a:pt x="2040" y="34634"/>
                </a:lnTo>
                <a:lnTo>
                  <a:pt x="2105" y="35679"/>
                </a:lnTo>
                <a:lnTo>
                  <a:pt x="2169" y="36724"/>
                </a:lnTo>
                <a:lnTo>
                  <a:pt x="2225" y="37769"/>
                </a:lnTo>
                <a:lnTo>
                  <a:pt x="2289" y="38804"/>
                </a:lnTo>
                <a:lnTo>
                  <a:pt x="2354" y="39840"/>
                </a:lnTo>
                <a:lnTo>
                  <a:pt x="2807" y="47042"/>
                </a:lnTo>
                <a:lnTo>
                  <a:pt x="2871" y="48068"/>
                </a:lnTo>
                <a:lnTo>
                  <a:pt x="2927" y="49086"/>
                </a:lnTo>
                <a:lnTo>
                  <a:pt x="2991" y="50103"/>
                </a:lnTo>
                <a:lnTo>
                  <a:pt x="3056" y="51110"/>
                </a:lnTo>
                <a:lnTo>
                  <a:pt x="3120" y="52127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208940" y="5412546"/>
            <a:ext cx="3175" cy="46990"/>
          </a:xfrm>
          <a:custGeom>
            <a:avLst/>
            <a:gdLst/>
            <a:ahLst/>
            <a:cxnLst/>
            <a:rect l="l" t="t" r="r" b="b"/>
            <a:pathLst>
              <a:path w="3175" h="46989">
                <a:moveTo>
                  <a:pt x="0" y="0"/>
                </a:moveTo>
                <a:lnTo>
                  <a:pt x="64" y="1007"/>
                </a:lnTo>
                <a:lnTo>
                  <a:pt x="129" y="2015"/>
                </a:lnTo>
                <a:lnTo>
                  <a:pt x="193" y="3023"/>
                </a:lnTo>
                <a:lnTo>
                  <a:pt x="258" y="4021"/>
                </a:lnTo>
                <a:lnTo>
                  <a:pt x="323" y="5029"/>
                </a:lnTo>
                <a:lnTo>
                  <a:pt x="387" y="6028"/>
                </a:lnTo>
                <a:lnTo>
                  <a:pt x="443" y="7017"/>
                </a:lnTo>
                <a:lnTo>
                  <a:pt x="507" y="8016"/>
                </a:lnTo>
                <a:lnTo>
                  <a:pt x="572" y="9005"/>
                </a:lnTo>
                <a:lnTo>
                  <a:pt x="637" y="10003"/>
                </a:lnTo>
                <a:lnTo>
                  <a:pt x="701" y="10984"/>
                </a:lnTo>
                <a:lnTo>
                  <a:pt x="766" y="11973"/>
                </a:lnTo>
                <a:lnTo>
                  <a:pt x="831" y="12953"/>
                </a:lnTo>
                <a:lnTo>
                  <a:pt x="895" y="13942"/>
                </a:lnTo>
                <a:lnTo>
                  <a:pt x="960" y="14922"/>
                </a:lnTo>
                <a:lnTo>
                  <a:pt x="1024" y="15893"/>
                </a:lnTo>
                <a:lnTo>
                  <a:pt x="1089" y="16873"/>
                </a:lnTo>
                <a:lnTo>
                  <a:pt x="1144" y="17844"/>
                </a:lnTo>
                <a:lnTo>
                  <a:pt x="1209" y="18815"/>
                </a:lnTo>
                <a:lnTo>
                  <a:pt x="1274" y="19786"/>
                </a:lnTo>
                <a:lnTo>
                  <a:pt x="1338" y="20756"/>
                </a:lnTo>
                <a:lnTo>
                  <a:pt x="1403" y="21718"/>
                </a:lnTo>
                <a:lnTo>
                  <a:pt x="1468" y="22679"/>
                </a:lnTo>
                <a:lnTo>
                  <a:pt x="1532" y="23641"/>
                </a:lnTo>
                <a:lnTo>
                  <a:pt x="1597" y="24603"/>
                </a:lnTo>
                <a:lnTo>
                  <a:pt x="1662" y="25555"/>
                </a:lnTo>
                <a:lnTo>
                  <a:pt x="1726" y="26507"/>
                </a:lnTo>
                <a:lnTo>
                  <a:pt x="1782" y="27460"/>
                </a:lnTo>
                <a:lnTo>
                  <a:pt x="1846" y="28412"/>
                </a:lnTo>
                <a:lnTo>
                  <a:pt x="1911" y="29355"/>
                </a:lnTo>
                <a:lnTo>
                  <a:pt x="1975" y="30307"/>
                </a:lnTo>
                <a:lnTo>
                  <a:pt x="2040" y="31250"/>
                </a:lnTo>
                <a:lnTo>
                  <a:pt x="2105" y="32193"/>
                </a:lnTo>
                <a:lnTo>
                  <a:pt x="2169" y="33127"/>
                </a:lnTo>
                <a:lnTo>
                  <a:pt x="2234" y="34070"/>
                </a:lnTo>
                <a:lnTo>
                  <a:pt x="2299" y="35004"/>
                </a:lnTo>
                <a:lnTo>
                  <a:pt x="2363" y="35938"/>
                </a:lnTo>
                <a:lnTo>
                  <a:pt x="2428" y="36863"/>
                </a:lnTo>
                <a:lnTo>
                  <a:pt x="2483" y="37796"/>
                </a:lnTo>
                <a:lnTo>
                  <a:pt x="2548" y="38721"/>
                </a:lnTo>
                <a:lnTo>
                  <a:pt x="2613" y="39646"/>
                </a:lnTo>
                <a:lnTo>
                  <a:pt x="2677" y="40570"/>
                </a:lnTo>
                <a:lnTo>
                  <a:pt x="2742" y="41485"/>
                </a:lnTo>
                <a:lnTo>
                  <a:pt x="2807" y="42410"/>
                </a:lnTo>
                <a:lnTo>
                  <a:pt x="2871" y="43325"/>
                </a:lnTo>
                <a:lnTo>
                  <a:pt x="2936" y="44241"/>
                </a:lnTo>
                <a:lnTo>
                  <a:pt x="3000" y="45147"/>
                </a:lnTo>
                <a:lnTo>
                  <a:pt x="3065" y="46062"/>
                </a:lnTo>
                <a:lnTo>
                  <a:pt x="3120" y="46968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212061" y="5459515"/>
            <a:ext cx="3175" cy="42545"/>
          </a:xfrm>
          <a:custGeom>
            <a:avLst/>
            <a:gdLst/>
            <a:ahLst/>
            <a:cxnLst/>
            <a:rect l="l" t="t" r="r" b="b"/>
            <a:pathLst>
              <a:path w="3175" h="42545">
                <a:moveTo>
                  <a:pt x="0" y="0"/>
                </a:moveTo>
                <a:lnTo>
                  <a:pt x="64" y="906"/>
                </a:lnTo>
                <a:lnTo>
                  <a:pt x="129" y="1812"/>
                </a:lnTo>
                <a:lnTo>
                  <a:pt x="193" y="2709"/>
                </a:lnTo>
                <a:lnTo>
                  <a:pt x="258" y="3605"/>
                </a:lnTo>
                <a:lnTo>
                  <a:pt x="323" y="4502"/>
                </a:lnTo>
                <a:lnTo>
                  <a:pt x="387" y="5399"/>
                </a:lnTo>
                <a:lnTo>
                  <a:pt x="452" y="6296"/>
                </a:lnTo>
                <a:lnTo>
                  <a:pt x="517" y="7183"/>
                </a:lnTo>
                <a:lnTo>
                  <a:pt x="581" y="8071"/>
                </a:lnTo>
                <a:lnTo>
                  <a:pt x="637" y="8959"/>
                </a:lnTo>
                <a:lnTo>
                  <a:pt x="701" y="9846"/>
                </a:lnTo>
                <a:lnTo>
                  <a:pt x="766" y="10734"/>
                </a:lnTo>
                <a:lnTo>
                  <a:pt x="831" y="11612"/>
                </a:lnTo>
                <a:lnTo>
                  <a:pt x="895" y="12491"/>
                </a:lnTo>
                <a:lnTo>
                  <a:pt x="960" y="13369"/>
                </a:lnTo>
                <a:lnTo>
                  <a:pt x="1024" y="14238"/>
                </a:lnTo>
                <a:lnTo>
                  <a:pt x="1089" y="15116"/>
                </a:lnTo>
                <a:lnTo>
                  <a:pt x="1154" y="15986"/>
                </a:lnTo>
                <a:lnTo>
                  <a:pt x="1218" y="16855"/>
                </a:lnTo>
                <a:lnTo>
                  <a:pt x="1283" y="17724"/>
                </a:lnTo>
                <a:lnTo>
                  <a:pt x="1338" y="18584"/>
                </a:lnTo>
                <a:lnTo>
                  <a:pt x="1403" y="19443"/>
                </a:lnTo>
                <a:lnTo>
                  <a:pt x="1468" y="20303"/>
                </a:lnTo>
                <a:lnTo>
                  <a:pt x="1532" y="21163"/>
                </a:lnTo>
                <a:lnTo>
                  <a:pt x="1597" y="22023"/>
                </a:lnTo>
                <a:lnTo>
                  <a:pt x="1662" y="22874"/>
                </a:lnTo>
                <a:lnTo>
                  <a:pt x="1726" y="23724"/>
                </a:lnTo>
                <a:lnTo>
                  <a:pt x="1791" y="24575"/>
                </a:lnTo>
                <a:lnTo>
                  <a:pt x="1855" y="25425"/>
                </a:lnTo>
                <a:lnTo>
                  <a:pt x="1920" y="26276"/>
                </a:lnTo>
                <a:lnTo>
                  <a:pt x="1975" y="27117"/>
                </a:lnTo>
                <a:lnTo>
                  <a:pt x="2040" y="27959"/>
                </a:lnTo>
                <a:lnTo>
                  <a:pt x="2105" y="28800"/>
                </a:lnTo>
                <a:lnTo>
                  <a:pt x="2169" y="29632"/>
                </a:lnTo>
                <a:lnTo>
                  <a:pt x="2234" y="30474"/>
                </a:lnTo>
                <a:lnTo>
                  <a:pt x="2299" y="31306"/>
                </a:lnTo>
                <a:lnTo>
                  <a:pt x="2363" y="32138"/>
                </a:lnTo>
                <a:lnTo>
                  <a:pt x="2428" y="32970"/>
                </a:lnTo>
                <a:lnTo>
                  <a:pt x="2493" y="33793"/>
                </a:lnTo>
                <a:lnTo>
                  <a:pt x="2557" y="34625"/>
                </a:lnTo>
                <a:lnTo>
                  <a:pt x="2622" y="35448"/>
                </a:lnTo>
                <a:lnTo>
                  <a:pt x="2677" y="36271"/>
                </a:lnTo>
                <a:lnTo>
                  <a:pt x="2742" y="37084"/>
                </a:lnTo>
                <a:lnTo>
                  <a:pt x="2807" y="37907"/>
                </a:lnTo>
                <a:lnTo>
                  <a:pt x="2871" y="38721"/>
                </a:lnTo>
                <a:lnTo>
                  <a:pt x="2936" y="39535"/>
                </a:lnTo>
                <a:lnTo>
                  <a:pt x="3000" y="40348"/>
                </a:lnTo>
                <a:lnTo>
                  <a:pt x="3065" y="41153"/>
                </a:lnTo>
                <a:lnTo>
                  <a:pt x="3130" y="41966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5191" y="5501481"/>
            <a:ext cx="3175" cy="37465"/>
          </a:xfrm>
          <a:custGeom>
            <a:avLst/>
            <a:gdLst/>
            <a:ahLst/>
            <a:cxnLst/>
            <a:rect l="l" t="t" r="r" b="b"/>
            <a:pathLst>
              <a:path w="3175" h="37464">
                <a:moveTo>
                  <a:pt x="0" y="0"/>
                </a:moveTo>
                <a:lnTo>
                  <a:pt x="64" y="804"/>
                </a:lnTo>
                <a:lnTo>
                  <a:pt x="129" y="1608"/>
                </a:lnTo>
                <a:lnTo>
                  <a:pt x="184" y="2413"/>
                </a:lnTo>
                <a:lnTo>
                  <a:pt x="249" y="3208"/>
                </a:lnTo>
                <a:lnTo>
                  <a:pt x="313" y="4003"/>
                </a:lnTo>
                <a:lnTo>
                  <a:pt x="378" y="4807"/>
                </a:lnTo>
                <a:lnTo>
                  <a:pt x="443" y="5593"/>
                </a:lnTo>
                <a:lnTo>
                  <a:pt x="507" y="6388"/>
                </a:lnTo>
                <a:lnTo>
                  <a:pt x="572" y="7174"/>
                </a:lnTo>
                <a:lnTo>
                  <a:pt x="637" y="7969"/>
                </a:lnTo>
                <a:lnTo>
                  <a:pt x="701" y="8755"/>
                </a:lnTo>
                <a:lnTo>
                  <a:pt x="766" y="9541"/>
                </a:lnTo>
                <a:lnTo>
                  <a:pt x="831" y="10318"/>
                </a:lnTo>
                <a:lnTo>
                  <a:pt x="886" y="11094"/>
                </a:lnTo>
                <a:lnTo>
                  <a:pt x="951" y="11880"/>
                </a:lnTo>
                <a:lnTo>
                  <a:pt x="1015" y="12657"/>
                </a:lnTo>
                <a:lnTo>
                  <a:pt x="1080" y="13424"/>
                </a:lnTo>
                <a:lnTo>
                  <a:pt x="1144" y="14201"/>
                </a:lnTo>
                <a:lnTo>
                  <a:pt x="1209" y="14968"/>
                </a:lnTo>
                <a:lnTo>
                  <a:pt x="1274" y="15736"/>
                </a:lnTo>
                <a:lnTo>
                  <a:pt x="1338" y="16503"/>
                </a:lnTo>
                <a:lnTo>
                  <a:pt x="1403" y="17271"/>
                </a:lnTo>
                <a:lnTo>
                  <a:pt x="1468" y="18029"/>
                </a:lnTo>
                <a:lnTo>
                  <a:pt x="1523" y="18796"/>
                </a:lnTo>
                <a:lnTo>
                  <a:pt x="1588" y="19554"/>
                </a:lnTo>
                <a:lnTo>
                  <a:pt x="1652" y="20303"/>
                </a:lnTo>
                <a:lnTo>
                  <a:pt x="1717" y="21061"/>
                </a:lnTo>
                <a:lnTo>
                  <a:pt x="1782" y="21820"/>
                </a:lnTo>
                <a:lnTo>
                  <a:pt x="1846" y="22569"/>
                </a:lnTo>
                <a:lnTo>
                  <a:pt x="1911" y="23317"/>
                </a:lnTo>
                <a:lnTo>
                  <a:pt x="1975" y="24066"/>
                </a:lnTo>
                <a:lnTo>
                  <a:pt x="2040" y="24806"/>
                </a:lnTo>
                <a:lnTo>
                  <a:pt x="2105" y="25555"/>
                </a:lnTo>
                <a:lnTo>
                  <a:pt x="2169" y="26295"/>
                </a:lnTo>
                <a:lnTo>
                  <a:pt x="2225" y="27034"/>
                </a:lnTo>
                <a:lnTo>
                  <a:pt x="2289" y="27765"/>
                </a:lnTo>
                <a:lnTo>
                  <a:pt x="2354" y="28504"/>
                </a:lnTo>
                <a:lnTo>
                  <a:pt x="2419" y="29235"/>
                </a:lnTo>
                <a:lnTo>
                  <a:pt x="2483" y="29965"/>
                </a:lnTo>
                <a:lnTo>
                  <a:pt x="2548" y="30696"/>
                </a:lnTo>
                <a:lnTo>
                  <a:pt x="2613" y="31426"/>
                </a:lnTo>
                <a:lnTo>
                  <a:pt x="2677" y="32156"/>
                </a:lnTo>
                <a:lnTo>
                  <a:pt x="2742" y="32878"/>
                </a:lnTo>
                <a:lnTo>
                  <a:pt x="2807" y="33599"/>
                </a:lnTo>
                <a:lnTo>
                  <a:pt x="2862" y="34320"/>
                </a:lnTo>
                <a:lnTo>
                  <a:pt x="2927" y="35041"/>
                </a:lnTo>
                <a:lnTo>
                  <a:pt x="2991" y="35753"/>
                </a:lnTo>
                <a:lnTo>
                  <a:pt x="3056" y="36474"/>
                </a:lnTo>
                <a:lnTo>
                  <a:pt x="3120" y="37186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218312" y="5538668"/>
            <a:ext cx="3175" cy="33020"/>
          </a:xfrm>
          <a:custGeom>
            <a:avLst/>
            <a:gdLst/>
            <a:ahLst/>
            <a:cxnLst/>
            <a:rect l="l" t="t" r="r" b="b"/>
            <a:pathLst>
              <a:path w="3175" h="33020">
                <a:moveTo>
                  <a:pt x="0" y="0"/>
                </a:moveTo>
                <a:lnTo>
                  <a:pt x="64" y="711"/>
                </a:lnTo>
                <a:lnTo>
                  <a:pt x="129" y="1414"/>
                </a:lnTo>
                <a:lnTo>
                  <a:pt x="193" y="2126"/>
                </a:lnTo>
                <a:lnTo>
                  <a:pt x="258" y="2829"/>
                </a:lnTo>
                <a:lnTo>
                  <a:pt x="323" y="3531"/>
                </a:lnTo>
                <a:lnTo>
                  <a:pt x="378" y="4234"/>
                </a:lnTo>
                <a:lnTo>
                  <a:pt x="443" y="4937"/>
                </a:lnTo>
                <a:lnTo>
                  <a:pt x="507" y="5630"/>
                </a:lnTo>
                <a:lnTo>
                  <a:pt x="572" y="6324"/>
                </a:lnTo>
                <a:lnTo>
                  <a:pt x="637" y="7026"/>
                </a:lnTo>
                <a:lnTo>
                  <a:pt x="701" y="7711"/>
                </a:lnTo>
                <a:lnTo>
                  <a:pt x="766" y="8404"/>
                </a:lnTo>
                <a:lnTo>
                  <a:pt x="831" y="9097"/>
                </a:lnTo>
                <a:lnTo>
                  <a:pt x="895" y="9782"/>
                </a:lnTo>
                <a:lnTo>
                  <a:pt x="960" y="10466"/>
                </a:lnTo>
                <a:lnTo>
                  <a:pt x="1024" y="11150"/>
                </a:lnTo>
                <a:lnTo>
                  <a:pt x="1080" y="11825"/>
                </a:lnTo>
                <a:lnTo>
                  <a:pt x="1144" y="12509"/>
                </a:lnTo>
                <a:lnTo>
                  <a:pt x="1209" y="13184"/>
                </a:lnTo>
                <a:lnTo>
                  <a:pt x="1274" y="13859"/>
                </a:lnTo>
                <a:lnTo>
                  <a:pt x="1338" y="14534"/>
                </a:lnTo>
                <a:lnTo>
                  <a:pt x="1403" y="15209"/>
                </a:lnTo>
                <a:lnTo>
                  <a:pt x="1468" y="15875"/>
                </a:lnTo>
                <a:lnTo>
                  <a:pt x="1532" y="16550"/>
                </a:lnTo>
                <a:lnTo>
                  <a:pt x="1597" y="17215"/>
                </a:lnTo>
                <a:lnTo>
                  <a:pt x="1662" y="17881"/>
                </a:lnTo>
                <a:lnTo>
                  <a:pt x="1717" y="18537"/>
                </a:lnTo>
                <a:lnTo>
                  <a:pt x="1782" y="19203"/>
                </a:lnTo>
                <a:lnTo>
                  <a:pt x="1846" y="19860"/>
                </a:lnTo>
                <a:lnTo>
                  <a:pt x="1911" y="20516"/>
                </a:lnTo>
                <a:lnTo>
                  <a:pt x="1975" y="21172"/>
                </a:lnTo>
                <a:lnTo>
                  <a:pt x="2040" y="21829"/>
                </a:lnTo>
                <a:lnTo>
                  <a:pt x="2105" y="22485"/>
                </a:lnTo>
                <a:lnTo>
                  <a:pt x="2169" y="23133"/>
                </a:lnTo>
                <a:lnTo>
                  <a:pt x="2234" y="23780"/>
                </a:lnTo>
                <a:lnTo>
                  <a:pt x="2299" y="24427"/>
                </a:lnTo>
                <a:lnTo>
                  <a:pt x="2363" y="25074"/>
                </a:lnTo>
                <a:lnTo>
                  <a:pt x="2419" y="25712"/>
                </a:lnTo>
                <a:lnTo>
                  <a:pt x="2483" y="26359"/>
                </a:lnTo>
                <a:lnTo>
                  <a:pt x="2548" y="26997"/>
                </a:lnTo>
                <a:lnTo>
                  <a:pt x="2613" y="27635"/>
                </a:lnTo>
                <a:lnTo>
                  <a:pt x="2677" y="28273"/>
                </a:lnTo>
                <a:lnTo>
                  <a:pt x="2742" y="28902"/>
                </a:lnTo>
                <a:lnTo>
                  <a:pt x="2807" y="29540"/>
                </a:lnTo>
                <a:lnTo>
                  <a:pt x="2871" y="30169"/>
                </a:lnTo>
                <a:lnTo>
                  <a:pt x="2936" y="30797"/>
                </a:lnTo>
                <a:lnTo>
                  <a:pt x="3000" y="31426"/>
                </a:lnTo>
                <a:lnTo>
                  <a:pt x="3056" y="32055"/>
                </a:lnTo>
                <a:lnTo>
                  <a:pt x="3120" y="32674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221433" y="5571343"/>
            <a:ext cx="3175" cy="28575"/>
          </a:xfrm>
          <a:custGeom>
            <a:avLst/>
            <a:gdLst/>
            <a:ahLst/>
            <a:cxnLst/>
            <a:rect l="l" t="t" r="r" b="b"/>
            <a:pathLst>
              <a:path w="3175" h="28575">
                <a:moveTo>
                  <a:pt x="0" y="0"/>
                </a:moveTo>
                <a:lnTo>
                  <a:pt x="64" y="619"/>
                </a:lnTo>
                <a:lnTo>
                  <a:pt x="129" y="1238"/>
                </a:lnTo>
                <a:lnTo>
                  <a:pt x="193" y="1858"/>
                </a:lnTo>
                <a:lnTo>
                  <a:pt x="258" y="2477"/>
                </a:lnTo>
                <a:lnTo>
                  <a:pt x="323" y="3097"/>
                </a:lnTo>
                <a:lnTo>
                  <a:pt x="387" y="3707"/>
                </a:lnTo>
                <a:lnTo>
                  <a:pt x="452" y="4317"/>
                </a:lnTo>
                <a:lnTo>
                  <a:pt x="517" y="4928"/>
                </a:lnTo>
                <a:lnTo>
                  <a:pt x="581" y="5538"/>
                </a:lnTo>
                <a:lnTo>
                  <a:pt x="637" y="6139"/>
                </a:lnTo>
                <a:lnTo>
                  <a:pt x="701" y="6749"/>
                </a:lnTo>
                <a:lnTo>
                  <a:pt x="766" y="7350"/>
                </a:lnTo>
                <a:lnTo>
                  <a:pt x="831" y="7951"/>
                </a:lnTo>
                <a:lnTo>
                  <a:pt x="895" y="8552"/>
                </a:lnTo>
                <a:lnTo>
                  <a:pt x="960" y="9153"/>
                </a:lnTo>
                <a:lnTo>
                  <a:pt x="1024" y="9745"/>
                </a:lnTo>
                <a:lnTo>
                  <a:pt x="1089" y="10336"/>
                </a:lnTo>
                <a:lnTo>
                  <a:pt x="1154" y="10937"/>
                </a:lnTo>
                <a:lnTo>
                  <a:pt x="1218" y="11520"/>
                </a:lnTo>
                <a:lnTo>
                  <a:pt x="1274" y="12112"/>
                </a:lnTo>
                <a:lnTo>
                  <a:pt x="1338" y="12703"/>
                </a:lnTo>
                <a:lnTo>
                  <a:pt x="1403" y="13286"/>
                </a:lnTo>
                <a:lnTo>
                  <a:pt x="1468" y="13868"/>
                </a:lnTo>
                <a:lnTo>
                  <a:pt x="1532" y="14451"/>
                </a:lnTo>
                <a:lnTo>
                  <a:pt x="1597" y="15033"/>
                </a:lnTo>
                <a:lnTo>
                  <a:pt x="1662" y="15616"/>
                </a:lnTo>
                <a:lnTo>
                  <a:pt x="1726" y="16189"/>
                </a:lnTo>
                <a:lnTo>
                  <a:pt x="1791" y="16771"/>
                </a:lnTo>
                <a:lnTo>
                  <a:pt x="1855" y="17345"/>
                </a:lnTo>
                <a:lnTo>
                  <a:pt x="1911" y="17918"/>
                </a:lnTo>
                <a:lnTo>
                  <a:pt x="1975" y="18482"/>
                </a:lnTo>
                <a:lnTo>
                  <a:pt x="2040" y="19055"/>
                </a:lnTo>
                <a:lnTo>
                  <a:pt x="2105" y="19619"/>
                </a:lnTo>
                <a:lnTo>
                  <a:pt x="2169" y="20192"/>
                </a:lnTo>
                <a:lnTo>
                  <a:pt x="2234" y="20756"/>
                </a:lnTo>
                <a:lnTo>
                  <a:pt x="2299" y="21320"/>
                </a:lnTo>
                <a:lnTo>
                  <a:pt x="2363" y="21875"/>
                </a:lnTo>
                <a:lnTo>
                  <a:pt x="2428" y="22439"/>
                </a:lnTo>
                <a:lnTo>
                  <a:pt x="2493" y="22994"/>
                </a:lnTo>
                <a:lnTo>
                  <a:pt x="2557" y="23549"/>
                </a:lnTo>
                <a:lnTo>
                  <a:pt x="2613" y="24103"/>
                </a:lnTo>
                <a:lnTo>
                  <a:pt x="2677" y="24658"/>
                </a:lnTo>
                <a:lnTo>
                  <a:pt x="2742" y="25213"/>
                </a:lnTo>
                <a:lnTo>
                  <a:pt x="2807" y="25758"/>
                </a:lnTo>
                <a:lnTo>
                  <a:pt x="2871" y="26304"/>
                </a:lnTo>
                <a:lnTo>
                  <a:pt x="2936" y="26849"/>
                </a:lnTo>
                <a:lnTo>
                  <a:pt x="3000" y="27395"/>
                </a:lnTo>
                <a:lnTo>
                  <a:pt x="3065" y="27940"/>
                </a:lnTo>
                <a:lnTo>
                  <a:pt x="3130" y="28486"/>
                </a:lnTo>
              </a:path>
            </a:pathLst>
          </a:custGeom>
          <a:ln w="207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224564" y="5599829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0" y="0"/>
                </a:moveTo>
                <a:lnTo>
                  <a:pt x="64" y="536"/>
                </a:lnTo>
                <a:lnTo>
                  <a:pt x="120" y="1072"/>
                </a:lnTo>
                <a:lnTo>
                  <a:pt x="184" y="1608"/>
                </a:lnTo>
                <a:lnTo>
                  <a:pt x="249" y="2145"/>
                </a:lnTo>
                <a:lnTo>
                  <a:pt x="313" y="2681"/>
                </a:lnTo>
                <a:lnTo>
                  <a:pt x="378" y="3208"/>
                </a:lnTo>
                <a:lnTo>
                  <a:pt x="443" y="3744"/>
                </a:lnTo>
                <a:lnTo>
                  <a:pt x="507" y="4271"/>
                </a:lnTo>
                <a:lnTo>
                  <a:pt x="572" y="4798"/>
                </a:lnTo>
                <a:lnTo>
                  <a:pt x="637" y="5325"/>
                </a:lnTo>
                <a:lnTo>
                  <a:pt x="701" y="5843"/>
                </a:lnTo>
                <a:lnTo>
                  <a:pt x="766" y="6370"/>
                </a:lnTo>
                <a:lnTo>
                  <a:pt x="821" y="6888"/>
                </a:lnTo>
                <a:lnTo>
                  <a:pt x="886" y="7415"/>
                </a:lnTo>
                <a:lnTo>
                  <a:pt x="951" y="7932"/>
                </a:lnTo>
                <a:lnTo>
                  <a:pt x="1015" y="8441"/>
                </a:lnTo>
                <a:lnTo>
                  <a:pt x="1080" y="8959"/>
                </a:lnTo>
                <a:lnTo>
                  <a:pt x="1144" y="9467"/>
                </a:lnTo>
                <a:lnTo>
                  <a:pt x="1209" y="9985"/>
                </a:lnTo>
                <a:lnTo>
                  <a:pt x="1274" y="10493"/>
                </a:lnTo>
                <a:lnTo>
                  <a:pt x="1338" y="11002"/>
                </a:lnTo>
                <a:lnTo>
                  <a:pt x="1403" y="11511"/>
                </a:lnTo>
                <a:lnTo>
                  <a:pt x="1458" y="12010"/>
                </a:lnTo>
                <a:lnTo>
                  <a:pt x="1523" y="12518"/>
                </a:lnTo>
                <a:lnTo>
                  <a:pt x="1588" y="13018"/>
                </a:lnTo>
                <a:lnTo>
                  <a:pt x="1652" y="13517"/>
                </a:lnTo>
                <a:lnTo>
                  <a:pt x="1717" y="14016"/>
                </a:lnTo>
                <a:lnTo>
                  <a:pt x="1782" y="14515"/>
                </a:lnTo>
                <a:lnTo>
                  <a:pt x="1846" y="15015"/>
                </a:lnTo>
                <a:lnTo>
                  <a:pt x="1911" y="15505"/>
                </a:lnTo>
                <a:lnTo>
                  <a:pt x="1975" y="16004"/>
                </a:lnTo>
                <a:lnTo>
                  <a:pt x="2040" y="16494"/>
                </a:lnTo>
                <a:lnTo>
                  <a:pt x="2105" y="16984"/>
                </a:lnTo>
                <a:lnTo>
                  <a:pt x="2160" y="17474"/>
                </a:lnTo>
                <a:lnTo>
                  <a:pt x="2225" y="17955"/>
                </a:lnTo>
                <a:lnTo>
                  <a:pt x="2289" y="18445"/>
                </a:lnTo>
                <a:lnTo>
                  <a:pt x="2354" y="18926"/>
                </a:lnTo>
                <a:lnTo>
                  <a:pt x="2419" y="19406"/>
                </a:lnTo>
                <a:lnTo>
                  <a:pt x="2483" y="19887"/>
                </a:lnTo>
                <a:lnTo>
                  <a:pt x="2548" y="20368"/>
                </a:lnTo>
                <a:lnTo>
                  <a:pt x="2613" y="20849"/>
                </a:lnTo>
                <a:lnTo>
                  <a:pt x="2677" y="21320"/>
                </a:lnTo>
                <a:lnTo>
                  <a:pt x="2742" y="21801"/>
                </a:lnTo>
                <a:lnTo>
                  <a:pt x="2797" y="22273"/>
                </a:lnTo>
                <a:lnTo>
                  <a:pt x="2862" y="22744"/>
                </a:lnTo>
                <a:lnTo>
                  <a:pt x="2927" y="23216"/>
                </a:lnTo>
                <a:lnTo>
                  <a:pt x="2991" y="23687"/>
                </a:lnTo>
                <a:lnTo>
                  <a:pt x="3056" y="24150"/>
                </a:lnTo>
                <a:lnTo>
                  <a:pt x="3120" y="24621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227684" y="5624451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0"/>
                </a:moveTo>
                <a:lnTo>
                  <a:pt x="64" y="462"/>
                </a:lnTo>
                <a:lnTo>
                  <a:pt x="129" y="924"/>
                </a:lnTo>
                <a:lnTo>
                  <a:pt x="193" y="1386"/>
                </a:lnTo>
                <a:lnTo>
                  <a:pt x="258" y="1849"/>
                </a:lnTo>
                <a:lnTo>
                  <a:pt x="323" y="2311"/>
                </a:lnTo>
                <a:lnTo>
                  <a:pt x="378" y="2764"/>
                </a:lnTo>
                <a:lnTo>
                  <a:pt x="443" y="3217"/>
                </a:lnTo>
                <a:lnTo>
                  <a:pt x="507" y="3679"/>
                </a:lnTo>
                <a:lnTo>
                  <a:pt x="572" y="4132"/>
                </a:lnTo>
                <a:lnTo>
                  <a:pt x="637" y="4576"/>
                </a:lnTo>
                <a:lnTo>
                  <a:pt x="701" y="5029"/>
                </a:lnTo>
                <a:lnTo>
                  <a:pt x="766" y="5482"/>
                </a:lnTo>
                <a:lnTo>
                  <a:pt x="831" y="5926"/>
                </a:lnTo>
                <a:lnTo>
                  <a:pt x="895" y="6370"/>
                </a:lnTo>
                <a:lnTo>
                  <a:pt x="960" y="6814"/>
                </a:lnTo>
                <a:lnTo>
                  <a:pt x="1015" y="7257"/>
                </a:lnTo>
                <a:lnTo>
                  <a:pt x="1080" y="7701"/>
                </a:lnTo>
                <a:lnTo>
                  <a:pt x="1144" y="8145"/>
                </a:lnTo>
                <a:lnTo>
                  <a:pt x="1209" y="8580"/>
                </a:lnTo>
                <a:lnTo>
                  <a:pt x="1274" y="9023"/>
                </a:lnTo>
                <a:lnTo>
                  <a:pt x="1338" y="9458"/>
                </a:lnTo>
                <a:lnTo>
                  <a:pt x="1403" y="9893"/>
                </a:lnTo>
                <a:lnTo>
                  <a:pt x="1468" y="10327"/>
                </a:lnTo>
                <a:lnTo>
                  <a:pt x="1532" y="10752"/>
                </a:lnTo>
                <a:lnTo>
                  <a:pt x="1597" y="11187"/>
                </a:lnTo>
                <a:lnTo>
                  <a:pt x="1652" y="11612"/>
                </a:lnTo>
                <a:lnTo>
                  <a:pt x="1717" y="12047"/>
                </a:lnTo>
                <a:lnTo>
                  <a:pt x="1782" y="12472"/>
                </a:lnTo>
                <a:lnTo>
                  <a:pt x="1846" y="12897"/>
                </a:lnTo>
                <a:lnTo>
                  <a:pt x="1911" y="13323"/>
                </a:lnTo>
                <a:lnTo>
                  <a:pt x="1975" y="13739"/>
                </a:lnTo>
                <a:lnTo>
                  <a:pt x="2040" y="14164"/>
                </a:lnTo>
                <a:lnTo>
                  <a:pt x="2105" y="14580"/>
                </a:lnTo>
                <a:lnTo>
                  <a:pt x="2169" y="14996"/>
                </a:lnTo>
                <a:lnTo>
                  <a:pt x="2234" y="15412"/>
                </a:lnTo>
                <a:lnTo>
                  <a:pt x="2299" y="15828"/>
                </a:lnTo>
                <a:lnTo>
                  <a:pt x="2354" y="16244"/>
                </a:lnTo>
                <a:lnTo>
                  <a:pt x="2419" y="16660"/>
                </a:lnTo>
                <a:lnTo>
                  <a:pt x="2483" y="17067"/>
                </a:lnTo>
                <a:lnTo>
                  <a:pt x="2548" y="17483"/>
                </a:lnTo>
                <a:lnTo>
                  <a:pt x="2613" y="17890"/>
                </a:lnTo>
                <a:lnTo>
                  <a:pt x="2677" y="18297"/>
                </a:lnTo>
                <a:lnTo>
                  <a:pt x="2742" y="18704"/>
                </a:lnTo>
                <a:lnTo>
                  <a:pt x="2807" y="19111"/>
                </a:lnTo>
                <a:lnTo>
                  <a:pt x="2871" y="19508"/>
                </a:lnTo>
                <a:lnTo>
                  <a:pt x="2936" y="19915"/>
                </a:lnTo>
                <a:lnTo>
                  <a:pt x="2991" y="20313"/>
                </a:lnTo>
                <a:lnTo>
                  <a:pt x="3056" y="20710"/>
                </a:lnTo>
                <a:lnTo>
                  <a:pt x="3120" y="21108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230805" y="5645559"/>
            <a:ext cx="3175" cy="18415"/>
          </a:xfrm>
          <a:custGeom>
            <a:avLst/>
            <a:gdLst/>
            <a:ahLst/>
            <a:cxnLst/>
            <a:rect l="l" t="t" r="r" b="b"/>
            <a:pathLst>
              <a:path w="3175" h="18414">
                <a:moveTo>
                  <a:pt x="0" y="0"/>
                </a:moveTo>
                <a:lnTo>
                  <a:pt x="64" y="397"/>
                </a:lnTo>
                <a:lnTo>
                  <a:pt x="129" y="795"/>
                </a:lnTo>
                <a:lnTo>
                  <a:pt x="193" y="1192"/>
                </a:lnTo>
                <a:lnTo>
                  <a:pt x="258" y="1581"/>
                </a:lnTo>
                <a:lnTo>
                  <a:pt x="323" y="1978"/>
                </a:lnTo>
                <a:lnTo>
                  <a:pt x="387" y="2366"/>
                </a:lnTo>
                <a:lnTo>
                  <a:pt x="452" y="2755"/>
                </a:lnTo>
                <a:lnTo>
                  <a:pt x="517" y="3143"/>
                </a:lnTo>
                <a:lnTo>
                  <a:pt x="572" y="3531"/>
                </a:lnTo>
                <a:lnTo>
                  <a:pt x="637" y="3910"/>
                </a:lnTo>
                <a:lnTo>
                  <a:pt x="701" y="4299"/>
                </a:lnTo>
                <a:lnTo>
                  <a:pt x="766" y="4678"/>
                </a:lnTo>
                <a:lnTo>
                  <a:pt x="831" y="5057"/>
                </a:lnTo>
                <a:lnTo>
                  <a:pt x="895" y="5436"/>
                </a:lnTo>
                <a:lnTo>
                  <a:pt x="960" y="5815"/>
                </a:lnTo>
                <a:lnTo>
                  <a:pt x="1024" y="6194"/>
                </a:lnTo>
                <a:lnTo>
                  <a:pt x="1089" y="6573"/>
                </a:lnTo>
                <a:lnTo>
                  <a:pt x="1154" y="6943"/>
                </a:lnTo>
                <a:lnTo>
                  <a:pt x="1209" y="7322"/>
                </a:lnTo>
                <a:lnTo>
                  <a:pt x="1274" y="7692"/>
                </a:lnTo>
                <a:lnTo>
                  <a:pt x="1338" y="8062"/>
                </a:lnTo>
                <a:lnTo>
                  <a:pt x="1403" y="8432"/>
                </a:lnTo>
                <a:lnTo>
                  <a:pt x="1468" y="8802"/>
                </a:lnTo>
                <a:lnTo>
                  <a:pt x="1532" y="9171"/>
                </a:lnTo>
                <a:lnTo>
                  <a:pt x="1597" y="9532"/>
                </a:lnTo>
                <a:lnTo>
                  <a:pt x="1662" y="9902"/>
                </a:lnTo>
                <a:lnTo>
                  <a:pt x="1726" y="10262"/>
                </a:lnTo>
                <a:lnTo>
                  <a:pt x="1791" y="10623"/>
                </a:lnTo>
                <a:lnTo>
                  <a:pt x="1855" y="10984"/>
                </a:lnTo>
                <a:lnTo>
                  <a:pt x="1911" y="11344"/>
                </a:lnTo>
                <a:lnTo>
                  <a:pt x="1975" y="11705"/>
                </a:lnTo>
                <a:lnTo>
                  <a:pt x="2040" y="12065"/>
                </a:lnTo>
                <a:lnTo>
                  <a:pt x="2105" y="12417"/>
                </a:lnTo>
                <a:lnTo>
                  <a:pt x="2169" y="12777"/>
                </a:lnTo>
                <a:lnTo>
                  <a:pt x="2234" y="13129"/>
                </a:lnTo>
                <a:lnTo>
                  <a:pt x="2299" y="13480"/>
                </a:lnTo>
                <a:lnTo>
                  <a:pt x="2363" y="13831"/>
                </a:lnTo>
                <a:lnTo>
                  <a:pt x="2428" y="14183"/>
                </a:lnTo>
                <a:lnTo>
                  <a:pt x="2493" y="14534"/>
                </a:lnTo>
                <a:lnTo>
                  <a:pt x="2548" y="14876"/>
                </a:lnTo>
                <a:lnTo>
                  <a:pt x="2613" y="15227"/>
                </a:lnTo>
                <a:lnTo>
                  <a:pt x="2677" y="15569"/>
                </a:lnTo>
                <a:lnTo>
                  <a:pt x="2742" y="15921"/>
                </a:lnTo>
                <a:lnTo>
                  <a:pt x="2807" y="16263"/>
                </a:lnTo>
                <a:lnTo>
                  <a:pt x="2871" y="16605"/>
                </a:lnTo>
                <a:lnTo>
                  <a:pt x="2936" y="16938"/>
                </a:lnTo>
                <a:lnTo>
                  <a:pt x="3000" y="17280"/>
                </a:lnTo>
                <a:lnTo>
                  <a:pt x="3065" y="17622"/>
                </a:lnTo>
                <a:lnTo>
                  <a:pt x="3130" y="17955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233935" y="5663514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0" y="0"/>
                </a:moveTo>
                <a:lnTo>
                  <a:pt x="55" y="342"/>
                </a:lnTo>
                <a:lnTo>
                  <a:pt x="120" y="674"/>
                </a:lnTo>
                <a:lnTo>
                  <a:pt x="184" y="1007"/>
                </a:lnTo>
                <a:lnTo>
                  <a:pt x="249" y="1340"/>
                </a:lnTo>
                <a:lnTo>
                  <a:pt x="313" y="1673"/>
                </a:lnTo>
                <a:lnTo>
                  <a:pt x="378" y="1997"/>
                </a:lnTo>
                <a:lnTo>
                  <a:pt x="443" y="2329"/>
                </a:lnTo>
                <a:lnTo>
                  <a:pt x="507" y="2653"/>
                </a:lnTo>
                <a:lnTo>
                  <a:pt x="572" y="2986"/>
                </a:lnTo>
                <a:lnTo>
                  <a:pt x="637" y="3310"/>
                </a:lnTo>
                <a:lnTo>
                  <a:pt x="701" y="3633"/>
                </a:lnTo>
                <a:lnTo>
                  <a:pt x="757" y="3957"/>
                </a:lnTo>
                <a:lnTo>
                  <a:pt x="821" y="4280"/>
                </a:lnTo>
                <a:lnTo>
                  <a:pt x="886" y="4604"/>
                </a:lnTo>
                <a:lnTo>
                  <a:pt x="951" y="4918"/>
                </a:lnTo>
                <a:lnTo>
                  <a:pt x="1015" y="5242"/>
                </a:lnTo>
                <a:lnTo>
                  <a:pt x="1080" y="5556"/>
                </a:lnTo>
                <a:lnTo>
                  <a:pt x="1144" y="5871"/>
                </a:lnTo>
                <a:lnTo>
                  <a:pt x="1209" y="6185"/>
                </a:lnTo>
                <a:lnTo>
                  <a:pt x="1274" y="6499"/>
                </a:lnTo>
                <a:lnTo>
                  <a:pt x="1338" y="6814"/>
                </a:lnTo>
                <a:lnTo>
                  <a:pt x="1394" y="7128"/>
                </a:lnTo>
                <a:lnTo>
                  <a:pt x="1458" y="7442"/>
                </a:lnTo>
                <a:lnTo>
                  <a:pt x="1523" y="7747"/>
                </a:lnTo>
                <a:lnTo>
                  <a:pt x="1588" y="8053"/>
                </a:lnTo>
                <a:lnTo>
                  <a:pt x="1652" y="8367"/>
                </a:lnTo>
                <a:lnTo>
                  <a:pt x="1717" y="8672"/>
                </a:lnTo>
                <a:lnTo>
                  <a:pt x="1782" y="8977"/>
                </a:lnTo>
                <a:lnTo>
                  <a:pt x="1846" y="9282"/>
                </a:lnTo>
                <a:lnTo>
                  <a:pt x="1911" y="9587"/>
                </a:lnTo>
                <a:lnTo>
                  <a:pt x="1975" y="9883"/>
                </a:lnTo>
                <a:lnTo>
                  <a:pt x="2040" y="10188"/>
                </a:lnTo>
                <a:lnTo>
                  <a:pt x="2096" y="10484"/>
                </a:lnTo>
                <a:lnTo>
                  <a:pt x="2160" y="10789"/>
                </a:lnTo>
                <a:lnTo>
                  <a:pt x="2225" y="11085"/>
                </a:lnTo>
                <a:lnTo>
                  <a:pt x="2289" y="11381"/>
                </a:lnTo>
                <a:lnTo>
                  <a:pt x="2354" y="11677"/>
                </a:lnTo>
                <a:lnTo>
                  <a:pt x="2419" y="11973"/>
                </a:lnTo>
                <a:lnTo>
                  <a:pt x="2483" y="12269"/>
                </a:lnTo>
                <a:lnTo>
                  <a:pt x="2548" y="12555"/>
                </a:lnTo>
                <a:lnTo>
                  <a:pt x="2613" y="12851"/>
                </a:lnTo>
                <a:lnTo>
                  <a:pt x="2677" y="13138"/>
                </a:lnTo>
                <a:lnTo>
                  <a:pt x="2733" y="13434"/>
                </a:lnTo>
                <a:lnTo>
                  <a:pt x="2797" y="13720"/>
                </a:lnTo>
                <a:lnTo>
                  <a:pt x="2862" y="14007"/>
                </a:lnTo>
                <a:lnTo>
                  <a:pt x="2927" y="14294"/>
                </a:lnTo>
                <a:lnTo>
                  <a:pt x="2991" y="14580"/>
                </a:lnTo>
                <a:lnTo>
                  <a:pt x="3056" y="14858"/>
                </a:lnTo>
                <a:lnTo>
                  <a:pt x="3120" y="15144"/>
                </a:lnTo>
              </a:path>
            </a:pathLst>
          </a:custGeom>
          <a:ln w="207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237057" y="567865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64" y="277"/>
                </a:lnTo>
                <a:lnTo>
                  <a:pt x="129" y="563"/>
                </a:lnTo>
                <a:lnTo>
                  <a:pt x="193" y="841"/>
                </a:lnTo>
                <a:lnTo>
                  <a:pt x="258" y="1118"/>
                </a:lnTo>
                <a:lnTo>
                  <a:pt x="313" y="1396"/>
                </a:lnTo>
                <a:lnTo>
                  <a:pt x="378" y="1673"/>
                </a:lnTo>
                <a:lnTo>
                  <a:pt x="443" y="1950"/>
                </a:lnTo>
                <a:lnTo>
                  <a:pt x="507" y="2228"/>
                </a:lnTo>
                <a:lnTo>
                  <a:pt x="572" y="2505"/>
                </a:lnTo>
                <a:lnTo>
                  <a:pt x="637" y="2773"/>
                </a:lnTo>
                <a:lnTo>
                  <a:pt x="701" y="3041"/>
                </a:lnTo>
                <a:lnTo>
                  <a:pt x="766" y="3319"/>
                </a:lnTo>
                <a:lnTo>
                  <a:pt x="831" y="3587"/>
                </a:lnTo>
                <a:lnTo>
                  <a:pt x="895" y="3855"/>
                </a:lnTo>
                <a:lnTo>
                  <a:pt x="951" y="4123"/>
                </a:lnTo>
                <a:lnTo>
                  <a:pt x="1015" y="4391"/>
                </a:lnTo>
                <a:lnTo>
                  <a:pt x="1080" y="4659"/>
                </a:lnTo>
                <a:lnTo>
                  <a:pt x="1144" y="4918"/>
                </a:lnTo>
                <a:lnTo>
                  <a:pt x="1209" y="5186"/>
                </a:lnTo>
                <a:lnTo>
                  <a:pt x="1274" y="5445"/>
                </a:lnTo>
                <a:lnTo>
                  <a:pt x="1338" y="5713"/>
                </a:lnTo>
                <a:lnTo>
                  <a:pt x="1403" y="5972"/>
                </a:lnTo>
                <a:lnTo>
                  <a:pt x="1468" y="6231"/>
                </a:lnTo>
                <a:lnTo>
                  <a:pt x="1532" y="6490"/>
                </a:lnTo>
                <a:lnTo>
                  <a:pt x="1597" y="6749"/>
                </a:lnTo>
                <a:lnTo>
                  <a:pt x="1652" y="7008"/>
                </a:lnTo>
                <a:lnTo>
                  <a:pt x="1717" y="7257"/>
                </a:lnTo>
                <a:lnTo>
                  <a:pt x="1782" y="7516"/>
                </a:lnTo>
                <a:lnTo>
                  <a:pt x="1846" y="7775"/>
                </a:lnTo>
                <a:lnTo>
                  <a:pt x="1911" y="8025"/>
                </a:lnTo>
                <a:lnTo>
                  <a:pt x="1975" y="8275"/>
                </a:lnTo>
                <a:lnTo>
                  <a:pt x="2040" y="8524"/>
                </a:lnTo>
                <a:lnTo>
                  <a:pt x="2105" y="8783"/>
                </a:lnTo>
                <a:lnTo>
                  <a:pt x="2169" y="9033"/>
                </a:lnTo>
                <a:lnTo>
                  <a:pt x="2234" y="9273"/>
                </a:lnTo>
                <a:lnTo>
                  <a:pt x="2289" y="9523"/>
                </a:lnTo>
                <a:lnTo>
                  <a:pt x="2354" y="9772"/>
                </a:lnTo>
                <a:lnTo>
                  <a:pt x="2419" y="10013"/>
                </a:lnTo>
                <a:lnTo>
                  <a:pt x="2483" y="10262"/>
                </a:lnTo>
                <a:lnTo>
                  <a:pt x="2548" y="10503"/>
                </a:lnTo>
                <a:lnTo>
                  <a:pt x="2613" y="10752"/>
                </a:lnTo>
                <a:lnTo>
                  <a:pt x="2677" y="10993"/>
                </a:lnTo>
                <a:lnTo>
                  <a:pt x="2742" y="11233"/>
                </a:lnTo>
                <a:lnTo>
                  <a:pt x="2807" y="11474"/>
                </a:lnTo>
                <a:lnTo>
                  <a:pt x="2871" y="11714"/>
                </a:lnTo>
                <a:lnTo>
                  <a:pt x="2927" y="11954"/>
                </a:lnTo>
                <a:lnTo>
                  <a:pt x="2991" y="12185"/>
                </a:lnTo>
                <a:lnTo>
                  <a:pt x="3056" y="12426"/>
                </a:lnTo>
                <a:lnTo>
                  <a:pt x="3120" y="12657"/>
                </a:lnTo>
              </a:path>
            </a:pathLst>
          </a:custGeom>
          <a:ln w="207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240177" y="5691316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0" y="0"/>
                </a:moveTo>
                <a:lnTo>
                  <a:pt x="64" y="240"/>
                </a:lnTo>
                <a:lnTo>
                  <a:pt x="129" y="471"/>
                </a:lnTo>
                <a:lnTo>
                  <a:pt x="193" y="702"/>
                </a:lnTo>
                <a:lnTo>
                  <a:pt x="258" y="933"/>
                </a:lnTo>
                <a:lnTo>
                  <a:pt x="323" y="1164"/>
                </a:lnTo>
                <a:lnTo>
                  <a:pt x="387" y="1396"/>
                </a:lnTo>
                <a:lnTo>
                  <a:pt x="452" y="1627"/>
                </a:lnTo>
                <a:lnTo>
                  <a:pt x="507" y="1858"/>
                </a:lnTo>
                <a:lnTo>
                  <a:pt x="572" y="2080"/>
                </a:lnTo>
                <a:lnTo>
                  <a:pt x="637" y="2311"/>
                </a:lnTo>
                <a:lnTo>
                  <a:pt x="701" y="2533"/>
                </a:lnTo>
                <a:lnTo>
                  <a:pt x="766" y="2764"/>
                </a:lnTo>
                <a:lnTo>
                  <a:pt x="831" y="2986"/>
                </a:lnTo>
                <a:lnTo>
                  <a:pt x="895" y="3208"/>
                </a:lnTo>
                <a:lnTo>
                  <a:pt x="960" y="3430"/>
                </a:lnTo>
                <a:lnTo>
                  <a:pt x="1024" y="3652"/>
                </a:lnTo>
                <a:lnTo>
                  <a:pt x="1089" y="3873"/>
                </a:lnTo>
                <a:lnTo>
                  <a:pt x="1144" y="4095"/>
                </a:lnTo>
                <a:lnTo>
                  <a:pt x="1209" y="4308"/>
                </a:lnTo>
                <a:lnTo>
                  <a:pt x="1274" y="4530"/>
                </a:lnTo>
                <a:lnTo>
                  <a:pt x="1338" y="4752"/>
                </a:lnTo>
                <a:lnTo>
                  <a:pt x="1403" y="4965"/>
                </a:lnTo>
                <a:lnTo>
                  <a:pt x="1468" y="5177"/>
                </a:lnTo>
                <a:lnTo>
                  <a:pt x="1532" y="5399"/>
                </a:lnTo>
                <a:lnTo>
                  <a:pt x="1597" y="5612"/>
                </a:lnTo>
                <a:lnTo>
                  <a:pt x="1662" y="5824"/>
                </a:lnTo>
                <a:lnTo>
                  <a:pt x="1726" y="6037"/>
                </a:lnTo>
                <a:lnTo>
                  <a:pt x="1791" y="6250"/>
                </a:lnTo>
                <a:lnTo>
                  <a:pt x="1846" y="6453"/>
                </a:lnTo>
                <a:lnTo>
                  <a:pt x="1911" y="6666"/>
                </a:lnTo>
                <a:lnTo>
                  <a:pt x="1975" y="6878"/>
                </a:lnTo>
                <a:lnTo>
                  <a:pt x="2040" y="7082"/>
                </a:lnTo>
                <a:lnTo>
                  <a:pt x="2105" y="7294"/>
                </a:lnTo>
                <a:lnTo>
                  <a:pt x="2169" y="7498"/>
                </a:lnTo>
                <a:lnTo>
                  <a:pt x="2234" y="7701"/>
                </a:lnTo>
                <a:lnTo>
                  <a:pt x="2299" y="7905"/>
                </a:lnTo>
                <a:lnTo>
                  <a:pt x="2363" y="8108"/>
                </a:lnTo>
                <a:lnTo>
                  <a:pt x="2428" y="8311"/>
                </a:lnTo>
                <a:lnTo>
                  <a:pt x="2483" y="8515"/>
                </a:lnTo>
                <a:lnTo>
                  <a:pt x="2548" y="8718"/>
                </a:lnTo>
                <a:lnTo>
                  <a:pt x="2613" y="8922"/>
                </a:lnTo>
                <a:lnTo>
                  <a:pt x="2677" y="9116"/>
                </a:lnTo>
                <a:lnTo>
                  <a:pt x="2742" y="9319"/>
                </a:lnTo>
                <a:lnTo>
                  <a:pt x="2807" y="9513"/>
                </a:lnTo>
                <a:lnTo>
                  <a:pt x="2871" y="9717"/>
                </a:lnTo>
                <a:lnTo>
                  <a:pt x="2936" y="9911"/>
                </a:lnTo>
                <a:lnTo>
                  <a:pt x="3000" y="10105"/>
                </a:lnTo>
                <a:lnTo>
                  <a:pt x="3065" y="10299"/>
                </a:lnTo>
                <a:lnTo>
                  <a:pt x="3130" y="10493"/>
                </a:lnTo>
              </a:path>
            </a:pathLst>
          </a:custGeom>
          <a:ln w="2077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243307" y="5701810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0" y="0"/>
                </a:moveTo>
                <a:lnTo>
                  <a:pt x="55" y="194"/>
                </a:lnTo>
                <a:lnTo>
                  <a:pt x="120" y="388"/>
                </a:lnTo>
                <a:lnTo>
                  <a:pt x="184" y="582"/>
                </a:lnTo>
                <a:lnTo>
                  <a:pt x="249" y="776"/>
                </a:lnTo>
                <a:lnTo>
                  <a:pt x="313" y="961"/>
                </a:lnTo>
                <a:lnTo>
                  <a:pt x="378" y="1155"/>
                </a:lnTo>
                <a:lnTo>
                  <a:pt x="443" y="1340"/>
                </a:lnTo>
                <a:lnTo>
                  <a:pt x="507" y="1534"/>
                </a:lnTo>
                <a:lnTo>
                  <a:pt x="572" y="1719"/>
                </a:lnTo>
                <a:lnTo>
                  <a:pt x="637" y="1904"/>
                </a:lnTo>
                <a:lnTo>
                  <a:pt x="692" y="2089"/>
                </a:lnTo>
                <a:lnTo>
                  <a:pt x="757" y="2274"/>
                </a:lnTo>
                <a:lnTo>
                  <a:pt x="821" y="2459"/>
                </a:lnTo>
                <a:lnTo>
                  <a:pt x="886" y="2644"/>
                </a:lnTo>
                <a:lnTo>
                  <a:pt x="951" y="2829"/>
                </a:lnTo>
                <a:lnTo>
                  <a:pt x="1015" y="3014"/>
                </a:lnTo>
                <a:lnTo>
                  <a:pt x="1080" y="3189"/>
                </a:lnTo>
                <a:lnTo>
                  <a:pt x="1144" y="3374"/>
                </a:lnTo>
                <a:lnTo>
                  <a:pt x="1209" y="3550"/>
                </a:lnTo>
                <a:lnTo>
                  <a:pt x="1274" y="3735"/>
                </a:lnTo>
                <a:lnTo>
                  <a:pt x="1329" y="3910"/>
                </a:lnTo>
                <a:lnTo>
                  <a:pt x="1394" y="4086"/>
                </a:lnTo>
                <a:lnTo>
                  <a:pt x="1458" y="4262"/>
                </a:lnTo>
                <a:lnTo>
                  <a:pt x="1523" y="4447"/>
                </a:lnTo>
                <a:lnTo>
                  <a:pt x="1588" y="4613"/>
                </a:lnTo>
                <a:lnTo>
                  <a:pt x="1652" y="4789"/>
                </a:lnTo>
                <a:lnTo>
                  <a:pt x="1717" y="4965"/>
                </a:lnTo>
                <a:lnTo>
                  <a:pt x="1782" y="5140"/>
                </a:lnTo>
                <a:lnTo>
                  <a:pt x="1846" y="5316"/>
                </a:lnTo>
                <a:lnTo>
                  <a:pt x="1911" y="5482"/>
                </a:lnTo>
                <a:lnTo>
                  <a:pt x="1975" y="5658"/>
                </a:lnTo>
                <a:lnTo>
                  <a:pt x="2031" y="5824"/>
                </a:lnTo>
                <a:lnTo>
                  <a:pt x="2096" y="6000"/>
                </a:lnTo>
                <a:lnTo>
                  <a:pt x="2160" y="6166"/>
                </a:lnTo>
                <a:lnTo>
                  <a:pt x="2225" y="6333"/>
                </a:lnTo>
                <a:lnTo>
                  <a:pt x="2289" y="6499"/>
                </a:lnTo>
                <a:lnTo>
                  <a:pt x="2354" y="6675"/>
                </a:lnTo>
                <a:lnTo>
                  <a:pt x="2419" y="6841"/>
                </a:lnTo>
                <a:lnTo>
                  <a:pt x="2483" y="6999"/>
                </a:lnTo>
                <a:lnTo>
                  <a:pt x="2548" y="7165"/>
                </a:lnTo>
                <a:lnTo>
                  <a:pt x="2613" y="7331"/>
                </a:lnTo>
                <a:lnTo>
                  <a:pt x="2668" y="7498"/>
                </a:lnTo>
                <a:lnTo>
                  <a:pt x="2733" y="7655"/>
                </a:lnTo>
                <a:lnTo>
                  <a:pt x="2797" y="7821"/>
                </a:lnTo>
                <a:lnTo>
                  <a:pt x="2862" y="7979"/>
                </a:lnTo>
                <a:lnTo>
                  <a:pt x="2927" y="8145"/>
                </a:lnTo>
                <a:lnTo>
                  <a:pt x="2991" y="8302"/>
                </a:lnTo>
                <a:lnTo>
                  <a:pt x="3056" y="8469"/>
                </a:lnTo>
                <a:lnTo>
                  <a:pt x="3120" y="8626"/>
                </a:lnTo>
              </a:path>
            </a:pathLst>
          </a:custGeom>
          <a:ln w="207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246428" y="5710437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0" y="0"/>
                </a:moveTo>
                <a:lnTo>
                  <a:pt x="64" y="157"/>
                </a:lnTo>
                <a:lnTo>
                  <a:pt x="129" y="314"/>
                </a:lnTo>
                <a:lnTo>
                  <a:pt x="193" y="471"/>
                </a:lnTo>
                <a:lnTo>
                  <a:pt x="249" y="628"/>
                </a:lnTo>
                <a:lnTo>
                  <a:pt x="313" y="785"/>
                </a:lnTo>
                <a:lnTo>
                  <a:pt x="378" y="933"/>
                </a:lnTo>
                <a:lnTo>
                  <a:pt x="443" y="1091"/>
                </a:lnTo>
                <a:lnTo>
                  <a:pt x="507" y="1248"/>
                </a:lnTo>
                <a:lnTo>
                  <a:pt x="572" y="1396"/>
                </a:lnTo>
                <a:lnTo>
                  <a:pt x="637" y="1553"/>
                </a:lnTo>
                <a:lnTo>
                  <a:pt x="701" y="1701"/>
                </a:lnTo>
                <a:lnTo>
                  <a:pt x="766" y="1849"/>
                </a:lnTo>
                <a:lnTo>
                  <a:pt x="831" y="2006"/>
                </a:lnTo>
                <a:lnTo>
                  <a:pt x="886" y="2154"/>
                </a:lnTo>
                <a:lnTo>
                  <a:pt x="951" y="2302"/>
                </a:lnTo>
                <a:lnTo>
                  <a:pt x="1015" y="2450"/>
                </a:lnTo>
                <a:lnTo>
                  <a:pt x="1080" y="2598"/>
                </a:lnTo>
                <a:lnTo>
                  <a:pt x="1144" y="2746"/>
                </a:lnTo>
                <a:lnTo>
                  <a:pt x="1209" y="2893"/>
                </a:lnTo>
                <a:lnTo>
                  <a:pt x="1274" y="3041"/>
                </a:lnTo>
                <a:lnTo>
                  <a:pt x="1338" y="3180"/>
                </a:lnTo>
                <a:lnTo>
                  <a:pt x="1403" y="3328"/>
                </a:lnTo>
                <a:lnTo>
                  <a:pt x="1468" y="3476"/>
                </a:lnTo>
                <a:lnTo>
                  <a:pt x="1532" y="3615"/>
                </a:lnTo>
                <a:lnTo>
                  <a:pt x="1588" y="3763"/>
                </a:lnTo>
                <a:lnTo>
                  <a:pt x="1652" y="3901"/>
                </a:lnTo>
                <a:lnTo>
                  <a:pt x="1717" y="4040"/>
                </a:lnTo>
                <a:lnTo>
                  <a:pt x="1782" y="4188"/>
                </a:lnTo>
                <a:lnTo>
                  <a:pt x="1846" y="4327"/>
                </a:lnTo>
                <a:lnTo>
                  <a:pt x="1911" y="4465"/>
                </a:lnTo>
                <a:lnTo>
                  <a:pt x="1975" y="4604"/>
                </a:lnTo>
                <a:lnTo>
                  <a:pt x="2040" y="4743"/>
                </a:lnTo>
                <a:lnTo>
                  <a:pt x="2105" y="4881"/>
                </a:lnTo>
                <a:lnTo>
                  <a:pt x="2169" y="5020"/>
                </a:lnTo>
                <a:lnTo>
                  <a:pt x="2225" y="5159"/>
                </a:lnTo>
                <a:lnTo>
                  <a:pt x="2289" y="5288"/>
                </a:lnTo>
                <a:lnTo>
                  <a:pt x="2354" y="5427"/>
                </a:lnTo>
                <a:lnTo>
                  <a:pt x="2419" y="5565"/>
                </a:lnTo>
                <a:lnTo>
                  <a:pt x="2483" y="5695"/>
                </a:lnTo>
                <a:lnTo>
                  <a:pt x="2548" y="5834"/>
                </a:lnTo>
                <a:lnTo>
                  <a:pt x="2613" y="5963"/>
                </a:lnTo>
                <a:lnTo>
                  <a:pt x="2677" y="6092"/>
                </a:lnTo>
                <a:lnTo>
                  <a:pt x="2742" y="6231"/>
                </a:lnTo>
                <a:lnTo>
                  <a:pt x="2807" y="6361"/>
                </a:lnTo>
                <a:lnTo>
                  <a:pt x="2871" y="6490"/>
                </a:lnTo>
                <a:lnTo>
                  <a:pt x="2927" y="6620"/>
                </a:lnTo>
                <a:lnTo>
                  <a:pt x="2991" y="6749"/>
                </a:lnTo>
                <a:lnTo>
                  <a:pt x="3056" y="6878"/>
                </a:lnTo>
                <a:lnTo>
                  <a:pt x="3120" y="7008"/>
                </a:lnTo>
              </a:path>
            </a:pathLst>
          </a:custGeom>
          <a:ln w="207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249550" y="5717445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0" y="0"/>
                </a:moveTo>
                <a:lnTo>
                  <a:pt x="64" y="129"/>
                </a:lnTo>
                <a:lnTo>
                  <a:pt x="129" y="258"/>
                </a:lnTo>
                <a:lnTo>
                  <a:pt x="193" y="388"/>
                </a:lnTo>
                <a:lnTo>
                  <a:pt x="323" y="637"/>
                </a:lnTo>
                <a:lnTo>
                  <a:pt x="443" y="887"/>
                </a:lnTo>
                <a:lnTo>
                  <a:pt x="572" y="1137"/>
                </a:lnTo>
                <a:lnTo>
                  <a:pt x="701" y="1377"/>
                </a:lnTo>
                <a:lnTo>
                  <a:pt x="766" y="1507"/>
                </a:lnTo>
                <a:lnTo>
                  <a:pt x="895" y="1747"/>
                </a:lnTo>
                <a:lnTo>
                  <a:pt x="1024" y="1987"/>
                </a:lnTo>
                <a:lnTo>
                  <a:pt x="1144" y="2218"/>
                </a:lnTo>
                <a:lnTo>
                  <a:pt x="1274" y="2459"/>
                </a:lnTo>
                <a:lnTo>
                  <a:pt x="1403" y="2690"/>
                </a:lnTo>
                <a:lnTo>
                  <a:pt x="1532" y="2921"/>
                </a:lnTo>
                <a:lnTo>
                  <a:pt x="1662" y="3152"/>
                </a:lnTo>
                <a:lnTo>
                  <a:pt x="1782" y="3383"/>
                </a:lnTo>
                <a:lnTo>
                  <a:pt x="1911" y="3605"/>
                </a:lnTo>
                <a:lnTo>
                  <a:pt x="2040" y="3827"/>
                </a:lnTo>
                <a:lnTo>
                  <a:pt x="2169" y="4049"/>
                </a:lnTo>
                <a:lnTo>
                  <a:pt x="2299" y="4271"/>
                </a:lnTo>
                <a:lnTo>
                  <a:pt x="2419" y="4484"/>
                </a:lnTo>
                <a:lnTo>
                  <a:pt x="2548" y="4706"/>
                </a:lnTo>
                <a:lnTo>
                  <a:pt x="2677" y="4918"/>
                </a:lnTo>
                <a:lnTo>
                  <a:pt x="2807" y="5131"/>
                </a:lnTo>
                <a:lnTo>
                  <a:pt x="2936" y="5334"/>
                </a:lnTo>
                <a:lnTo>
                  <a:pt x="3065" y="5547"/>
                </a:lnTo>
              </a:path>
            </a:pathLst>
          </a:custGeom>
          <a:ln w="207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52670" y="572309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0" y="0"/>
                </a:lnTo>
                <a:lnTo>
                  <a:pt x="323" y="508"/>
                </a:lnTo>
                <a:lnTo>
                  <a:pt x="452" y="711"/>
                </a:lnTo>
                <a:lnTo>
                  <a:pt x="581" y="906"/>
                </a:lnTo>
                <a:lnTo>
                  <a:pt x="701" y="1100"/>
                </a:lnTo>
                <a:lnTo>
                  <a:pt x="831" y="1294"/>
                </a:lnTo>
                <a:lnTo>
                  <a:pt x="960" y="1488"/>
                </a:lnTo>
                <a:lnTo>
                  <a:pt x="1089" y="1682"/>
                </a:lnTo>
                <a:lnTo>
                  <a:pt x="1218" y="1867"/>
                </a:lnTo>
                <a:lnTo>
                  <a:pt x="1338" y="2052"/>
                </a:lnTo>
                <a:lnTo>
                  <a:pt x="1468" y="2237"/>
                </a:lnTo>
                <a:lnTo>
                  <a:pt x="1597" y="2422"/>
                </a:lnTo>
                <a:lnTo>
                  <a:pt x="1726" y="2607"/>
                </a:lnTo>
                <a:lnTo>
                  <a:pt x="1855" y="2782"/>
                </a:lnTo>
                <a:lnTo>
                  <a:pt x="1975" y="2967"/>
                </a:lnTo>
                <a:lnTo>
                  <a:pt x="2105" y="3143"/>
                </a:lnTo>
                <a:lnTo>
                  <a:pt x="2234" y="3319"/>
                </a:lnTo>
                <a:lnTo>
                  <a:pt x="2363" y="3494"/>
                </a:lnTo>
                <a:lnTo>
                  <a:pt x="2493" y="3661"/>
                </a:lnTo>
                <a:lnTo>
                  <a:pt x="2613" y="3827"/>
                </a:lnTo>
                <a:lnTo>
                  <a:pt x="2742" y="4003"/>
                </a:lnTo>
                <a:lnTo>
                  <a:pt x="2871" y="4169"/>
                </a:lnTo>
                <a:lnTo>
                  <a:pt x="3000" y="4336"/>
                </a:lnTo>
                <a:lnTo>
                  <a:pt x="3130" y="4493"/>
                </a:lnTo>
              </a:path>
            </a:pathLst>
          </a:custGeom>
          <a:ln w="207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255800" y="5727588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129" y="166"/>
                </a:lnTo>
                <a:lnTo>
                  <a:pt x="249" y="323"/>
                </a:lnTo>
                <a:lnTo>
                  <a:pt x="378" y="480"/>
                </a:lnTo>
                <a:lnTo>
                  <a:pt x="507" y="637"/>
                </a:lnTo>
                <a:lnTo>
                  <a:pt x="637" y="795"/>
                </a:lnTo>
                <a:lnTo>
                  <a:pt x="766" y="952"/>
                </a:lnTo>
                <a:lnTo>
                  <a:pt x="886" y="1100"/>
                </a:lnTo>
                <a:lnTo>
                  <a:pt x="1015" y="1257"/>
                </a:lnTo>
                <a:lnTo>
                  <a:pt x="1144" y="1405"/>
                </a:lnTo>
                <a:lnTo>
                  <a:pt x="1274" y="1553"/>
                </a:lnTo>
                <a:lnTo>
                  <a:pt x="1403" y="1701"/>
                </a:lnTo>
                <a:lnTo>
                  <a:pt x="1523" y="1839"/>
                </a:lnTo>
                <a:lnTo>
                  <a:pt x="1652" y="1987"/>
                </a:lnTo>
                <a:lnTo>
                  <a:pt x="1782" y="2126"/>
                </a:lnTo>
                <a:lnTo>
                  <a:pt x="1911" y="2265"/>
                </a:lnTo>
                <a:lnTo>
                  <a:pt x="2040" y="2413"/>
                </a:lnTo>
                <a:lnTo>
                  <a:pt x="2160" y="2542"/>
                </a:lnTo>
                <a:lnTo>
                  <a:pt x="2289" y="2681"/>
                </a:lnTo>
                <a:lnTo>
                  <a:pt x="2419" y="2819"/>
                </a:lnTo>
                <a:lnTo>
                  <a:pt x="2548" y="2949"/>
                </a:lnTo>
                <a:lnTo>
                  <a:pt x="2677" y="3088"/>
                </a:lnTo>
                <a:lnTo>
                  <a:pt x="2807" y="3217"/>
                </a:lnTo>
                <a:lnTo>
                  <a:pt x="2927" y="3346"/>
                </a:lnTo>
                <a:lnTo>
                  <a:pt x="3056" y="3476"/>
                </a:lnTo>
              </a:path>
            </a:pathLst>
          </a:custGeom>
          <a:ln w="207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258921" y="573112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129" y="120"/>
                </a:lnTo>
                <a:lnTo>
                  <a:pt x="258" y="249"/>
                </a:lnTo>
                <a:lnTo>
                  <a:pt x="443" y="434"/>
                </a:lnTo>
                <a:lnTo>
                  <a:pt x="572" y="554"/>
                </a:lnTo>
                <a:lnTo>
                  <a:pt x="701" y="674"/>
                </a:lnTo>
                <a:lnTo>
                  <a:pt x="831" y="795"/>
                </a:lnTo>
                <a:lnTo>
                  <a:pt x="960" y="915"/>
                </a:lnTo>
                <a:lnTo>
                  <a:pt x="1144" y="1081"/>
                </a:lnTo>
                <a:lnTo>
                  <a:pt x="1274" y="1201"/>
                </a:lnTo>
                <a:lnTo>
                  <a:pt x="1403" y="1312"/>
                </a:lnTo>
                <a:lnTo>
                  <a:pt x="1532" y="1423"/>
                </a:lnTo>
                <a:lnTo>
                  <a:pt x="1662" y="1534"/>
                </a:lnTo>
                <a:lnTo>
                  <a:pt x="1846" y="1701"/>
                </a:lnTo>
                <a:lnTo>
                  <a:pt x="1975" y="1812"/>
                </a:lnTo>
                <a:lnTo>
                  <a:pt x="2105" y="1913"/>
                </a:lnTo>
                <a:lnTo>
                  <a:pt x="2234" y="2024"/>
                </a:lnTo>
                <a:lnTo>
                  <a:pt x="2419" y="2182"/>
                </a:lnTo>
                <a:lnTo>
                  <a:pt x="2548" y="2283"/>
                </a:lnTo>
                <a:lnTo>
                  <a:pt x="2677" y="2385"/>
                </a:lnTo>
                <a:lnTo>
                  <a:pt x="2807" y="2487"/>
                </a:lnTo>
                <a:lnTo>
                  <a:pt x="2936" y="2588"/>
                </a:lnTo>
                <a:lnTo>
                  <a:pt x="3120" y="2736"/>
                </a:lnTo>
              </a:path>
            </a:pathLst>
          </a:custGeom>
          <a:ln w="207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262043" y="5733866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129" y="92"/>
                </a:lnTo>
                <a:lnTo>
                  <a:pt x="258" y="194"/>
                </a:lnTo>
                <a:lnTo>
                  <a:pt x="387" y="286"/>
                </a:lnTo>
                <a:lnTo>
                  <a:pt x="517" y="379"/>
                </a:lnTo>
                <a:lnTo>
                  <a:pt x="701" y="517"/>
                </a:lnTo>
                <a:lnTo>
                  <a:pt x="831" y="610"/>
                </a:lnTo>
                <a:lnTo>
                  <a:pt x="960" y="702"/>
                </a:lnTo>
                <a:lnTo>
                  <a:pt x="1089" y="785"/>
                </a:lnTo>
                <a:lnTo>
                  <a:pt x="1218" y="878"/>
                </a:lnTo>
                <a:lnTo>
                  <a:pt x="1403" y="1007"/>
                </a:lnTo>
                <a:lnTo>
                  <a:pt x="1532" y="1091"/>
                </a:lnTo>
                <a:lnTo>
                  <a:pt x="1662" y="1174"/>
                </a:lnTo>
                <a:lnTo>
                  <a:pt x="1791" y="1257"/>
                </a:lnTo>
                <a:lnTo>
                  <a:pt x="1975" y="1386"/>
                </a:lnTo>
                <a:lnTo>
                  <a:pt x="2105" y="1460"/>
                </a:lnTo>
                <a:lnTo>
                  <a:pt x="2234" y="1544"/>
                </a:lnTo>
                <a:lnTo>
                  <a:pt x="2363" y="1627"/>
                </a:lnTo>
                <a:lnTo>
                  <a:pt x="2493" y="1701"/>
                </a:lnTo>
                <a:lnTo>
                  <a:pt x="2677" y="1821"/>
                </a:lnTo>
                <a:lnTo>
                  <a:pt x="2807" y="1895"/>
                </a:lnTo>
                <a:lnTo>
                  <a:pt x="2936" y="1969"/>
                </a:lnTo>
                <a:lnTo>
                  <a:pt x="3065" y="2043"/>
                </a:lnTo>
              </a:path>
            </a:pathLst>
          </a:custGeom>
          <a:ln w="207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265173" y="573594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184" y="110"/>
                </a:lnTo>
                <a:lnTo>
                  <a:pt x="313" y="184"/>
                </a:lnTo>
                <a:lnTo>
                  <a:pt x="443" y="249"/>
                </a:lnTo>
                <a:lnTo>
                  <a:pt x="572" y="323"/>
                </a:lnTo>
                <a:lnTo>
                  <a:pt x="701" y="388"/>
                </a:lnTo>
                <a:lnTo>
                  <a:pt x="886" y="490"/>
                </a:lnTo>
                <a:lnTo>
                  <a:pt x="1015" y="563"/>
                </a:lnTo>
                <a:lnTo>
                  <a:pt x="1144" y="628"/>
                </a:lnTo>
                <a:lnTo>
                  <a:pt x="1274" y="693"/>
                </a:lnTo>
                <a:lnTo>
                  <a:pt x="1403" y="758"/>
                </a:lnTo>
                <a:lnTo>
                  <a:pt x="1588" y="850"/>
                </a:lnTo>
                <a:lnTo>
                  <a:pt x="1717" y="915"/>
                </a:lnTo>
                <a:lnTo>
                  <a:pt x="1846" y="980"/>
                </a:lnTo>
                <a:lnTo>
                  <a:pt x="1975" y="1035"/>
                </a:lnTo>
                <a:lnTo>
                  <a:pt x="2160" y="1127"/>
                </a:lnTo>
                <a:lnTo>
                  <a:pt x="2289" y="1183"/>
                </a:lnTo>
                <a:lnTo>
                  <a:pt x="2419" y="1248"/>
                </a:lnTo>
                <a:lnTo>
                  <a:pt x="2548" y="1303"/>
                </a:lnTo>
                <a:lnTo>
                  <a:pt x="2677" y="1359"/>
                </a:lnTo>
                <a:lnTo>
                  <a:pt x="2862" y="1442"/>
                </a:lnTo>
                <a:lnTo>
                  <a:pt x="2991" y="1497"/>
                </a:lnTo>
                <a:lnTo>
                  <a:pt x="3120" y="1553"/>
                </a:lnTo>
              </a:path>
            </a:pathLst>
          </a:custGeom>
          <a:ln w="207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268293" y="573749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129" y="55"/>
                </a:lnTo>
                <a:lnTo>
                  <a:pt x="258" y="101"/>
                </a:lnTo>
                <a:lnTo>
                  <a:pt x="443" y="184"/>
                </a:lnTo>
                <a:lnTo>
                  <a:pt x="572" y="231"/>
                </a:lnTo>
                <a:lnTo>
                  <a:pt x="701" y="286"/>
                </a:lnTo>
                <a:lnTo>
                  <a:pt x="831" y="332"/>
                </a:lnTo>
                <a:lnTo>
                  <a:pt x="960" y="379"/>
                </a:lnTo>
                <a:lnTo>
                  <a:pt x="1144" y="453"/>
                </a:lnTo>
                <a:lnTo>
                  <a:pt x="1274" y="499"/>
                </a:lnTo>
                <a:lnTo>
                  <a:pt x="1403" y="545"/>
                </a:lnTo>
                <a:lnTo>
                  <a:pt x="1532" y="591"/>
                </a:lnTo>
                <a:lnTo>
                  <a:pt x="1717" y="665"/>
                </a:lnTo>
                <a:lnTo>
                  <a:pt x="1846" y="702"/>
                </a:lnTo>
                <a:lnTo>
                  <a:pt x="1975" y="748"/>
                </a:lnTo>
                <a:lnTo>
                  <a:pt x="2105" y="795"/>
                </a:lnTo>
                <a:lnTo>
                  <a:pt x="2234" y="832"/>
                </a:lnTo>
                <a:lnTo>
                  <a:pt x="2419" y="896"/>
                </a:lnTo>
                <a:lnTo>
                  <a:pt x="2548" y="943"/>
                </a:lnTo>
                <a:lnTo>
                  <a:pt x="2677" y="980"/>
                </a:lnTo>
                <a:lnTo>
                  <a:pt x="2807" y="1017"/>
                </a:lnTo>
                <a:lnTo>
                  <a:pt x="2936" y="1063"/>
                </a:lnTo>
                <a:lnTo>
                  <a:pt x="3120" y="1118"/>
                </a:lnTo>
              </a:path>
            </a:pathLst>
          </a:custGeom>
          <a:ln w="2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271414" y="573861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129" y="36"/>
                </a:lnTo>
                <a:lnTo>
                  <a:pt x="258" y="73"/>
                </a:lnTo>
                <a:lnTo>
                  <a:pt x="387" y="110"/>
                </a:lnTo>
                <a:lnTo>
                  <a:pt x="572" y="166"/>
                </a:lnTo>
                <a:lnTo>
                  <a:pt x="701" y="203"/>
                </a:lnTo>
                <a:lnTo>
                  <a:pt x="831" y="231"/>
                </a:lnTo>
                <a:lnTo>
                  <a:pt x="960" y="268"/>
                </a:lnTo>
                <a:lnTo>
                  <a:pt x="1089" y="305"/>
                </a:lnTo>
                <a:lnTo>
                  <a:pt x="1274" y="351"/>
                </a:lnTo>
                <a:lnTo>
                  <a:pt x="1403" y="388"/>
                </a:lnTo>
                <a:lnTo>
                  <a:pt x="1532" y="416"/>
                </a:lnTo>
                <a:lnTo>
                  <a:pt x="1662" y="443"/>
                </a:lnTo>
                <a:lnTo>
                  <a:pt x="1791" y="480"/>
                </a:lnTo>
                <a:lnTo>
                  <a:pt x="1975" y="527"/>
                </a:lnTo>
                <a:lnTo>
                  <a:pt x="2105" y="554"/>
                </a:lnTo>
                <a:lnTo>
                  <a:pt x="2234" y="582"/>
                </a:lnTo>
                <a:lnTo>
                  <a:pt x="2363" y="610"/>
                </a:lnTo>
                <a:lnTo>
                  <a:pt x="2493" y="637"/>
                </a:lnTo>
                <a:lnTo>
                  <a:pt x="2677" y="684"/>
                </a:lnTo>
                <a:lnTo>
                  <a:pt x="2807" y="702"/>
                </a:lnTo>
                <a:lnTo>
                  <a:pt x="2936" y="730"/>
                </a:lnTo>
                <a:lnTo>
                  <a:pt x="3065" y="758"/>
                </a:lnTo>
              </a:path>
            </a:pathLst>
          </a:custGeom>
          <a:ln w="208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74545" y="573938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184" y="46"/>
                </a:lnTo>
                <a:lnTo>
                  <a:pt x="313" y="64"/>
                </a:lnTo>
                <a:lnTo>
                  <a:pt x="443" y="92"/>
                </a:lnTo>
                <a:lnTo>
                  <a:pt x="572" y="110"/>
                </a:lnTo>
                <a:lnTo>
                  <a:pt x="701" y="138"/>
                </a:lnTo>
                <a:lnTo>
                  <a:pt x="886" y="175"/>
                </a:lnTo>
                <a:lnTo>
                  <a:pt x="1015" y="194"/>
                </a:lnTo>
                <a:lnTo>
                  <a:pt x="1144" y="212"/>
                </a:lnTo>
                <a:lnTo>
                  <a:pt x="1274" y="240"/>
                </a:lnTo>
                <a:lnTo>
                  <a:pt x="1458" y="268"/>
                </a:lnTo>
                <a:lnTo>
                  <a:pt x="1588" y="286"/>
                </a:lnTo>
                <a:lnTo>
                  <a:pt x="1717" y="305"/>
                </a:lnTo>
                <a:lnTo>
                  <a:pt x="1846" y="332"/>
                </a:lnTo>
                <a:lnTo>
                  <a:pt x="1975" y="351"/>
                </a:lnTo>
                <a:lnTo>
                  <a:pt x="2160" y="379"/>
                </a:lnTo>
                <a:lnTo>
                  <a:pt x="2289" y="397"/>
                </a:lnTo>
                <a:lnTo>
                  <a:pt x="2419" y="416"/>
                </a:lnTo>
                <a:lnTo>
                  <a:pt x="2548" y="425"/>
                </a:lnTo>
                <a:lnTo>
                  <a:pt x="2677" y="443"/>
                </a:lnTo>
                <a:lnTo>
                  <a:pt x="2862" y="471"/>
                </a:lnTo>
                <a:lnTo>
                  <a:pt x="2991" y="490"/>
                </a:lnTo>
                <a:lnTo>
                  <a:pt x="3120" y="49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277666" y="573988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129" y="18"/>
                </a:lnTo>
                <a:lnTo>
                  <a:pt x="313" y="36"/>
                </a:lnTo>
                <a:lnTo>
                  <a:pt x="443" y="55"/>
                </a:lnTo>
                <a:lnTo>
                  <a:pt x="572" y="73"/>
                </a:lnTo>
                <a:lnTo>
                  <a:pt x="701" y="83"/>
                </a:lnTo>
                <a:lnTo>
                  <a:pt x="831" y="101"/>
                </a:lnTo>
                <a:lnTo>
                  <a:pt x="1015" y="120"/>
                </a:lnTo>
                <a:lnTo>
                  <a:pt x="1144" y="129"/>
                </a:lnTo>
                <a:lnTo>
                  <a:pt x="1274" y="138"/>
                </a:lnTo>
                <a:lnTo>
                  <a:pt x="1403" y="157"/>
                </a:lnTo>
                <a:lnTo>
                  <a:pt x="1532" y="166"/>
                </a:lnTo>
                <a:lnTo>
                  <a:pt x="1717" y="184"/>
                </a:lnTo>
                <a:lnTo>
                  <a:pt x="1846" y="194"/>
                </a:lnTo>
                <a:lnTo>
                  <a:pt x="1975" y="203"/>
                </a:lnTo>
                <a:lnTo>
                  <a:pt x="2105" y="212"/>
                </a:lnTo>
                <a:lnTo>
                  <a:pt x="2234" y="221"/>
                </a:lnTo>
                <a:lnTo>
                  <a:pt x="2419" y="240"/>
                </a:lnTo>
                <a:lnTo>
                  <a:pt x="2548" y="249"/>
                </a:lnTo>
                <a:lnTo>
                  <a:pt x="2677" y="258"/>
                </a:lnTo>
                <a:lnTo>
                  <a:pt x="2807" y="268"/>
                </a:lnTo>
                <a:lnTo>
                  <a:pt x="2991" y="277"/>
                </a:lnTo>
                <a:lnTo>
                  <a:pt x="3120" y="286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280786" y="574017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129" y="9"/>
                </a:lnTo>
                <a:lnTo>
                  <a:pt x="258" y="9"/>
                </a:lnTo>
                <a:lnTo>
                  <a:pt x="387" y="18"/>
                </a:lnTo>
                <a:lnTo>
                  <a:pt x="572" y="27"/>
                </a:lnTo>
                <a:lnTo>
                  <a:pt x="701" y="36"/>
                </a:lnTo>
                <a:lnTo>
                  <a:pt x="831" y="46"/>
                </a:lnTo>
                <a:lnTo>
                  <a:pt x="960" y="46"/>
                </a:lnTo>
                <a:lnTo>
                  <a:pt x="1089" y="55"/>
                </a:lnTo>
                <a:lnTo>
                  <a:pt x="1274" y="64"/>
                </a:lnTo>
                <a:lnTo>
                  <a:pt x="1403" y="64"/>
                </a:lnTo>
                <a:lnTo>
                  <a:pt x="1532" y="73"/>
                </a:lnTo>
                <a:lnTo>
                  <a:pt x="1662" y="73"/>
                </a:lnTo>
                <a:lnTo>
                  <a:pt x="1846" y="83"/>
                </a:lnTo>
                <a:lnTo>
                  <a:pt x="1975" y="83"/>
                </a:lnTo>
                <a:lnTo>
                  <a:pt x="2105" y="92"/>
                </a:lnTo>
                <a:lnTo>
                  <a:pt x="2428" y="92"/>
                </a:lnTo>
                <a:lnTo>
                  <a:pt x="2483" y="101"/>
                </a:lnTo>
                <a:lnTo>
                  <a:pt x="2871" y="101"/>
                </a:lnTo>
                <a:lnTo>
                  <a:pt x="3000" y="110"/>
                </a:lnTo>
              </a:path>
            </a:pathLst>
          </a:custGeom>
          <a:ln w="208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3907" y="574025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27"/>
                </a:moveTo>
                <a:lnTo>
                  <a:pt x="0" y="27"/>
                </a:lnTo>
                <a:lnTo>
                  <a:pt x="2105" y="27"/>
                </a:lnTo>
                <a:lnTo>
                  <a:pt x="2169" y="18"/>
                </a:lnTo>
                <a:lnTo>
                  <a:pt x="2677" y="18"/>
                </a:lnTo>
                <a:lnTo>
                  <a:pt x="2742" y="9"/>
                </a:lnTo>
                <a:lnTo>
                  <a:pt x="3065" y="9"/>
                </a:lnTo>
              </a:path>
            </a:pathLst>
          </a:custGeom>
          <a:ln w="208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287038" y="574013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120"/>
                </a:moveTo>
                <a:lnTo>
                  <a:pt x="0" y="120"/>
                </a:lnTo>
                <a:lnTo>
                  <a:pt x="313" y="120"/>
                </a:lnTo>
                <a:lnTo>
                  <a:pt x="443" y="110"/>
                </a:lnTo>
                <a:lnTo>
                  <a:pt x="572" y="110"/>
                </a:lnTo>
                <a:lnTo>
                  <a:pt x="701" y="101"/>
                </a:lnTo>
                <a:lnTo>
                  <a:pt x="831" y="101"/>
                </a:lnTo>
                <a:lnTo>
                  <a:pt x="1015" y="92"/>
                </a:lnTo>
                <a:lnTo>
                  <a:pt x="1144" y="92"/>
                </a:lnTo>
                <a:lnTo>
                  <a:pt x="1274" y="83"/>
                </a:lnTo>
                <a:lnTo>
                  <a:pt x="1403" y="83"/>
                </a:lnTo>
                <a:lnTo>
                  <a:pt x="1588" y="73"/>
                </a:lnTo>
                <a:lnTo>
                  <a:pt x="1717" y="64"/>
                </a:lnTo>
                <a:lnTo>
                  <a:pt x="1846" y="64"/>
                </a:lnTo>
                <a:lnTo>
                  <a:pt x="1975" y="55"/>
                </a:lnTo>
                <a:lnTo>
                  <a:pt x="2105" y="46"/>
                </a:lnTo>
                <a:lnTo>
                  <a:pt x="2289" y="46"/>
                </a:lnTo>
                <a:lnTo>
                  <a:pt x="2419" y="36"/>
                </a:lnTo>
                <a:lnTo>
                  <a:pt x="2548" y="27"/>
                </a:lnTo>
                <a:lnTo>
                  <a:pt x="2677" y="27"/>
                </a:lnTo>
                <a:lnTo>
                  <a:pt x="2807" y="18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290159" y="573993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203"/>
                </a:moveTo>
                <a:lnTo>
                  <a:pt x="129" y="194"/>
                </a:lnTo>
                <a:lnTo>
                  <a:pt x="258" y="194"/>
                </a:lnTo>
                <a:lnTo>
                  <a:pt x="387" y="184"/>
                </a:lnTo>
                <a:lnTo>
                  <a:pt x="572" y="175"/>
                </a:lnTo>
                <a:lnTo>
                  <a:pt x="701" y="166"/>
                </a:lnTo>
                <a:lnTo>
                  <a:pt x="831" y="157"/>
                </a:lnTo>
                <a:lnTo>
                  <a:pt x="960" y="147"/>
                </a:lnTo>
                <a:lnTo>
                  <a:pt x="1144" y="138"/>
                </a:lnTo>
                <a:lnTo>
                  <a:pt x="1274" y="129"/>
                </a:lnTo>
                <a:lnTo>
                  <a:pt x="1403" y="120"/>
                </a:lnTo>
                <a:lnTo>
                  <a:pt x="1532" y="110"/>
                </a:lnTo>
                <a:lnTo>
                  <a:pt x="1662" y="101"/>
                </a:lnTo>
                <a:lnTo>
                  <a:pt x="1846" y="92"/>
                </a:lnTo>
                <a:lnTo>
                  <a:pt x="1975" y="83"/>
                </a:lnTo>
                <a:lnTo>
                  <a:pt x="2105" y="73"/>
                </a:lnTo>
                <a:lnTo>
                  <a:pt x="2234" y="64"/>
                </a:lnTo>
                <a:lnTo>
                  <a:pt x="2363" y="55"/>
                </a:lnTo>
                <a:lnTo>
                  <a:pt x="2548" y="46"/>
                </a:lnTo>
                <a:lnTo>
                  <a:pt x="2677" y="36"/>
                </a:lnTo>
                <a:lnTo>
                  <a:pt x="2807" y="27"/>
                </a:lnTo>
                <a:lnTo>
                  <a:pt x="2936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293280" y="573967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258"/>
                </a:moveTo>
                <a:lnTo>
                  <a:pt x="129" y="249"/>
                </a:lnTo>
                <a:lnTo>
                  <a:pt x="258" y="240"/>
                </a:lnTo>
                <a:lnTo>
                  <a:pt x="387" y="231"/>
                </a:lnTo>
                <a:lnTo>
                  <a:pt x="517" y="221"/>
                </a:lnTo>
                <a:lnTo>
                  <a:pt x="701" y="203"/>
                </a:lnTo>
                <a:lnTo>
                  <a:pt x="831" y="194"/>
                </a:lnTo>
                <a:lnTo>
                  <a:pt x="960" y="184"/>
                </a:lnTo>
                <a:lnTo>
                  <a:pt x="1089" y="175"/>
                </a:lnTo>
                <a:lnTo>
                  <a:pt x="1218" y="166"/>
                </a:lnTo>
                <a:lnTo>
                  <a:pt x="1403" y="147"/>
                </a:lnTo>
                <a:lnTo>
                  <a:pt x="1532" y="138"/>
                </a:lnTo>
                <a:lnTo>
                  <a:pt x="1662" y="129"/>
                </a:lnTo>
                <a:lnTo>
                  <a:pt x="1791" y="120"/>
                </a:lnTo>
                <a:lnTo>
                  <a:pt x="1920" y="110"/>
                </a:lnTo>
                <a:lnTo>
                  <a:pt x="2105" y="92"/>
                </a:lnTo>
                <a:lnTo>
                  <a:pt x="2234" y="83"/>
                </a:lnTo>
                <a:lnTo>
                  <a:pt x="2363" y="64"/>
                </a:lnTo>
                <a:lnTo>
                  <a:pt x="2493" y="55"/>
                </a:lnTo>
                <a:lnTo>
                  <a:pt x="2677" y="36"/>
                </a:lnTo>
                <a:lnTo>
                  <a:pt x="2807" y="27"/>
                </a:lnTo>
                <a:lnTo>
                  <a:pt x="2936" y="18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296410" y="573936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305"/>
                </a:moveTo>
                <a:lnTo>
                  <a:pt x="129" y="295"/>
                </a:lnTo>
                <a:lnTo>
                  <a:pt x="313" y="277"/>
                </a:lnTo>
                <a:lnTo>
                  <a:pt x="443" y="258"/>
                </a:lnTo>
                <a:lnTo>
                  <a:pt x="572" y="249"/>
                </a:lnTo>
                <a:lnTo>
                  <a:pt x="701" y="240"/>
                </a:lnTo>
                <a:lnTo>
                  <a:pt x="886" y="221"/>
                </a:lnTo>
                <a:lnTo>
                  <a:pt x="1015" y="212"/>
                </a:lnTo>
                <a:lnTo>
                  <a:pt x="1144" y="194"/>
                </a:lnTo>
                <a:lnTo>
                  <a:pt x="1274" y="184"/>
                </a:lnTo>
                <a:lnTo>
                  <a:pt x="1403" y="175"/>
                </a:lnTo>
                <a:lnTo>
                  <a:pt x="1588" y="157"/>
                </a:lnTo>
                <a:lnTo>
                  <a:pt x="1717" y="138"/>
                </a:lnTo>
                <a:lnTo>
                  <a:pt x="1846" y="129"/>
                </a:lnTo>
                <a:lnTo>
                  <a:pt x="1975" y="110"/>
                </a:lnTo>
                <a:lnTo>
                  <a:pt x="2105" y="101"/>
                </a:lnTo>
                <a:lnTo>
                  <a:pt x="2289" y="83"/>
                </a:lnTo>
                <a:lnTo>
                  <a:pt x="2419" y="73"/>
                </a:lnTo>
                <a:lnTo>
                  <a:pt x="2548" y="55"/>
                </a:lnTo>
                <a:lnTo>
                  <a:pt x="2677" y="46"/>
                </a:lnTo>
                <a:lnTo>
                  <a:pt x="2862" y="27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299531" y="573902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342"/>
                </a:moveTo>
                <a:lnTo>
                  <a:pt x="129" y="323"/>
                </a:lnTo>
                <a:lnTo>
                  <a:pt x="258" y="314"/>
                </a:lnTo>
                <a:lnTo>
                  <a:pt x="443" y="295"/>
                </a:lnTo>
                <a:lnTo>
                  <a:pt x="572" y="277"/>
                </a:lnTo>
                <a:lnTo>
                  <a:pt x="701" y="268"/>
                </a:lnTo>
                <a:lnTo>
                  <a:pt x="831" y="249"/>
                </a:lnTo>
                <a:lnTo>
                  <a:pt x="960" y="240"/>
                </a:lnTo>
                <a:lnTo>
                  <a:pt x="1144" y="221"/>
                </a:lnTo>
                <a:lnTo>
                  <a:pt x="1274" y="203"/>
                </a:lnTo>
                <a:lnTo>
                  <a:pt x="1403" y="194"/>
                </a:lnTo>
                <a:lnTo>
                  <a:pt x="1532" y="175"/>
                </a:lnTo>
                <a:lnTo>
                  <a:pt x="1662" y="166"/>
                </a:lnTo>
                <a:lnTo>
                  <a:pt x="1846" y="138"/>
                </a:lnTo>
                <a:lnTo>
                  <a:pt x="1975" y="129"/>
                </a:lnTo>
                <a:lnTo>
                  <a:pt x="2105" y="110"/>
                </a:lnTo>
                <a:lnTo>
                  <a:pt x="2234" y="101"/>
                </a:lnTo>
                <a:lnTo>
                  <a:pt x="2419" y="73"/>
                </a:lnTo>
                <a:lnTo>
                  <a:pt x="2548" y="64"/>
                </a:lnTo>
                <a:lnTo>
                  <a:pt x="2677" y="46"/>
                </a:lnTo>
                <a:lnTo>
                  <a:pt x="2807" y="36"/>
                </a:lnTo>
                <a:lnTo>
                  <a:pt x="2936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302652" y="573865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369"/>
                </a:moveTo>
                <a:lnTo>
                  <a:pt x="129" y="351"/>
                </a:lnTo>
                <a:lnTo>
                  <a:pt x="258" y="342"/>
                </a:lnTo>
                <a:lnTo>
                  <a:pt x="387" y="323"/>
                </a:lnTo>
                <a:lnTo>
                  <a:pt x="517" y="314"/>
                </a:lnTo>
                <a:lnTo>
                  <a:pt x="701" y="286"/>
                </a:lnTo>
                <a:lnTo>
                  <a:pt x="831" y="277"/>
                </a:lnTo>
                <a:lnTo>
                  <a:pt x="960" y="258"/>
                </a:lnTo>
                <a:lnTo>
                  <a:pt x="1089" y="240"/>
                </a:lnTo>
                <a:lnTo>
                  <a:pt x="1274" y="221"/>
                </a:lnTo>
                <a:lnTo>
                  <a:pt x="1403" y="203"/>
                </a:lnTo>
                <a:lnTo>
                  <a:pt x="1532" y="194"/>
                </a:lnTo>
                <a:lnTo>
                  <a:pt x="1662" y="175"/>
                </a:lnTo>
                <a:lnTo>
                  <a:pt x="1791" y="166"/>
                </a:lnTo>
                <a:lnTo>
                  <a:pt x="1975" y="138"/>
                </a:lnTo>
                <a:lnTo>
                  <a:pt x="2105" y="129"/>
                </a:lnTo>
                <a:lnTo>
                  <a:pt x="2234" y="110"/>
                </a:lnTo>
                <a:lnTo>
                  <a:pt x="2363" y="92"/>
                </a:lnTo>
                <a:lnTo>
                  <a:pt x="2493" y="8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305782" y="573827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379"/>
                </a:moveTo>
                <a:lnTo>
                  <a:pt x="184" y="360"/>
                </a:lnTo>
                <a:lnTo>
                  <a:pt x="313" y="342"/>
                </a:lnTo>
                <a:lnTo>
                  <a:pt x="443" y="332"/>
                </a:lnTo>
                <a:lnTo>
                  <a:pt x="572" y="314"/>
                </a:lnTo>
                <a:lnTo>
                  <a:pt x="701" y="295"/>
                </a:lnTo>
                <a:lnTo>
                  <a:pt x="886" y="277"/>
                </a:lnTo>
                <a:lnTo>
                  <a:pt x="1015" y="258"/>
                </a:lnTo>
                <a:lnTo>
                  <a:pt x="1144" y="240"/>
                </a:lnTo>
                <a:lnTo>
                  <a:pt x="1274" y="231"/>
                </a:lnTo>
                <a:lnTo>
                  <a:pt x="1458" y="203"/>
                </a:lnTo>
                <a:lnTo>
                  <a:pt x="1588" y="184"/>
                </a:lnTo>
                <a:lnTo>
                  <a:pt x="1717" y="175"/>
                </a:lnTo>
                <a:lnTo>
                  <a:pt x="1846" y="157"/>
                </a:lnTo>
                <a:lnTo>
                  <a:pt x="1975" y="138"/>
                </a:lnTo>
                <a:lnTo>
                  <a:pt x="2160" y="120"/>
                </a:lnTo>
                <a:lnTo>
                  <a:pt x="2289" y="101"/>
                </a:lnTo>
                <a:lnTo>
                  <a:pt x="2419" y="83"/>
                </a:lnTo>
                <a:lnTo>
                  <a:pt x="2548" y="73"/>
                </a:lnTo>
                <a:lnTo>
                  <a:pt x="2677" y="55"/>
                </a:lnTo>
                <a:lnTo>
                  <a:pt x="2862" y="27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308903" y="573787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397"/>
                </a:moveTo>
                <a:lnTo>
                  <a:pt x="129" y="379"/>
                </a:lnTo>
                <a:lnTo>
                  <a:pt x="258" y="360"/>
                </a:lnTo>
                <a:lnTo>
                  <a:pt x="443" y="342"/>
                </a:lnTo>
                <a:lnTo>
                  <a:pt x="572" y="323"/>
                </a:lnTo>
                <a:lnTo>
                  <a:pt x="701" y="305"/>
                </a:lnTo>
                <a:lnTo>
                  <a:pt x="831" y="295"/>
                </a:lnTo>
                <a:lnTo>
                  <a:pt x="1015" y="268"/>
                </a:lnTo>
                <a:lnTo>
                  <a:pt x="1144" y="249"/>
                </a:lnTo>
                <a:lnTo>
                  <a:pt x="1274" y="240"/>
                </a:lnTo>
                <a:lnTo>
                  <a:pt x="1403" y="221"/>
                </a:lnTo>
                <a:lnTo>
                  <a:pt x="1532" y="203"/>
                </a:lnTo>
                <a:lnTo>
                  <a:pt x="1717" y="175"/>
                </a:lnTo>
                <a:lnTo>
                  <a:pt x="1846" y="166"/>
                </a:lnTo>
                <a:lnTo>
                  <a:pt x="1975" y="147"/>
                </a:lnTo>
                <a:lnTo>
                  <a:pt x="2105" y="129"/>
                </a:lnTo>
                <a:lnTo>
                  <a:pt x="2234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312024" y="573747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06"/>
                </a:moveTo>
                <a:lnTo>
                  <a:pt x="129" y="388"/>
                </a:lnTo>
                <a:lnTo>
                  <a:pt x="258" y="369"/>
                </a:lnTo>
                <a:lnTo>
                  <a:pt x="387" y="360"/>
                </a:lnTo>
                <a:lnTo>
                  <a:pt x="572" y="332"/>
                </a:lnTo>
                <a:lnTo>
                  <a:pt x="701" y="314"/>
                </a:lnTo>
                <a:lnTo>
                  <a:pt x="831" y="295"/>
                </a:lnTo>
                <a:lnTo>
                  <a:pt x="960" y="286"/>
                </a:lnTo>
                <a:lnTo>
                  <a:pt x="1089" y="268"/>
                </a:lnTo>
                <a:lnTo>
                  <a:pt x="1274" y="240"/>
                </a:lnTo>
                <a:lnTo>
                  <a:pt x="1403" y="221"/>
                </a:lnTo>
                <a:lnTo>
                  <a:pt x="1532" y="203"/>
                </a:lnTo>
                <a:lnTo>
                  <a:pt x="1662" y="194"/>
                </a:lnTo>
                <a:lnTo>
                  <a:pt x="1791" y="175"/>
                </a:lnTo>
                <a:lnTo>
                  <a:pt x="1975" y="147"/>
                </a:lnTo>
                <a:lnTo>
                  <a:pt x="2105" y="129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315154" y="573705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16"/>
                </a:moveTo>
                <a:lnTo>
                  <a:pt x="184" y="388"/>
                </a:lnTo>
                <a:lnTo>
                  <a:pt x="313" y="369"/>
                </a:lnTo>
                <a:lnTo>
                  <a:pt x="443" y="351"/>
                </a:lnTo>
                <a:lnTo>
                  <a:pt x="572" y="342"/>
                </a:lnTo>
                <a:lnTo>
                  <a:pt x="757" y="314"/>
                </a:lnTo>
                <a:lnTo>
                  <a:pt x="886" y="295"/>
                </a:lnTo>
                <a:lnTo>
                  <a:pt x="1015" y="277"/>
                </a:lnTo>
                <a:lnTo>
                  <a:pt x="1144" y="258"/>
                </a:lnTo>
                <a:lnTo>
                  <a:pt x="1274" y="249"/>
                </a:lnTo>
                <a:lnTo>
                  <a:pt x="1458" y="221"/>
                </a:lnTo>
                <a:lnTo>
                  <a:pt x="1588" y="203"/>
                </a:lnTo>
                <a:lnTo>
                  <a:pt x="1717" y="184"/>
                </a:lnTo>
                <a:lnTo>
                  <a:pt x="1846" y="166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733" y="55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318275" y="573663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16"/>
                </a:moveTo>
                <a:lnTo>
                  <a:pt x="129" y="397"/>
                </a:lnTo>
                <a:lnTo>
                  <a:pt x="313" y="369"/>
                </a:lnTo>
                <a:lnTo>
                  <a:pt x="443" y="360"/>
                </a:lnTo>
                <a:lnTo>
                  <a:pt x="572" y="342"/>
                </a:lnTo>
                <a:lnTo>
                  <a:pt x="701" y="323"/>
                </a:lnTo>
                <a:lnTo>
                  <a:pt x="831" y="305"/>
                </a:lnTo>
                <a:lnTo>
                  <a:pt x="1015" y="277"/>
                </a:lnTo>
                <a:lnTo>
                  <a:pt x="1144" y="25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717" y="184"/>
                </a:lnTo>
                <a:lnTo>
                  <a:pt x="1846" y="166"/>
                </a:lnTo>
                <a:lnTo>
                  <a:pt x="1975" y="14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321396" y="573621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69"/>
                </a:lnTo>
                <a:lnTo>
                  <a:pt x="572" y="342"/>
                </a:lnTo>
                <a:lnTo>
                  <a:pt x="701" y="323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662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324517" y="573578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69"/>
                </a:lnTo>
                <a:lnTo>
                  <a:pt x="517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31"/>
                </a:lnTo>
                <a:lnTo>
                  <a:pt x="1532" y="212"/>
                </a:lnTo>
                <a:lnTo>
                  <a:pt x="1662" y="194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327647" y="573536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313" y="379"/>
                </a:lnTo>
                <a:lnTo>
                  <a:pt x="443" y="360"/>
                </a:lnTo>
                <a:lnTo>
                  <a:pt x="572" y="342"/>
                </a:lnTo>
                <a:lnTo>
                  <a:pt x="701" y="323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88" y="203"/>
                </a:lnTo>
                <a:lnTo>
                  <a:pt x="1717" y="184"/>
                </a:lnTo>
                <a:lnTo>
                  <a:pt x="1846" y="166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330768" y="573492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333889" y="573450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6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31"/>
                </a:lnTo>
                <a:lnTo>
                  <a:pt x="1532" y="212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337019" y="573406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340140" y="573364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443" y="360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717" y="18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343261" y="573320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346391" y="573277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58" y="231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349512" y="573234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313" y="379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352633" y="573191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355754" y="573148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646" y="342"/>
                </a:lnTo>
                <a:lnTo>
                  <a:pt x="831" y="314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38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22" y="73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358884" y="573104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60"/>
                </a:lnTo>
                <a:lnTo>
                  <a:pt x="701" y="342"/>
                </a:lnTo>
                <a:lnTo>
                  <a:pt x="831" y="323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362006" y="573062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365126" y="573018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368256" y="572975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42"/>
                </a:lnTo>
                <a:lnTo>
                  <a:pt x="886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371377" y="572932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374499" y="572889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377629" y="572845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380749" y="572802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60"/>
                </a:lnTo>
                <a:lnTo>
                  <a:pt x="701" y="342"/>
                </a:lnTo>
                <a:lnTo>
                  <a:pt x="831" y="323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383870" y="572759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9387000" y="572716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57" y="323"/>
                </a:lnTo>
                <a:lnTo>
                  <a:pt x="886" y="305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58" y="231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390122" y="572672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23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9393242" y="572630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88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12"/>
                </a:lnTo>
                <a:lnTo>
                  <a:pt x="1662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18"/>
                </a:lnTo>
                <a:lnTo>
                  <a:pt x="3065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396363" y="572586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22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399493" y="572543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402615" y="572499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405735" y="572457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31"/>
                </a:lnTo>
                <a:lnTo>
                  <a:pt x="1532" y="212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55"/>
                </a:lnTo>
                <a:lnTo>
                  <a:pt x="2807" y="36"/>
                </a:lnTo>
                <a:lnTo>
                  <a:pt x="2936" y="18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408866" y="572413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411986" y="572370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415108" y="572327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418238" y="572284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397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58" y="221"/>
                </a:lnTo>
                <a:lnTo>
                  <a:pt x="1588" y="203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62" y="27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421359" y="57224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419" y="92"/>
                </a:lnTo>
                <a:lnTo>
                  <a:pt x="2548" y="7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424479" y="572197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089" y="286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427601" y="572154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646" y="351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22" y="73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430731" y="572111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88" y="203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91" y="9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433852" y="572068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436972" y="572024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92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440103" y="571981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42"/>
                </a:lnTo>
                <a:lnTo>
                  <a:pt x="886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443224" y="571937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79"/>
                </a:lnTo>
                <a:lnTo>
                  <a:pt x="572" y="360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446345" y="571895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58"/>
                </a:lnTo>
                <a:lnTo>
                  <a:pt x="1403" y="231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449475" y="571851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05"/>
                </a:lnTo>
                <a:lnTo>
                  <a:pt x="1015" y="286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452596" y="571808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23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455717" y="571764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60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458847" y="571722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57" y="323"/>
                </a:lnTo>
                <a:lnTo>
                  <a:pt x="886" y="305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49"/>
                </a:lnTo>
                <a:lnTo>
                  <a:pt x="1458" y="221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60" y="129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55"/>
                </a:lnTo>
                <a:lnTo>
                  <a:pt x="2862" y="27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461968" y="571678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1015" y="286"/>
                </a:lnTo>
                <a:lnTo>
                  <a:pt x="1144" y="268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10"/>
                </a:lnTo>
                <a:lnTo>
                  <a:pt x="2419" y="92"/>
                </a:lnTo>
                <a:lnTo>
                  <a:pt x="2548" y="7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465089" y="571635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305"/>
                </a:lnTo>
                <a:lnTo>
                  <a:pt x="1089" y="286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10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468210" y="571592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089" y="286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20" y="166"/>
                </a:lnTo>
                <a:lnTo>
                  <a:pt x="2105" y="147"/>
                </a:lnTo>
                <a:lnTo>
                  <a:pt x="2234" y="129"/>
                </a:lnTo>
                <a:lnTo>
                  <a:pt x="2363" y="110"/>
                </a:lnTo>
                <a:lnTo>
                  <a:pt x="2493" y="92"/>
                </a:lnTo>
                <a:lnTo>
                  <a:pt x="2622" y="73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471340" y="571548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313" y="388"/>
                </a:lnTo>
                <a:lnTo>
                  <a:pt x="443" y="379"/>
                </a:lnTo>
                <a:lnTo>
                  <a:pt x="572" y="360"/>
                </a:lnTo>
                <a:lnTo>
                  <a:pt x="701" y="342"/>
                </a:lnTo>
                <a:lnTo>
                  <a:pt x="831" y="323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84"/>
                </a:lnTo>
                <a:lnTo>
                  <a:pt x="1975" y="166"/>
                </a:lnTo>
                <a:lnTo>
                  <a:pt x="2105" y="147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474461" y="571506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25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144" y="268"/>
                </a:lnTo>
                <a:lnTo>
                  <a:pt x="1274" y="249"/>
                </a:lnTo>
                <a:lnTo>
                  <a:pt x="1403" y="231"/>
                </a:lnTo>
                <a:lnTo>
                  <a:pt x="1532" y="221"/>
                </a:lnTo>
                <a:lnTo>
                  <a:pt x="1662" y="203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548" y="73"/>
                </a:lnTo>
                <a:lnTo>
                  <a:pt x="2677" y="55"/>
                </a:lnTo>
                <a:lnTo>
                  <a:pt x="2807" y="3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477582" y="571462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387" y="379"/>
                </a:lnTo>
                <a:lnTo>
                  <a:pt x="517" y="360"/>
                </a:lnTo>
                <a:lnTo>
                  <a:pt x="701" y="332"/>
                </a:lnTo>
                <a:lnTo>
                  <a:pt x="831" y="314"/>
                </a:lnTo>
                <a:lnTo>
                  <a:pt x="960" y="295"/>
                </a:lnTo>
                <a:lnTo>
                  <a:pt x="1089" y="277"/>
                </a:lnTo>
                <a:lnTo>
                  <a:pt x="1218" y="268"/>
                </a:lnTo>
                <a:lnTo>
                  <a:pt x="1403" y="240"/>
                </a:lnTo>
                <a:lnTo>
                  <a:pt x="1532" y="221"/>
                </a:lnTo>
                <a:lnTo>
                  <a:pt x="1662" y="203"/>
                </a:lnTo>
                <a:lnTo>
                  <a:pt x="1791" y="184"/>
                </a:lnTo>
                <a:lnTo>
                  <a:pt x="1975" y="157"/>
                </a:lnTo>
                <a:lnTo>
                  <a:pt x="2105" y="138"/>
                </a:lnTo>
                <a:lnTo>
                  <a:pt x="2234" y="120"/>
                </a:lnTo>
                <a:lnTo>
                  <a:pt x="2363" y="101"/>
                </a:lnTo>
                <a:lnTo>
                  <a:pt x="2493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065" y="9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480712" y="571419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84" y="406"/>
                </a:lnTo>
                <a:lnTo>
                  <a:pt x="313" y="388"/>
                </a:lnTo>
                <a:lnTo>
                  <a:pt x="443" y="369"/>
                </a:lnTo>
                <a:lnTo>
                  <a:pt x="572" y="351"/>
                </a:lnTo>
                <a:lnTo>
                  <a:pt x="701" y="332"/>
                </a:lnTo>
                <a:lnTo>
                  <a:pt x="886" y="314"/>
                </a:lnTo>
                <a:lnTo>
                  <a:pt x="1015" y="29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88" y="212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38"/>
                </a:lnTo>
                <a:lnTo>
                  <a:pt x="2289" y="120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62" y="36"/>
                </a:lnTo>
                <a:lnTo>
                  <a:pt x="2991" y="18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483833" y="571375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34"/>
                </a:moveTo>
                <a:lnTo>
                  <a:pt x="129" y="416"/>
                </a:lnTo>
                <a:lnTo>
                  <a:pt x="258" y="397"/>
                </a:lnTo>
                <a:lnTo>
                  <a:pt x="443" y="369"/>
                </a:lnTo>
                <a:lnTo>
                  <a:pt x="572" y="351"/>
                </a:lnTo>
                <a:lnTo>
                  <a:pt x="701" y="342"/>
                </a:lnTo>
                <a:lnTo>
                  <a:pt x="831" y="323"/>
                </a:lnTo>
                <a:lnTo>
                  <a:pt x="960" y="305"/>
                </a:lnTo>
                <a:lnTo>
                  <a:pt x="1144" y="277"/>
                </a:lnTo>
                <a:lnTo>
                  <a:pt x="1274" y="258"/>
                </a:lnTo>
                <a:lnTo>
                  <a:pt x="1403" y="240"/>
                </a:lnTo>
                <a:lnTo>
                  <a:pt x="1532" y="221"/>
                </a:lnTo>
                <a:lnTo>
                  <a:pt x="1717" y="194"/>
                </a:lnTo>
                <a:lnTo>
                  <a:pt x="1846" y="175"/>
                </a:lnTo>
                <a:lnTo>
                  <a:pt x="1975" y="157"/>
                </a:lnTo>
                <a:lnTo>
                  <a:pt x="2105" y="147"/>
                </a:lnTo>
                <a:lnTo>
                  <a:pt x="2234" y="129"/>
                </a:lnTo>
                <a:lnTo>
                  <a:pt x="2419" y="101"/>
                </a:lnTo>
                <a:lnTo>
                  <a:pt x="2548" y="83"/>
                </a:lnTo>
                <a:lnTo>
                  <a:pt x="2677" y="64"/>
                </a:lnTo>
                <a:lnTo>
                  <a:pt x="2807" y="46"/>
                </a:lnTo>
                <a:lnTo>
                  <a:pt x="2936" y="27"/>
                </a:lnTo>
                <a:lnTo>
                  <a:pt x="3120" y="0"/>
                </a:lnTo>
              </a:path>
            </a:pathLst>
          </a:custGeom>
          <a:ln w="208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486954" y="57137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7"/>
                </a:moveTo>
                <a:lnTo>
                  <a:pt x="129" y="9"/>
                </a:lnTo>
              </a:path>
            </a:pathLst>
          </a:custGeom>
          <a:ln w="208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999671" y="6283048"/>
            <a:ext cx="4292600" cy="0"/>
          </a:xfrm>
          <a:custGeom>
            <a:avLst/>
            <a:gdLst/>
            <a:ahLst/>
            <a:cxnLst/>
            <a:rect l="l" t="t" r="r" b="b"/>
            <a:pathLst>
              <a:path w="4292600">
                <a:moveTo>
                  <a:pt x="0" y="0"/>
                </a:moveTo>
                <a:lnTo>
                  <a:pt x="4292527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 txBox="1"/>
          <p:nvPr/>
        </p:nvSpPr>
        <p:spPr>
          <a:xfrm>
            <a:off x="9751317" y="6793749"/>
            <a:ext cx="302260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latin typeface="Times New Roman"/>
                <a:cs typeface="Times New Roman"/>
              </a:rPr>
              <a:t>inv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3" name="object 593"/>
          <p:cNvSpPr txBox="1"/>
          <p:nvPr/>
        </p:nvSpPr>
        <p:spPr>
          <a:xfrm>
            <a:off x="9485150" y="6596957"/>
            <a:ext cx="2832100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3095" algn="l"/>
              </a:tabLst>
            </a:pPr>
            <a:r>
              <a:rPr sz="2450" b="1" spc="25" dirty="0">
                <a:latin typeface="Times New Roman"/>
                <a:cs typeface="Times New Roman"/>
              </a:rPr>
              <a:t>m	</a:t>
            </a:r>
            <a:r>
              <a:rPr sz="2450" b="1" spc="-15" dirty="0">
                <a:latin typeface="Times New Roman"/>
                <a:cs typeface="Times New Roman"/>
              </a:rPr>
              <a:t>{</a:t>
            </a:r>
            <a:r>
              <a:rPr sz="2400" b="1" spc="-22" baseline="39930" dirty="0">
                <a:latin typeface="Times New Roman"/>
                <a:cs typeface="Times New Roman"/>
              </a:rPr>
              <a:t>3</a:t>
            </a:r>
            <a:r>
              <a:rPr sz="2450" b="1" spc="-15" dirty="0">
                <a:latin typeface="Times New Roman"/>
                <a:cs typeface="Times New Roman"/>
              </a:rPr>
              <a:t>He</a:t>
            </a:r>
            <a:r>
              <a:rPr sz="2450" spc="-15" dirty="0">
                <a:latin typeface="Symbol"/>
                <a:cs typeface="Symbol"/>
              </a:rPr>
              <a:t></a:t>
            </a:r>
            <a:r>
              <a:rPr sz="2400" b="1" spc="-22" baseline="34722" dirty="0">
                <a:latin typeface="Times New Roman"/>
                <a:cs typeface="Times New Roman"/>
              </a:rPr>
              <a:t>-</a:t>
            </a:r>
            <a:r>
              <a:rPr sz="2450" b="1" spc="-15" dirty="0">
                <a:latin typeface="Times New Roman"/>
                <a:cs typeface="Times New Roman"/>
              </a:rPr>
              <a:t>}</a:t>
            </a:r>
            <a:r>
              <a:rPr sz="2450" b="1" spc="-100" dirty="0">
                <a:latin typeface="Times New Roman"/>
                <a:cs typeface="Times New Roman"/>
              </a:rPr>
              <a:t> </a:t>
            </a:r>
            <a:r>
              <a:rPr sz="2450" b="1" spc="15" dirty="0">
                <a:latin typeface="Times New Roman"/>
                <a:cs typeface="Times New Roman"/>
              </a:rPr>
              <a:t>[GeV/c</a:t>
            </a:r>
            <a:r>
              <a:rPr sz="2400" b="1" spc="22" baseline="38194" dirty="0">
                <a:latin typeface="Times New Roman"/>
                <a:cs typeface="Times New Roman"/>
              </a:rPr>
              <a:t>2</a:t>
            </a:r>
            <a:r>
              <a:rPr sz="2450" b="1" spc="15" dirty="0">
                <a:latin typeface="Times New Roman"/>
                <a:cs typeface="Times New Roman"/>
              </a:rPr>
              <a:t>]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9274683" y="61800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2961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699677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0124681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0549684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0974688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1399691" y="61800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2961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274683" y="61800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2961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849679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424676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999671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1399691" y="61800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2961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824695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2249698" y="623156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8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 txBox="1"/>
          <p:nvPr/>
        </p:nvSpPr>
        <p:spPr>
          <a:xfrm>
            <a:off x="9189398" y="6259942"/>
            <a:ext cx="16383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10" dirty="0">
                <a:latin typeface="Times New Roman"/>
                <a:cs typeface="Times New Roman"/>
              </a:rPr>
              <a:t>3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08" name="object 608"/>
          <p:cNvSpPr txBox="1"/>
          <p:nvPr/>
        </p:nvSpPr>
        <p:spPr>
          <a:xfrm>
            <a:off x="11210361" y="6259942"/>
            <a:ext cx="37084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5" dirty="0">
                <a:latin typeface="Times New Roman"/>
                <a:cs typeface="Times New Roman"/>
              </a:rPr>
              <a:t>3.1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7999671" y="3164869"/>
            <a:ext cx="0" cy="3118485"/>
          </a:xfrm>
          <a:custGeom>
            <a:avLst/>
            <a:gdLst/>
            <a:ahLst/>
            <a:cxnLst/>
            <a:rect l="l" t="t" r="r" b="b"/>
            <a:pathLst>
              <a:path h="3118485">
                <a:moveTo>
                  <a:pt x="0" y="3118178"/>
                </a:moveTo>
                <a:lnTo>
                  <a:pt x="0" y="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 txBox="1"/>
          <p:nvPr/>
        </p:nvSpPr>
        <p:spPr>
          <a:xfrm>
            <a:off x="7286733" y="3138854"/>
            <a:ext cx="340995" cy="1008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55"/>
              </a:lnSpc>
            </a:pPr>
            <a:r>
              <a:rPr sz="2450" b="1" dirty="0">
                <a:latin typeface="Times New Roman"/>
                <a:cs typeface="Times New Roman"/>
              </a:rPr>
              <a:t>Entries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7999670" y="521794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999675" y="495140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999675" y="468485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999675" y="441831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999670" y="415176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999670" y="521794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999675" y="5484488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999675" y="5751026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999675" y="6017573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999670" y="415176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998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999675" y="3885230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999675" y="361868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999675" y="335214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494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 txBox="1"/>
          <p:nvPr/>
        </p:nvSpPr>
        <p:spPr>
          <a:xfrm>
            <a:off x="7819083" y="5045761"/>
            <a:ext cx="16383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10" dirty="0">
                <a:latin typeface="Times New Roman"/>
                <a:cs typeface="Times New Roman"/>
              </a:rPr>
              <a:t>2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25" name="object 625"/>
          <p:cNvSpPr txBox="1"/>
          <p:nvPr/>
        </p:nvSpPr>
        <p:spPr>
          <a:xfrm>
            <a:off x="7819083" y="3979645"/>
            <a:ext cx="16383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10" dirty="0">
                <a:latin typeface="Times New Roman"/>
                <a:cs typeface="Times New Roman"/>
              </a:rPr>
              <a:t>4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26" name="object 626"/>
          <p:cNvSpPr txBox="1"/>
          <p:nvPr/>
        </p:nvSpPr>
        <p:spPr>
          <a:xfrm>
            <a:off x="9446692" y="2821227"/>
            <a:ext cx="2419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8600" algn="l"/>
              </a:tabLst>
            </a:pPr>
            <a:r>
              <a:rPr sz="1400" b="1" u="heavy" spc="-5" dirty="0"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7" name="object 627"/>
          <p:cNvSpPr txBox="1"/>
          <p:nvPr/>
        </p:nvSpPr>
        <p:spPr>
          <a:xfrm>
            <a:off x="7986676" y="2854300"/>
            <a:ext cx="53848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20" dirty="0">
                <a:latin typeface="Symbol"/>
                <a:cs typeface="Symbol"/>
              </a:rPr>
              <a:t></a:t>
            </a:r>
            <a:r>
              <a:rPr sz="2150" b="1" spc="10" dirty="0">
                <a:latin typeface="Times New Roman"/>
                <a:cs typeface="Times New Roman"/>
              </a:rPr>
              <a:t>10</a:t>
            </a:r>
            <a:r>
              <a:rPr sz="2100" b="1" spc="-7" baseline="39682" dirty="0">
                <a:latin typeface="Times New Roman"/>
                <a:cs typeface="Times New Roman"/>
              </a:rPr>
              <a:t>3</a:t>
            </a:r>
            <a:endParaRPr sz="2100" baseline="39682">
              <a:latin typeface="Times New Roman"/>
              <a:cs typeface="Times New Roman"/>
            </a:endParaRPr>
          </a:p>
        </p:txBody>
      </p:sp>
      <p:sp>
        <p:nvSpPr>
          <p:cNvPr id="628" name="object 628"/>
          <p:cNvSpPr txBox="1"/>
          <p:nvPr/>
        </p:nvSpPr>
        <p:spPr>
          <a:xfrm>
            <a:off x="9731603" y="4287042"/>
            <a:ext cx="24193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20" dirty="0">
                <a:solidFill>
                  <a:srgbClr val="FF0000"/>
                </a:solidFill>
                <a:latin typeface="Symbol"/>
                <a:cs typeface="Symbol"/>
              </a:rPr>
              <a:t>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629" name="object 629"/>
          <p:cNvSpPr txBox="1"/>
          <p:nvPr/>
        </p:nvSpPr>
        <p:spPr>
          <a:xfrm>
            <a:off x="9731603" y="3999971"/>
            <a:ext cx="215201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75" b="1" spc="22" baseline="37414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675" b="1" spc="-569" baseline="374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700" spc="-15" dirty="0">
                <a:solidFill>
                  <a:srgbClr val="FF0000"/>
                </a:solidFill>
                <a:latin typeface="Symbol"/>
                <a:cs typeface="Symbol"/>
              </a:rPr>
              <a:t></a:t>
            </a:r>
            <a:r>
              <a:rPr sz="3675" b="1" spc="-22" baseline="28344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700" spc="-1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3675" b="1" spc="-22" baseline="35147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3675" baseline="35147">
              <a:latin typeface="Times New Roman"/>
              <a:cs typeface="Times New Roman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9413067" y="2892812"/>
            <a:ext cx="3088640" cy="795655"/>
          </a:xfrm>
          <a:custGeom>
            <a:avLst/>
            <a:gdLst/>
            <a:ahLst/>
            <a:cxnLst/>
            <a:rect l="l" t="t" r="r" b="b"/>
            <a:pathLst>
              <a:path w="3088640" h="795654">
                <a:moveTo>
                  <a:pt x="0" y="795241"/>
                </a:moveTo>
                <a:lnTo>
                  <a:pt x="3088523" y="795241"/>
                </a:lnTo>
                <a:lnTo>
                  <a:pt x="3088523" y="0"/>
                </a:lnTo>
                <a:lnTo>
                  <a:pt x="0" y="0"/>
                </a:lnTo>
                <a:lnTo>
                  <a:pt x="0" y="795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9413067" y="3688053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0" y="0"/>
                </a:moveTo>
                <a:lnTo>
                  <a:pt x="3088523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2501590" y="2892812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4">
                <a:moveTo>
                  <a:pt x="0" y="795241"/>
                </a:moveTo>
                <a:lnTo>
                  <a:pt x="0" y="0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413067" y="2892812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3088523" y="0"/>
                </a:moveTo>
                <a:lnTo>
                  <a:pt x="0" y="0"/>
                </a:lnTo>
              </a:path>
            </a:pathLst>
          </a:custGeom>
          <a:ln w="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413067" y="2892812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4">
                <a:moveTo>
                  <a:pt x="0" y="0"/>
                </a:moveTo>
                <a:lnTo>
                  <a:pt x="0" y="795241"/>
                </a:lnTo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 txBox="1"/>
          <p:nvPr/>
        </p:nvSpPr>
        <p:spPr>
          <a:xfrm>
            <a:off x="9761179" y="2941763"/>
            <a:ext cx="198628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75" b="1" spc="82" baseline="42222" dirty="0">
                <a:latin typeface="Arial"/>
                <a:cs typeface="Arial"/>
              </a:rPr>
              <a:t>3</a:t>
            </a:r>
            <a:r>
              <a:rPr sz="1850" b="1" spc="55" dirty="0">
                <a:latin typeface="Arial"/>
                <a:cs typeface="Arial"/>
              </a:rPr>
              <a:t>H </a:t>
            </a:r>
            <a:r>
              <a:rPr sz="1850" spc="5" dirty="0">
                <a:latin typeface="Symbol"/>
                <a:cs typeface="Symbol"/>
              </a:rPr>
              <a:t>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Arial"/>
                <a:cs typeface="Arial"/>
              </a:rPr>
              <a:t>= </a:t>
            </a:r>
            <a:r>
              <a:rPr sz="1850" b="1" dirty="0">
                <a:latin typeface="Arial"/>
                <a:cs typeface="Arial"/>
              </a:rPr>
              <a:t>1.8</a:t>
            </a:r>
            <a:r>
              <a:rPr sz="1850" b="1" spc="195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MeV/c</a:t>
            </a:r>
            <a:r>
              <a:rPr sz="1875" b="1" spc="7" baseline="37777" dirty="0">
                <a:latin typeface="Arial"/>
                <a:cs typeface="Arial"/>
              </a:rPr>
              <a:t>2</a:t>
            </a:r>
            <a:endParaRPr sz="1875" baseline="37777">
              <a:latin typeface="Arial"/>
              <a:cs typeface="Arial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9702027" y="3087058"/>
            <a:ext cx="248412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</a:pPr>
            <a:r>
              <a:rPr sz="1250" spc="-10" dirty="0">
                <a:latin typeface="Symbol"/>
                <a:cs typeface="Symbol"/>
              </a:rPr>
              <a:t></a:t>
            </a:r>
            <a:endParaRPr sz="1250" dirty="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850" b="1" spc="5" dirty="0">
                <a:latin typeface="Arial"/>
                <a:cs typeface="Arial"/>
              </a:rPr>
              <a:t>S/B = </a:t>
            </a:r>
            <a:r>
              <a:rPr sz="1850" b="1" dirty="0">
                <a:latin typeface="Arial"/>
                <a:cs typeface="Arial"/>
              </a:rPr>
              <a:t>2.09  </a:t>
            </a:r>
            <a:r>
              <a:rPr sz="1850" spc="10" dirty="0">
                <a:latin typeface="Symbol"/>
                <a:cs typeface="Symbol"/>
              </a:rPr>
              <a:t></a:t>
            </a:r>
            <a:r>
              <a:rPr sz="1875" b="1" spc="15" baseline="-26666" dirty="0">
                <a:latin typeface="Arial"/>
                <a:cs typeface="Arial"/>
              </a:rPr>
              <a:t>4</a:t>
            </a:r>
            <a:r>
              <a:rPr sz="1875" spc="15" baseline="-26666" dirty="0">
                <a:latin typeface="Symbol"/>
                <a:cs typeface="Symbol"/>
              </a:rPr>
              <a:t></a:t>
            </a:r>
            <a:r>
              <a:rPr sz="1875" spc="15" baseline="-26666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Arial"/>
                <a:cs typeface="Arial"/>
              </a:rPr>
              <a:t>=</a:t>
            </a:r>
            <a:r>
              <a:rPr sz="1850" b="1" spc="-22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12.7%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9459392" y="348924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195" y="0"/>
                </a:lnTo>
              </a:path>
            </a:pathLst>
          </a:custGeom>
          <a:ln w="6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16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333419"/>
              </p:ext>
            </p:extLst>
          </p:nvPr>
        </p:nvGraphicFramePr>
        <p:xfrm>
          <a:off x="2203450" y="2658389"/>
          <a:ext cx="15106742" cy="6591368"/>
        </p:xfrm>
        <a:graphic>
          <a:graphicData uri="http://schemas.openxmlformats.org/drawingml/2006/table">
            <a:tbl>
              <a:tblPr/>
              <a:tblGrid>
                <a:gridCol w="2303612"/>
                <a:gridCol w="1580162"/>
                <a:gridCol w="1713430"/>
                <a:gridCol w="1627757"/>
                <a:gridCol w="1246997"/>
                <a:gridCol w="1009022"/>
                <a:gridCol w="2056117"/>
                <a:gridCol w="1903810"/>
                <a:gridCol w="1665835"/>
              </a:tblGrid>
              <a:tr h="1527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Particle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(mass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MeV</a:t>
                      </a: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/c</a:t>
                      </a:r>
                      <a:r>
                        <a:rPr lang="en-GB" sz="23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2</a:t>
                      </a: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Multiplicity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central </a:t>
                      </a:r>
                      <a:r>
                        <a:rPr lang="en-GB" sz="2300" kern="50" dirty="0" err="1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ev</a:t>
                      </a: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.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 </a:t>
                      </a:r>
                      <a:r>
                        <a:rPr lang="en-GB" sz="23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Multiplicity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central </a:t>
                      </a:r>
                      <a:r>
                        <a:rPr lang="en-GB" sz="2300" kern="50" dirty="0" err="1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ev</a:t>
                      </a:r>
                      <a:r>
                        <a:rPr lang="en-GB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.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GB" sz="23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decay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mode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BR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ε</a:t>
                      </a:r>
                      <a:r>
                        <a:rPr lang="en-GB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 (%)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90 days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6AGeV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90</a:t>
                      </a:r>
                      <a:r>
                        <a:rPr lang="en-US" sz="2300" kern="50" baseline="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 days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US" sz="23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IR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MHz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 dirty="0" smtClean="0">
                          <a:latin typeface="Arial"/>
                          <a:ea typeface="Bitstream Vera Sans"/>
                          <a:cs typeface="Arial"/>
                        </a:rPr>
                        <a:t>Λ</a:t>
                      </a: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 </a:t>
                      </a:r>
                      <a:r>
                        <a:rPr lang="de-DE" sz="2300" kern="50" dirty="0">
                          <a:latin typeface="Arial"/>
                          <a:ea typeface="Bitstream Vera Sans"/>
                          <a:cs typeface="Bitstream Vera Sans"/>
                        </a:rPr>
                        <a:t>(1115)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5.1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0.041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pπ</a:t>
                      </a:r>
                      <a:r>
                        <a:rPr lang="de-DE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>
                          <a:latin typeface="Arial"/>
                          <a:ea typeface="Bitstream Vera Sans"/>
                          <a:cs typeface="Bitstream Vera Sans"/>
                        </a:rPr>
                        <a:t>0.64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19.7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1.2·10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1.0·10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9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0.11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0.36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9.9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2.0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9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7.0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9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1.8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1.5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 dirty="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8.7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3.0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2.5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.8</a:t>
                      </a:r>
                      <a:r>
                        <a:rPr lang="en-US" sz="23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4.4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2300" kern="50" dirty="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4.4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4.0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2.6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1.4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2300" kern="50" dirty="0" smtClean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2.6·10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300" kern="5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2300" kern="50" dirty="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3.9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7.0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endParaRPr lang="de-DE" sz="2300" kern="50" dirty="0" smtClean="0">
                        <a:latin typeface="Times New Roman"/>
                        <a:ea typeface="Bitstream Vera Sans"/>
                        <a:cs typeface="Bitstream Vera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 (0 w/o </a:t>
                      </a:r>
                      <a:r>
                        <a:rPr lang="de-DE" sz="2300" kern="50" dirty="0" smtClean="0">
                          <a:solidFill>
                            <a:srgbClr val="C00000"/>
                          </a:solidFill>
                          <a:latin typeface="Arial"/>
                          <a:ea typeface="Bitstream Vera Sans"/>
                          <a:cs typeface="Bitstream Vera Sans"/>
                        </a:rPr>
                        <a:t>QGP?</a:t>
                      </a: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)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1.4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3 </a:t>
                      </a:r>
                      <a:r>
                        <a:rPr lang="el-GR" sz="2300" kern="50" baseline="-2500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2300" kern="50">
                          <a:latin typeface="Arial"/>
                          <a:ea typeface="Bitstream Vera Sans"/>
                          <a:cs typeface="Bitstream Vera Sans"/>
                        </a:rPr>
                        <a:t>H (2993)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>
                          <a:latin typeface="Arial"/>
                          <a:ea typeface="Bitstream Vera Sans"/>
                          <a:cs typeface="Bitstream Vera Sans"/>
                        </a:rPr>
                        <a:t>4.2</a:t>
                      </a:r>
                      <a:r>
                        <a:rPr lang="en-US" sz="23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>
                          <a:latin typeface="Arial"/>
                          <a:ea typeface="Bitstream Vera Sans"/>
                          <a:cs typeface="Bitstream Vera Sans"/>
                        </a:rPr>
                        <a:t>3.8·10</a:t>
                      </a:r>
                      <a:r>
                        <a:rPr lang="en-US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2300" kern="50">
                          <a:latin typeface="Arial"/>
                          <a:ea typeface="Bitstream Vera Sans"/>
                          <a:cs typeface="Bitstream Vera Sans"/>
                        </a:rPr>
                        <a:t>He</a:t>
                      </a:r>
                      <a:r>
                        <a:rPr lang="el-GR" sz="2300" kern="5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23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>
                          <a:latin typeface="Arial"/>
                          <a:ea typeface="Bitstream Vera Sans"/>
                          <a:cs typeface="Bitstream Vera Sans"/>
                        </a:rPr>
                        <a:t>0.25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12.7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2.7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2.5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r>
                        <a:rPr lang="el-GR" sz="2300" kern="50" baseline="-2500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en-GB" sz="2300" kern="50" dirty="0">
                          <a:latin typeface="Arial"/>
                          <a:ea typeface="Bitstream Vera Sans"/>
                          <a:cs typeface="Bitstream Vera Sans"/>
                        </a:rPr>
                        <a:t>He (3930)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/>
                          <a:ea typeface="Bitstream Vera Sans"/>
                          <a:cs typeface="Bitstream Vera Sans"/>
                        </a:rPr>
                        <a:t>2.4</a:t>
                      </a:r>
                      <a:r>
                        <a:rPr lang="en-US" sz="23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>
                          <a:latin typeface="Arial"/>
                          <a:ea typeface="Bitstream Vera Sans"/>
                          <a:cs typeface="Bitstream Vera Sans"/>
                        </a:rPr>
                        <a:t>1.9</a:t>
                      </a:r>
                      <a:r>
                        <a:rPr lang="en-US" sz="23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2300" kern="50" dirty="0">
                          <a:latin typeface="Arial"/>
                          <a:ea typeface="Bitstream Vera Sans"/>
                          <a:cs typeface="Bitstream Vera Sans"/>
                        </a:rPr>
                        <a:t>Hep</a:t>
                      </a:r>
                      <a:r>
                        <a:rPr lang="el-GR" sz="2300" kern="50" dirty="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23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>
                          <a:latin typeface="Arial"/>
                          <a:ea typeface="Bitstream Vera Sans"/>
                          <a:cs typeface="Bitstream Vera Sans"/>
                        </a:rPr>
                        <a:t>0.32</a:t>
                      </a: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11.4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1.7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1.4</a:t>
                      </a:r>
                      <a:r>
                        <a:rPr lang="en-US" sz="23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Bitstream Vera Sans"/>
                          <a:cs typeface="Bitstream Vera Sans"/>
                        </a:rPr>
                        <a:t>7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61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kern="50" baseline="300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de-DE" sz="2300" kern="50" baseline="-25000" dirty="0" smtClean="0"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</a:t>
                      </a:r>
                      <a:r>
                        <a:rPr lang="de-DE" sz="2300" kern="50" dirty="0" smtClean="0"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He(5047)</a:t>
                      </a:r>
                      <a:endParaRPr lang="de-DE" sz="2300" kern="50" dirty="0" smtClean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50" dirty="0" smtClean="0">
                          <a:latin typeface="Arial"/>
                          <a:ea typeface="+mn-ea"/>
                          <a:cs typeface="+mn-cs"/>
                        </a:rPr>
                        <a:t>5.0</a:t>
                      </a:r>
                      <a:r>
                        <a:rPr lang="en-US" sz="23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+mn-ea"/>
                          <a:cs typeface="+mn-cs"/>
                        </a:rPr>
                        <a:t>-6</a:t>
                      </a:r>
                      <a:endParaRPr lang="de-DE" sz="23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50" baseline="30000" dirty="0" smtClean="0"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300" kern="50" dirty="0" smtClean="0">
                          <a:latin typeface="Arial"/>
                          <a:ea typeface="+mn-ea"/>
                          <a:cs typeface="+mn-cs"/>
                        </a:rPr>
                        <a:t>He2p2</a:t>
                      </a:r>
                      <a:r>
                        <a:rPr lang="el-GR" sz="2300" kern="50" dirty="0" smtClean="0">
                          <a:latin typeface="Arial"/>
                          <a:ea typeface="+mn-ea"/>
                          <a:cs typeface="+mn-cs"/>
                        </a:rPr>
                        <a:t>π</a:t>
                      </a:r>
                      <a:endParaRPr lang="de-DE" sz="23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0.01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3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15</a:t>
                      </a:r>
                      <a:r>
                        <a:rPr lang="de-DE" sz="2300" kern="50" dirty="0" smtClean="0">
                          <a:latin typeface="Times New Roman"/>
                          <a:ea typeface="Bitstream Vera Sans"/>
                          <a:cs typeface="Bitstream Vera Sans"/>
                        </a:rPr>
                        <a:t> </a:t>
                      </a: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250</a:t>
                      </a:r>
                      <a:endParaRPr lang="de-DE" sz="2300" b="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b="1" kern="50" dirty="0" smtClean="0">
                          <a:latin typeface="Arial"/>
                          <a:ea typeface="+mn-ea"/>
                          <a:cs typeface="+mn-cs"/>
                        </a:rPr>
                        <a:t>0.1</a:t>
                      </a:r>
                      <a:endParaRPr lang="de-DE" sz="2300" b="1" kern="50" dirty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3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baseline="30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</a:t>
                      </a:r>
                      <a:r>
                        <a:rPr lang="de-DE" sz="2300" kern="50" baseline="-25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  <a:sym typeface="Symbol"/>
                        </a:rPr>
                        <a:t></a:t>
                      </a:r>
                      <a:r>
                        <a:rPr lang="de-DE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  <a:sym typeface="Symbol"/>
                        </a:rPr>
                        <a:t>He(5986)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3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50" dirty="0" smtClean="0"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r>
                        <a:rPr lang="en-US" sz="23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2300" kern="50" baseline="30000" dirty="0" smtClean="0">
                          <a:latin typeface="Arial"/>
                          <a:ea typeface="+mn-ea"/>
                          <a:cs typeface="+mn-cs"/>
                        </a:rPr>
                        <a:t>-7</a:t>
                      </a:r>
                      <a:endParaRPr lang="de-DE" sz="23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50" baseline="30000" dirty="0" smtClean="0"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300" kern="50" dirty="0" smtClean="0">
                          <a:latin typeface="Arial"/>
                          <a:ea typeface="+mn-ea"/>
                          <a:cs typeface="+mn-cs"/>
                        </a:rPr>
                        <a:t>He2p2</a:t>
                      </a:r>
                      <a:r>
                        <a:rPr lang="el-GR" sz="2300" kern="50" dirty="0" smtClean="0">
                          <a:latin typeface="Arial"/>
                          <a:ea typeface="+mn-ea"/>
                          <a:cs typeface="+mn-cs"/>
                        </a:rPr>
                        <a:t>π</a:t>
                      </a:r>
                      <a:endParaRPr lang="de-DE" sz="23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0.01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3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1.2</a:t>
                      </a:r>
                      <a:endParaRPr lang="de-DE" sz="23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3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300" b="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b="1" kern="50" dirty="0" smtClean="0">
                          <a:latin typeface="Arial"/>
                          <a:ea typeface="+mn-ea"/>
                          <a:cs typeface="+mn-cs"/>
                        </a:rPr>
                        <a:t>0.1</a:t>
                      </a:r>
                      <a:endParaRPr lang="de-DE" sz="2300" b="1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2813050" y="4258589"/>
            <a:ext cx="157064" cy="26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366322" y="4332170"/>
            <a:ext cx="157064" cy="26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13250" y="145005"/>
            <a:ext cx="11314216" cy="2120241"/>
          </a:xfrm>
          <a:prstGeom prst="rect">
            <a:avLst/>
          </a:prstGeom>
          <a:noFill/>
        </p:spPr>
        <p:txBody>
          <a:bodyPr wrap="none" lIns="179497" tIns="89748" rIns="179497" bIns="89748" rtlCol="0">
            <a:spAutoFit/>
          </a:bodyPr>
          <a:lstStyle/>
          <a:p>
            <a:pPr algn="ctr"/>
            <a:r>
              <a:rPr lang="de-DE" sz="6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Day-1: </a:t>
            </a:r>
            <a:r>
              <a:rPr lang="de-DE" sz="6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de-DE" sz="6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particle </a:t>
            </a:r>
            <a:r>
              <a:rPr lang="de-DE" sz="6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yields</a:t>
            </a:r>
            <a:r>
              <a:rPr lang="de-DE" sz="6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6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6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de-DE" sz="6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 6, 10 AGeV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75650" y="5325389"/>
            <a:ext cx="157064" cy="26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8375650" y="6392189"/>
            <a:ext cx="157064" cy="26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bject 67"/>
          <p:cNvSpPr/>
          <p:nvPr/>
        </p:nvSpPr>
        <p:spPr>
          <a:xfrm>
            <a:off x="18104642" y="151084"/>
            <a:ext cx="1810981" cy="107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8"/>
          <p:cNvSpPr txBox="1"/>
          <p:nvPr/>
        </p:nvSpPr>
        <p:spPr>
          <a:xfrm>
            <a:off x="18384645" y="482745"/>
            <a:ext cx="10839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UrQMD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7" name="object 638"/>
          <p:cNvSpPr txBox="1">
            <a:spLocks noGrp="1"/>
          </p:cNvSpPr>
          <p:nvPr>
            <p:ph type="sldNum" sz="quarter" idx="7"/>
          </p:nvPr>
        </p:nvSpPr>
        <p:spPr>
          <a:xfrm>
            <a:off x="19544684" y="10733220"/>
            <a:ext cx="365125" cy="37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pc="10" dirty="0"/>
              <a:pPr marL="25400">
                <a:lnSpc>
                  <a:spcPts val="2795"/>
                </a:lnSpc>
              </a:pPr>
              <a:t>17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xmlns="" val="17099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6859" y="244216"/>
            <a:ext cx="2854325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389" y="1718411"/>
            <a:ext cx="17941925" cy="5873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marR="385445" indent="-366395">
              <a:lnSpc>
                <a:spcPts val="34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10" dirty="0">
                <a:latin typeface="Times New Roman"/>
                <a:cs typeface="Times New Roman"/>
              </a:rPr>
              <a:t>CBM </a:t>
            </a:r>
            <a:r>
              <a:rPr sz="2950" spc="5" dirty="0">
                <a:latin typeface="Times New Roman"/>
                <a:cs typeface="Times New Roman"/>
              </a:rPr>
              <a:t>detector is an excellent device to measure not only bulk observables, but </a:t>
            </a:r>
            <a:r>
              <a:rPr sz="2950" dirty="0">
                <a:latin typeface="Times New Roman"/>
                <a:cs typeface="Times New Roman"/>
              </a:rPr>
              <a:t>strangeness, </a:t>
            </a:r>
            <a:r>
              <a:rPr sz="2950" spc="5" dirty="0">
                <a:latin typeface="Times New Roman"/>
                <a:cs typeface="Times New Roman"/>
              </a:rPr>
              <a:t>hypernuclei and other  rare probes </a:t>
            </a:r>
            <a:r>
              <a:rPr sz="2950" dirty="0">
                <a:latin typeface="Times New Roman"/>
                <a:cs typeface="Times New Roman"/>
              </a:rPr>
              <a:t>with </a:t>
            </a:r>
            <a:r>
              <a:rPr sz="2950" spc="5" dirty="0">
                <a:latin typeface="Times New Roman"/>
                <a:cs typeface="Times New Roman"/>
              </a:rPr>
              <a:t>high</a:t>
            </a:r>
            <a:r>
              <a:rPr sz="2950" spc="-30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statistic.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79095" marR="865505" indent="-366395">
              <a:lnSpc>
                <a:spcPts val="34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5" dirty="0">
                <a:latin typeface="Times New Roman"/>
                <a:cs typeface="Times New Roman"/>
              </a:rPr>
              <a:t>The </a:t>
            </a:r>
            <a:r>
              <a:rPr sz="2950" spc="10" dirty="0">
                <a:latin typeface="Times New Roman"/>
                <a:cs typeface="Times New Roman"/>
              </a:rPr>
              <a:t>CBM </a:t>
            </a:r>
            <a:r>
              <a:rPr sz="2950" spc="5" dirty="0">
                <a:latin typeface="Times New Roman"/>
                <a:cs typeface="Times New Roman"/>
              </a:rPr>
              <a:t>experiment </a:t>
            </a:r>
            <a:r>
              <a:rPr sz="2950" dirty="0">
                <a:latin typeface="Times New Roman"/>
                <a:cs typeface="Times New Roman"/>
              </a:rPr>
              <a:t>will </a:t>
            </a:r>
            <a:r>
              <a:rPr sz="2950" spc="5" dirty="0">
                <a:latin typeface="Times New Roman"/>
                <a:cs typeface="Times New Roman"/>
              </a:rPr>
              <a:t>provide multidifferential high precision measurements of </a:t>
            </a:r>
            <a:r>
              <a:rPr sz="2950" dirty="0">
                <a:latin typeface="Times New Roman"/>
                <a:cs typeface="Times New Roman"/>
              </a:rPr>
              <a:t>strange </a:t>
            </a:r>
            <a:r>
              <a:rPr sz="2950" spc="5" dirty="0">
                <a:latin typeface="Times New Roman"/>
                <a:cs typeface="Times New Roman"/>
              </a:rPr>
              <a:t>hadrons including  multi-strange</a:t>
            </a:r>
            <a:r>
              <a:rPr sz="2950" spc="-4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(anti)-hyperons.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79095" marR="5080" indent="-366395">
              <a:lnSpc>
                <a:spcPts val="34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5" dirty="0">
                <a:latin typeface="Times New Roman"/>
                <a:cs typeface="Times New Roman"/>
              </a:rPr>
              <a:t>High precision measurements of excitation functions of multi-strange hyperons in A+A collision </a:t>
            </a:r>
            <a:r>
              <a:rPr sz="2950" dirty="0">
                <a:latin typeface="Times New Roman"/>
                <a:cs typeface="Times New Roman"/>
              </a:rPr>
              <a:t>with </a:t>
            </a:r>
            <a:r>
              <a:rPr sz="2950" spc="5" dirty="0">
                <a:latin typeface="Times New Roman"/>
                <a:cs typeface="Times New Roman"/>
              </a:rPr>
              <a:t>different</a:t>
            </a:r>
            <a:r>
              <a:rPr sz="2950" spc="-229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mass  numbers </a:t>
            </a:r>
            <a:r>
              <a:rPr sz="2950" spc="10" dirty="0">
                <a:latin typeface="Times New Roman"/>
                <a:cs typeface="Times New Roman"/>
              </a:rPr>
              <a:t>A </a:t>
            </a:r>
            <a:r>
              <a:rPr sz="2950" spc="5" dirty="0">
                <a:latin typeface="Times New Roman"/>
                <a:cs typeface="Times New Roman"/>
              </a:rPr>
              <a:t>at </a:t>
            </a:r>
            <a:r>
              <a:rPr sz="2950" dirty="0">
                <a:latin typeface="Times New Roman"/>
                <a:cs typeface="Times New Roman"/>
              </a:rPr>
              <a:t>SIS100 </a:t>
            </a:r>
            <a:r>
              <a:rPr sz="2950" spc="5" dirty="0">
                <a:latin typeface="Times New Roman"/>
                <a:cs typeface="Times New Roman"/>
              </a:rPr>
              <a:t>energies have a discovery potential to find a </a:t>
            </a:r>
            <a:r>
              <a:rPr sz="2950" dirty="0">
                <a:latin typeface="Times New Roman"/>
                <a:cs typeface="Times New Roman"/>
              </a:rPr>
              <a:t>signal </a:t>
            </a:r>
            <a:r>
              <a:rPr sz="2950" spc="5" dirty="0">
                <a:latin typeface="Times New Roman"/>
                <a:cs typeface="Times New Roman"/>
              </a:rPr>
              <a:t>for the onset of deconfinement in QCD  matter at high net-baryon</a:t>
            </a:r>
            <a:r>
              <a:rPr sz="2950" spc="-3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densities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79095" marR="564515" indent="-366395">
              <a:lnSpc>
                <a:spcPts val="34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5" dirty="0">
                <a:latin typeface="Times New Roman"/>
                <a:cs typeface="Times New Roman"/>
              </a:rPr>
              <a:t>The</a:t>
            </a:r>
            <a:r>
              <a:rPr sz="2950" spc="1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discovery</a:t>
            </a:r>
            <a:r>
              <a:rPr sz="2950" spc="1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of</a:t>
            </a:r>
            <a:r>
              <a:rPr sz="2950" spc="1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(double-)</a:t>
            </a:r>
            <a:r>
              <a:rPr sz="2950" spc="10" dirty="0">
                <a:latin typeface="Times New Roman"/>
                <a:cs typeface="Times New Roman"/>
              </a:rPr>
              <a:t> Λ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hypernuclei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and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the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determination</a:t>
            </a:r>
            <a:r>
              <a:rPr sz="2950" spc="-6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of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their</a:t>
            </a:r>
            <a:r>
              <a:rPr sz="2950" spc="-7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lifetimes</a:t>
            </a:r>
            <a:r>
              <a:rPr sz="2950" spc="-7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will</a:t>
            </a:r>
            <a:r>
              <a:rPr sz="2950" spc="-6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provide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information</a:t>
            </a:r>
            <a:r>
              <a:rPr sz="2950" spc="-8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on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the  hyperon-nucleon and hyperon-hyperon interactions, </a:t>
            </a:r>
            <a:r>
              <a:rPr sz="2950" dirty="0">
                <a:latin typeface="Times New Roman"/>
                <a:cs typeface="Times New Roman"/>
              </a:rPr>
              <a:t>which </a:t>
            </a:r>
            <a:r>
              <a:rPr sz="2950" spc="5" dirty="0">
                <a:latin typeface="Times New Roman"/>
                <a:cs typeface="Times New Roman"/>
              </a:rPr>
              <a:t>are essential ingredients for the understanding of the  nuclear matter </a:t>
            </a:r>
            <a:r>
              <a:rPr sz="2950" spc="10" dirty="0">
                <a:latin typeface="Times New Roman"/>
                <a:cs typeface="Times New Roman"/>
              </a:rPr>
              <a:t>EoS </a:t>
            </a:r>
            <a:r>
              <a:rPr sz="2950" spc="5" dirty="0">
                <a:latin typeface="Times New Roman"/>
                <a:cs typeface="Times New Roman"/>
              </a:rPr>
              <a:t>at high densities, and, hence, of the </a:t>
            </a:r>
            <a:r>
              <a:rPr sz="2950" dirty="0">
                <a:latin typeface="Times New Roman"/>
                <a:cs typeface="Times New Roman"/>
              </a:rPr>
              <a:t>structure </a:t>
            </a:r>
            <a:r>
              <a:rPr sz="2950" spc="5" dirty="0">
                <a:latin typeface="Times New Roman"/>
                <a:cs typeface="Times New Roman"/>
              </a:rPr>
              <a:t>of neutron</a:t>
            </a:r>
            <a:r>
              <a:rPr sz="2950" spc="35" dirty="0">
                <a:latin typeface="Times New Roman"/>
                <a:cs typeface="Times New Roman"/>
              </a:rPr>
              <a:t> </a:t>
            </a:r>
            <a:r>
              <a:rPr sz="2950" dirty="0">
                <a:latin typeface="Times New Roman"/>
                <a:cs typeface="Times New Roman"/>
              </a:rPr>
              <a:t>stars</a:t>
            </a:r>
            <a:r>
              <a:rPr sz="2950" dirty="0" smtClean="0">
                <a:latin typeface="Times New Roman"/>
                <a:cs typeface="Times New Roman"/>
              </a:rPr>
              <a:t>.</a:t>
            </a:r>
            <a:endParaRPr sz="29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1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702" y="244216"/>
            <a:ext cx="1387475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Physics case: Exploring the </a:t>
            </a:r>
            <a:r>
              <a:rPr spc="15" dirty="0"/>
              <a:t>QCD </a:t>
            </a:r>
            <a:r>
              <a:rPr spc="5" dirty="0"/>
              <a:t>phase</a:t>
            </a:r>
            <a:r>
              <a:rPr spc="-30" dirty="0"/>
              <a:t> </a:t>
            </a:r>
            <a:r>
              <a:rPr spc="5"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60687" y="2180245"/>
            <a:ext cx="8761431" cy="7363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10" dirty="0">
                <a:latin typeface="Times New Roman"/>
                <a:cs typeface="Times New Roman"/>
              </a:rPr>
              <a:t>The </a:t>
            </a:r>
            <a:r>
              <a:rPr sz="2950" b="1" spc="5" dirty="0">
                <a:latin typeface="Times New Roman"/>
                <a:cs typeface="Times New Roman"/>
              </a:rPr>
              <a:t>equation-of-state at </a:t>
            </a:r>
            <a:r>
              <a:rPr sz="2950" b="1" dirty="0">
                <a:latin typeface="Times New Roman"/>
                <a:cs typeface="Times New Roman"/>
              </a:rPr>
              <a:t>high</a:t>
            </a:r>
            <a:r>
              <a:rPr sz="2950" b="1" spc="-55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Symbol"/>
                <a:cs typeface="Symbol"/>
              </a:rPr>
              <a:t></a:t>
            </a:r>
            <a:r>
              <a:rPr sz="2925" b="1" spc="15" baseline="-12820" dirty="0">
                <a:latin typeface="Times New Roman"/>
                <a:cs typeface="Times New Roman"/>
              </a:rPr>
              <a:t>B</a:t>
            </a:r>
            <a:endParaRPr sz="2925" baseline="-12820" dirty="0">
              <a:latin typeface="Times New Roman"/>
              <a:cs typeface="Times New Roman"/>
            </a:endParaRPr>
          </a:p>
          <a:p>
            <a:pPr marL="12700">
              <a:lnSpc>
                <a:spcPts val="3500"/>
              </a:lnSpc>
              <a:spcBef>
                <a:spcPts val="170"/>
              </a:spcBef>
            </a:pPr>
            <a:r>
              <a:rPr sz="2950" spc="5" dirty="0">
                <a:latin typeface="Times New Roman"/>
                <a:cs typeface="Times New Roman"/>
              </a:rPr>
              <a:t>collective flow of</a:t>
            </a:r>
            <a:r>
              <a:rPr sz="2950" spc="-5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hadrons,</a:t>
            </a: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ts val="3465"/>
              </a:lnSpc>
              <a:tabLst>
                <a:tab pos="4922520" algn="l"/>
              </a:tabLst>
            </a:pPr>
            <a:r>
              <a:rPr sz="2950" spc="5" dirty="0">
                <a:latin typeface="Times New Roman"/>
                <a:cs typeface="Times New Roman"/>
              </a:rPr>
              <a:t>particle production</a:t>
            </a:r>
            <a:r>
              <a:rPr sz="2950" spc="3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at</a:t>
            </a:r>
            <a:r>
              <a:rPr sz="2950" spc="1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threshold	</a:t>
            </a:r>
            <a:r>
              <a:rPr sz="2950" dirty="0">
                <a:latin typeface="Times New Roman"/>
                <a:cs typeface="Times New Roman"/>
              </a:rPr>
              <a:t>energies:</a:t>
            </a:r>
          </a:p>
          <a:p>
            <a:pPr marL="12700">
              <a:lnSpc>
                <a:spcPts val="3500"/>
              </a:lnSpc>
            </a:pPr>
            <a:r>
              <a:rPr sz="2950" b="1" spc="5" dirty="0">
                <a:latin typeface="Times New Roman"/>
                <a:cs typeface="Times New Roman"/>
              </a:rPr>
              <a:t>multi-strange </a:t>
            </a:r>
            <a:r>
              <a:rPr sz="2950" b="1" dirty="0">
                <a:latin typeface="Times New Roman"/>
                <a:cs typeface="Times New Roman"/>
              </a:rPr>
              <a:t>hyperons,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hypernuclei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50" b="1" dirty="0">
                <a:latin typeface="Times New Roman"/>
                <a:cs typeface="Times New Roman"/>
              </a:rPr>
              <a:t>Deconfinement phase </a:t>
            </a:r>
            <a:r>
              <a:rPr sz="2950" b="1" spc="5" dirty="0">
                <a:latin typeface="Times New Roman"/>
                <a:cs typeface="Times New Roman"/>
              </a:rPr>
              <a:t>transition at </a:t>
            </a:r>
            <a:r>
              <a:rPr sz="2950" b="1" dirty="0">
                <a:latin typeface="Times New Roman"/>
                <a:cs typeface="Times New Roman"/>
              </a:rPr>
              <a:t>high</a:t>
            </a:r>
            <a:r>
              <a:rPr sz="2950" b="1" spc="60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Symbol"/>
                <a:cs typeface="Symbol"/>
              </a:rPr>
              <a:t></a:t>
            </a:r>
            <a:r>
              <a:rPr sz="2925" b="1" spc="15" baseline="-12820" dirty="0">
                <a:latin typeface="Times New Roman"/>
                <a:cs typeface="Times New Roman"/>
              </a:rPr>
              <a:t>B</a:t>
            </a:r>
            <a:endParaRPr sz="2925" baseline="-12820" dirty="0">
              <a:latin typeface="Times New Roman"/>
              <a:cs typeface="Times New Roman"/>
            </a:endParaRPr>
          </a:p>
          <a:p>
            <a:pPr marL="12700" marR="3401060">
              <a:lnSpc>
                <a:spcPts val="3460"/>
              </a:lnSpc>
              <a:spcBef>
                <a:spcPts val="350"/>
              </a:spcBef>
              <a:tabLst>
                <a:tab pos="1938655" algn="l"/>
              </a:tabLst>
            </a:pPr>
            <a:r>
              <a:rPr sz="2950" spc="5" dirty="0">
                <a:latin typeface="Times New Roman"/>
                <a:cs typeface="Times New Roman"/>
              </a:rPr>
              <a:t>excitation function and flow</a:t>
            </a:r>
            <a:r>
              <a:rPr sz="2950" spc="-4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of  </a:t>
            </a:r>
            <a:r>
              <a:rPr sz="2950" dirty="0">
                <a:latin typeface="Times New Roman"/>
                <a:cs typeface="Times New Roman"/>
              </a:rPr>
              <a:t>strangeness	</a:t>
            </a:r>
            <a:r>
              <a:rPr sz="2950" spc="5" dirty="0">
                <a:latin typeface="Times New Roman"/>
                <a:cs typeface="Times New Roman"/>
              </a:rPr>
              <a:t>(K, </a:t>
            </a:r>
            <a:r>
              <a:rPr sz="2950" spc="5" dirty="0">
                <a:latin typeface="Symbol"/>
                <a:cs typeface="Symbol"/>
              </a:rPr>
              <a:t></a:t>
            </a:r>
            <a:r>
              <a:rPr sz="2950" spc="5" dirty="0">
                <a:latin typeface="Times New Roman"/>
                <a:cs typeface="Times New Roman"/>
              </a:rPr>
              <a:t>, </a:t>
            </a:r>
            <a:r>
              <a:rPr sz="2950" spc="5" dirty="0">
                <a:latin typeface="Symbol"/>
                <a:cs typeface="Symbol"/>
              </a:rPr>
              <a:t></a:t>
            </a:r>
            <a:r>
              <a:rPr sz="2950" spc="5" dirty="0">
                <a:latin typeface="Times New Roman"/>
                <a:cs typeface="Times New Roman"/>
              </a:rPr>
              <a:t>, </a:t>
            </a:r>
            <a:r>
              <a:rPr sz="2950" spc="5" dirty="0">
                <a:latin typeface="Symbol"/>
                <a:cs typeface="Symbol"/>
              </a:rPr>
              <a:t></a:t>
            </a:r>
            <a:r>
              <a:rPr sz="2950" spc="5" dirty="0">
                <a:latin typeface="Times New Roman"/>
                <a:cs typeface="Times New Roman"/>
              </a:rPr>
              <a:t>,</a:t>
            </a:r>
            <a:r>
              <a:rPr sz="2950" spc="-95" dirty="0">
                <a:latin typeface="Times New Roman"/>
                <a:cs typeface="Times New Roman"/>
              </a:rPr>
              <a:t> </a:t>
            </a:r>
            <a:r>
              <a:rPr lang="el-GR" sz="2950" spc="10" dirty="0" smtClean="0">
                <a:latin typeface="Times New Roman"/>
                <a:cs typeface="Times New Roman"/>
              </a:rPr>
              <a:t>Ω</a:t>
            </a:r>
            <a:r>
              <a:rPr lang="en-US" sz="2950" spc="10" dirty="0">
                <a:latin typeface="Times New Roman"/>
                <a:cs typeface="Times New Roman"/>
              </a:rPr>
              <a:t> </a:t>
            </a:r>
            <a:r>
              <a:rPr lang="en-US" sz="2950" spc="10" dirty="0" smtClean="0">
                <a:latin typeface="Times New Roman"/>
                <a:cs typeface="Times New Roman"/>
              </a:rPr>
              <a:t>and </a:t>
            </a:r>
            <a:r>
              <a:rPr lang="en-US" sz="2950" spc="10" dirty="0" smtClean="0">
                <a:latin typeface="Times New Roman"/>
                <a:cs typeface="Times New Roman"/>
                <a:sym typeface="Symbol"/>
              </a:rPr>
              <a:t></a:t>
            </a:r>
            <a:r>
              <a:rPr sz="2950" spc="425" dirty="0" smtClean="0">
                <a:latin typeface="Times New Roman"/>
                <a:cs typeface="Times New Roman"/>
              </a:rPr>
              <a:t>)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950" b="1" spc="5" dirty="0">
                <a:latin typeface="Times New Roman"/>
                <a:cs typeface="Times New Roman"/>
              </a:rPr>
              <a:t>C</a:t>
            </a:r>
            <a:r>
              <a:rPr sz="2950" b="1" spc="5" dirty="0" smtClean="0">
                <a:latin typeface="Times New Roman"/>
                <a:cs typeface="Times New Roman"/>
              </a:rPr>
              <a:t>hiral </a:t>
            </a:r>
            <a:r>
              <a:rPr sz="2950" b="1" spc="5" dirty="0">
                <a:latin typeface="Times New Roman"/>
                <a:cs typeface="Times New Roman"/>
              </a:rPr>
              <a:t>symmetry </a:t>
            </a:r>
            <a:r>
              <a:rPr sz="2950" b="1" dirty="0">
                <a:latin typeface="Times New Roman"/>
                <a:cs typeface="Times New Roman"/>
              </a:rPr>
              <a:t>restoration </a:t>
            </a:r>
            <a:r>
              <a:rPr sz="2950" b="1" spc="5" dirty="0">
                <a:latin typeface="Times New Roman"/>
                <a:cs typeface="Times New Roman"/>
              </a:rPr>
              <a:t>at </a:t>
            </a:r>
            <a:r>
              <a:rPr sz="2950" b="1" dirty="0">
                <a:latin typeface="Times New Roman"/>
                <a:cs typeface="Times New Roman"/>
              </a:rPr>
              <a:t>high</a:t>
            </a:r>
            <a:r>
              <a:rPr sz="2950" b="1" spc="-10" dirty="0">
                <a:latin typeface="Times New Roman"/>
                <a:cs typeface="Times New Roman"/>
              </a:rPr>
              <a:t> </a:t>
            </a:r>
            <a:r>
              <a:rPr lang="en-US" sz="2800" spc="10" dirty="0" smtClean="0">
                <a:latin typeface="Symbol"/>
                <a:cs typeface="Symbol"/>
              </a:rPr>
              <a:t></a:t>
            </a:r>
            <a:r>
              <a:rPr sz="2925" b="1" spc="-7" baseline="-12820" dirty="0" smtClean="0">
                <a:latin typeface="Times New Roman"/>
                <a:cs typeface="Times New Roman"/>
              </a:rPr>
              <a:t>B</a:t>
            </a:r>
            <a:endParaRPr sz="2925" baseline="-1282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950" spc="5" dirty="0">
                <a:latin typeface="Times New Roman"/>
                <a:cs typeface="Times New Roman"/>
              </a:rPr>
              <a:t>in-medium modifications of hadrons</a:t>
            </a:r>
            <a:r>
              <a:rPr sz="2950" spc="-2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(</a:t>
            </a:r>
            <a:r>
              <a:rPr sz="2950" spc="5" dirty="0">
                <a:latin typeface="Symbol"/>
                <a:cs typeface="Symbol"/>
              </a:rPr>
              <a:t></a:t>
            </a:r>
            <a:endParaRPr sz="2950" dirty="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3446145" algn="l"/>
              </a:tabLst>
            </a:pPr>
            <a:r>
              <a:rPr sz="2950" spc="5" dirty="0">
                <a:latin typeface="Times New Roman"/>
                <a:cs typeface="Times New Roman"/>
              </a:rPr>
              <a:t>excitation function</a:t>
            </a:r>
            <a:r>
              <a:rPr sz="2950" spc="1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of	</a:t>
            </a:r>
            <a:r>
              <a:rPr sz="2950" b="1" spc="5" dirty="0">
                <a:latin typeface="Times New Roman"/>
                <a:cs typeface="Times New Roman"/>
              </a:rPr>
              <a:t>multi-strange</a:t>
            </a:r>
            <a:r>
              <a:rPr sz="2950" b="1" dirty="0">
                <a:latin typeface="Times New Roman"/>
                <a:cs typeface="Times New Roman"/>
              </a:rPr>
              <a:t> (anti)hyperons</a:t>
            </a:r>
            <a:endParaRPr sz="2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ts val="3500"/>
              </a:lnSpc>
              <a:spcBef>
                <a:spcPts val="5"/>
              </a:spcBef>
            </a:pPr>
            <a:r>
              <a:rPr sz="2950" b="1" spc="10" dirty="0">
                <a:latin typeface="Times New Roman"/>
                <a:cs typeface="Times New Roman"/>
              </a:rPr>
              <a:t>QCD </a:t>
            </a:r>
            <a:r>
              <a:rPr sz="2950" b="1" spc="5" dirty="0">
                <a:latin typeface="Times New Roman"/>
                <a:cs typeface="Times New Roman"/>
              </a:rPr>
              <a:t>critical</a:t>
            </a:r>
            <a:r>
              <a:rPr sz="2950" b="1" spc="-60" dirty="0">
                <a:latin typeface="Times New Roman"/>
                <a:cs typeface="Times New Roman"/>
              </a:rPr>
              <a:t> </a:t>
            </a:r>
            <a:r>
              <a:rPr sz="2950" b="1" spc="5" dirty="0">
                <a:latin typeface="Times New Roman"/>
                <a:cs typeface="Times New Roman"/>
              </a:rPr>
              <a:t>endpoint</a:t>
            </a:r>
            <a:endParaRPr sz="2950" dirty="0">
              <a:latin typeface="Times New Roman"/>
              <a:cs typeface="Times New Roman"/>
            </a:endParaRPr>
          </a:p>
          <a:p>
            <a:pPr marL="12700" marR="595630">
              <a:lnSpc>
                <a:spcPts val="3460"/>
              </a:lnSpc>
              <a:spcBef>
                <a:spcPts val="145"/>
              </a:spcBef>
            </a:pPr>
            <a:r>
              <a:rPr sz="2950" spc="5" dirty="0">
                <a:latin typeface="Times New Roman"/>
                <a:cs typeface="Times New Roman"/>
              </a:rPr>
              <a:t>excitation function of event-by-event </a:t>
            </a:r>
            <a:r>
              <a:rPr sz="2950" spc="5" dirty="0" smtClean="0">
                <a:latin typeface="Times New Roman"/>
                <a:cs typeface="Times New Roman"/>
              </a:rPr>
              <a:t>fluctuations</a:t>
            </a:r>
            <a:endParaRPr lang="en-US" sz="2950" spc="5" dirty="0" smtClean="0">
              <a:latin typeface="Times New Roman"/>
              <a:cs typeface="Times New Roman"/>
            </a:endParaRPr>
          </a:p>
          <a:p>
            <a:pPr marL="12700" marR="595630">
              <a:lnSpc>
                <a:spcPts val="3460"/>
              </a:lnSpc>
              <a:spcBef>
                <a:spcPts val="145"/>
              </a:spcBef>
            </a:pPr>
            <a:r>
              <a:rPr sz="2950" spc="5" dirty="0" smtClean="0">
                <a:latin typeface="Times New Roman"/>
                <a:cs typeface="Times New Roman"/>
              </a:rPr>
              <a:t>  </a:t>
            </a:r>
            <a:r>
              <a:rPr sz="2950" spc="5" dirty="0">
                <a:latin typeface="Times New Roman"/>
                <a:cs typeface="Times New Roman"/>
              </a:rPr>
              <a:t>(π, K, p, Λ, Ξ,</a:t>
            </a:r>
            <a:r>
              <a:rPr sz="2950" spc="-260" dirty="0">
                <a:latin typeface="Times New Roman"/>
                <a:cs typeface="Times New Roman"/>
              </a:rPr>
              <a:t> </a:t>
            </a:r>
            <a:r>
              <a:rPr sz="2950" spc="10" dirty="0">
                <a:latin typeface="Times New Roman"/>
                <a:cs typeface="Times New Roman"/>
              </a:rPr>
              <a:t>Ω…)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732" y="8143057"/>
            <a:ext cx="8945880" cy="182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1299"/>
              </a:lnSpc>
            </a:pPr>
            <a:r>
              <a:rPr sz="2950" b="1" dirty="0">
                <a:latin typeface="Times New Roman"/>
                <a:cs typeface="Times New Roman"/>
              </a:rPr>
              <a:t>Projects </a:t>
            </a:r>
            <a:r>
              <a:rPr sz="2950" b="1" spc="5" dirty="0">
                <a:latin typeface="Times New Roman"/>
                <a:cs typeface="Times New Roman"/>
              </a:rPr>
              <a:t>to </a:t>
            </a:r>
            <a:r>
              <a:rPr sz="2950" b="1" spc="-5" dirty="0">
                <a:latin typeface="Times New Roman"/>
                <a:cs typeface="Times New Roman"/>
              </a:rPr>
              <a:t>explore </a:t>
            </a:r>
            <a:r>
              <a:rPr sz="2950" b="1" spc="5" dirty="0">
                <a:latin typeface="Times New Roman"/>
                <a:cs typeface="Times New Roman"/>
              </a:rPr>
              <a:t>the </a:t>
            </a:r>
            <a:r>
              <a:rPr sz="2950" b="1" spc="10" dirty="0">
                <a:latin typeface="Times New Roman"/>
                <a:cs typeface="Times New Roman"/>
              </a:rPr>
              <a:t>QCD </a:t>
            </a:r>
            <a:r>
              <a:rPr sz="2950" b="1" dirty="0">
                <a:latin typeface="Times New Roman"/>
                <a:cs typeface="Times New Roman"/>
              </a:rPr>
              <a:t>phase </a:t>
            </a:r>
            <a:r>
              <a:rPr sz="2950" b="1" spc="5" dirty="0">
                <a:latin typeface="Times New Roman"/>
                <a:cs typeface="Times New Roman"/>
              </a:rPr>
              <a:t>diagram at large </a:t>
            </a:r>
            <a:r>
              <a:rPr sz="2950" b="1" dirty="0">
                <a:latin typeface="Times New Roman"/>
                <a:cs typeface="Times New Roman"/>
              </a:rPr>
              <a:t>µ</a:t>
            </a:r>
            <a:r>
              <a:rPr sz="2925" b="1" baseline="-12820" dirty="0">
                <a:latin typeface="Times New Roman"/>
                <a:cs typeface="Times New Roman"/>
              </a:rPr>
              <a:t>B</a:t>
            </a:r>
            <a:r>
              <a:rPr sz="2950" b="1" dirty="0">
                <a:latin typeface="Times New Roman"/>
                <a:cs typeface="Times New Roman"/>
              </a:rPr>
              <a:t>:  </a:t>
            </a:r>
            <a:r>
              <a:rPr sz="2950" spc="10" dirty="0">
                <a:latin typeface="Times New Roman"/>
                <a:cs typeface="Times New Roman"/>
              </a:rPr>
              <a:t>RHIC </a:t>
            </a:r>
            <a:r>
              <a:rPr sz="2950" spc="-35" dirty="0">
                <a:latin typeface="Times New Roman"/>
                <a:cs typeface="Times New Roman"/>
              </a:rPr>
              <a:t>(STAR) </a:t>
            </a:r>
            <a:r>
              <a:rPr sz="2950" spc="5" dirty="0">
                <a:latin typeface="Times New Roman"/>
                <a:cs typeface="Times New Roman"/>
              </a:rPr>
              <a:t>beam </a:t>
            </a:r>
            <a:r>
              <a:rPr sz="2950" dirty="0">
                <a:latin typeface="Times New Roman"/>
                <a:cs typeface="Times New Roman"/>
              </a:rPr>
              <a:t>energy-scan, </a:t>
            </a:r>
            <a:r>
              <a:rPr sz="2950" spc="5" dirty="0">
                <a:latin typeface="Times New Roman"/>
                <a:cs typeface="Times New Roman"/>
              </a:rPr>
              <a:t>HADES, NA61@SPS,  MPD@NICA: bulk</a:t>
            </a:r>
            <a:r>
              <a:rPr sz="2950" spc="-3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observables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ts val="3465"/>
              </a:lnSpc>
            </a:pPr>
            <a:r>
              <a:rPr sz="2950" b="1" spc="5" dirty="0">
                <a:latin typeface="Times New Roman"/>
                <a:cs typeface="Times New Roman"/>
              </a:rPr>
              <a:t>CBM: </a:t>
            </a:r>
            <a:r>
              <a:rPr sz="2950" spc="5" dirty="0">
                <a:latin typeface="Times New Roman"/>
                <a:cs typeface="Times New Roman"/>
              </a:rPr>
              <a:t>bulk and </a:t>
            </a:r>
            <a:r>
              <a:rPr sz="2950" b="1" spc="-10" dirty="0">
                <a:latin typeface="Times New Roman"/>
                <a:cs typeface="Times New Roman"/>
              </a:rPr>
              <a:t>rare </a:t>
            </a:r>
            <a:r>
              <a:rPr sz="2950" b="1" spc="5" dirty="0">
                <a:latin typeface="Times New Roman"/>
                <a:cs typeface="Times New Roman"/>
              </a:rPr>
              <a:t>observables, </a:t>
            </a:r>
            <a:r>
              <a:rPr sz="2950" b="1" dirty="0">
                <a:latin typeface="Times New Roman"/>
                <a:cs typeface="Times New Roman"/>
              </a:rPr>
              <a:t>high</a:t>
            </a:r>
            <a:r>
              <a:rPr sz="2950" b="1" spc="3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statistic!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840" y="1455453"/>
            <a:ext cx="9340029" cy="6237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1032" y="4004799"/>
            <a:ext cx="66675" cy="1722755"/>
          </a:xfrm>
          <a:custGeom>
            <a:avLst/>
            <a:gdLst/>
            <a:ahLst/>
            <a:cxnLst/>
            <a:rect l="l" t="t" r="r" b="b"/>
            <a:pathLst>
              <a:path w="66675" h="1722754">
                <a:moveTo>
                  <a:pt x="0" y="861145"/>
                </a:moveTo>
                <a:lnTo>
                  <a:pt x="66652" y="861145"/>
                </a:lnTo>
              </a:path>
            </a:pathLst>
          </a:custGeom>
          <a:ln w="1722291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0915" y="3821344"/>
            <a:ext cx="180340" cy="183515"/>
          </a:xfrm>
          <a:custGeom>
            <a:avLst/>
            <a:gdLst/>
            <a:ahLst/>
            <a:cxnLst/>
            <a:rect l="l" t="t" r="r" b="b"/>
            <a:pathLst>
              <a:path w="180339" h="183514">
                <a:moveTo>
                  <a:pt x="83013" y="0"/>
                </a:moveTo>
                <a:lnTo>
                  <a:pt x="0" y="183449"/>
                </a:lnTo>
                <a:lnTo>
                  <a:pt x="179963" y="176486"/>
                </a:lnTo>
                <a:lnTo>
                  <a:pt x="83013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1689" y="3477425"/>
            <a:ext cx="2983230" cy="2317750"/>
          </a:xfrm>
          <a:custGeom>
            <a:avLst/>
            <a:gdLst/>
            <a:ahLst/>
            <a:cxnLst/>
            <a:rect l="l" t="t" r="r" b="b"/>
            <a:pathLst>
              <a:path w="2983229" h="2317750">
                <a:moveTo>
                  <a:pt x="534056" y="0"/>
                </a:moveTo>
                <a:lnTo>
                  <a:pt x="488244" y="1566"/>
                </a:lnTo>
                <a:lnTo>
                  <a:pt x="444341" y="5041"/>
                </a:lnTo>
                <a:lnTo>
                  <a:pt x="402368" y="10396"/>
                </a:lnTo>
                <a:lnTo>
                  <a:pt x="362346" y="17596"/>
                </a:lnTo>
                <a:lnTo>
                  <a:pt x="324297" y="26612"/>
                </a:lnTo>
                <a:lnTo>
                  <a:pt x="254203" y="49960"/>
                </a:lnTo>
                <a:lnTo>
                  <a:pt x="192255" y="80187"/>
                </a:lnTo>
                <a:lnTo>
                  <a:pt x="138626" y="117040"/>
                </a:lnTo>
                <a:lnTo>
                  <a:pt x="93487" y="160265"/>
                </a:lnTo>
                <a:lnTo>
                  <a:pt x="57008" y="209608"/>
                </a:lnTo>
                <a:lnTo>
                  <a:pt x="29360" y="264815"/>
                </a:lnTo>
                <a:lnTo>
                  <a:pt x="10714" y="325634"/>
                </a:lnTo>
                <a:lnTo>
                  <a:pt x="1242" y="391811"/>
                </a:lnTo>
                <a:lnTo>
                  <a:pt x="0" y="426829"/>
                </a:lnTo>
                <a:lnTo>
                  <a:pt x="1114" y="463091"/>
                </a:lnTo>
                <a:lnTo>
                  <a:pt x="10502" y="539222"/>
                </a:lnTo>
                <a:lnTo>
                  <a:pt x="18818" y="579028"/>
                </a:lnTo>
                <a:lnTo>
                  <a:pt x="29576" y="619951"/>
                </a:lnTo>
                <a:lnTo>
                  <a:pt x="42799" y="661959"/>
                </a:lnTo>
                <a:lnTo>
                  <a:pt x="58508" y="705022"/>
                </a:lnTo>
                <a:lnTo>
                  <a:pt x="76724" y="749108"/>
                </a:lnTo>
                <a:lnTo>
                  <a:pt x="97468" y="794184"/>
                </a:lnTo>
                <a:lnTo>
                  <a:pt x="120762" y="840219"/>
                </a:lnTo>
                <a:lnTo>
                  <a:pt x="146628" y="887182"/>
                </a:lnTo>
                <a:lnTo>
                  <a:pt x="175086" y="935040"/>
                </a:lnTo>
                <a:lnTo>
                  <a:pt x="198914" y="972684"/>
                </a:lnTo>
                <a:lnTo>
                  <a:pt x="223948" y="1010261"/>
                </a:lnTo>
                <a:lnTo>
                  <a:pt x="250154" y="1047748"/>
                </a:lnTo>
                <a:lnTo>
                  <a:pt x="277499" y="1085122"/>
                </a:lnTo>
                <a:lnTo>
                  <a:pt x="305951" y="1122363"/>
                </a:lnTo>
                <a:lnTo>
                  <a:pt x="335474" y="1159446"/>
                </a:lnTo>
                <a:lnTo>
                  <a:pt x="366038" y="1196350"/>
                </a:lnTo>
                <a:lnTo>
                  <a:pt x="397607" y="1233052"/>
                </a:lnTo>
                <a:lnTo>
                  <a:pt x="430149" y="1269529"/>
                </a:lnTo>
                <a:lnTo>
                  <a:pt x="463631" y="1305761"/>
                </a:lnTo>
                <a:lnTo>
                  <a:pt x="498020" y="1341723"/>
                </a:lnTo>
                <a:lnTo>
                  <a:pt x="533282" y="1377394"/>
                </a:lnTo>
                <a:lnTo>
                  <a:pt x="569384" y="1412751"/>
                </a:lnTo>
                <a:lnTo>
                  <a:pt x="606292" y="1447771"/>
                </a:lnTo>
                <a:lnTo>
                  <a:pt x="643975" y="1482434"/>
                </a:lnTo>
                <a:lnTo>
                  <a:pt x="682398" y="1516715"/>
                </a:lnTo>
                <a:lnTo>
                  <a:pt x="721528" y="1550592"/>
                </a:lnTo>
                <a:lnTo>
                  <a:pt x="761331" y="1584044"/>
                </a:lnTo>
                <a:lnTo>
                  <a:pt x="801776" y="1617047"/>
                </a:lnTo>
                <a:lnTo>
                  <a:pt x="842828" y="1649580"/>
                </a:lnTo>
                <a:lnTo>
                  <a:pt x="884455" y="1681620"/>
                </a:lnTo>
                <a:lnTo>
                  <a:pt x="926622" y="1713144"/>
                </a:lnTo>
                <a:lnTo>
                  <a:pt x="969298" y="1744130"/>
                </a:lnTo>
                <a:lnTo>
                  <a:pt x="1012448" y="1774556"/>
                </a:lnTo>
                <a:lnTo>
                  <a:pt x="1056039" y="1804399"/>
                </a:lnTo>
                <a:lnTo>
                  <a:pt x="1100039" y="1833637"/>
                </a:lnTo>
                <a:lnTo>
                  <a:pt x="1144413" y="1862247"/>
                </a:lnTo>
                <a:lnTo>
                  <a:pt x="1189129" y="1890207"/>
                </a:lnTo>
                <a:lnTo>
                  <a:pt x="1234154" y="1917495"/>
                </a:lnTo>
                <a:lnTo>
                  <a:pt x="1279454" y="1944089"/>
                </a:lnTo>
                <a:lnTo>
                  <a:pt x="1324996" y="1969965"/>
                </a:lnTo>
                <a:lnTo>
                  <a:pt x="1370747" y="1995101"/>
                </a:lnTo>
                <a:lnTo>
                  <a:pt x="1416674" y="2019475"/>
                </a:lnTo>
                <a:lnTo>
                  <a:pt x="1462743" y="2043065"/>
                </a:lnTo>
                <a:lnTo>
                  <a:pt x="1508921" y="2065848"/>
                </a:lnTo>
                <a:lnTo>
                  <a:pt x="1555175" y="2087802"/>
                </a:lnTo>
                <a:lnTo>
                  <a:pt x="1601472" y="2108904"/>
                </a:lnTo>
                <a:lnTo>
                  <a:pt x="1647778" y="2129132"/>
                </a:lnTo>
                <a:lnTo>
                  <a:pt x="1694061" y="2148464"/>
                </a:lnTo>
                <a:lnTo>
                  <a:pt x="1740287" y="2166876"/>
                </a:lnTo>
                <a:lnTo>
                  <a:pt x="1786422" y="2184348"/>
                </a:lnTo>
                <a:lnTo>
                  <a:pt x="1832434" y="2200855"/>
                </a:lnTo>
                <a:lnTo>
                  <a:pt x="1878290" y="2216377"/>
                </a:lnTo>
                <a:lnTo>
                  <a:pt x="1923955" y="2230890"/>
                </a:lnTo>
                <a:lnTo>
                  <a:pt x="1969398" y="2244372"/>
                </a:lnTo>
                <a:lnTo>
                  <a:pt x="2014584" y="2256800"/>
                </a:lnTo>
                <a:lnTo>
                  <a:pt x="2059481" y="2268153"/>
                </a:lnTo>
                <a:lnTo>
                  <a:pt x="2104055" y="2278408"/>
                </a:lnTo>
                <a:lnTo>
                  <a:pt x="2148274" y="2287542"/>
                </a:lnTo>
                <a:lnTo>
                  <a:pt x="2192103" y="2295533"/>
                </a:lnTo>
                <a:lnTo>
                  <a:pt x="2247137" y="2303992"/>
                </a:lnTo>
                <a:lnTo>
                  <a:pt x="2300370" y="2310382"/>
                </a:lnTo>
                <a:lnTo>
                  <a:pt x="2351780" y="2314736"/>
                </a:lnTo>
                <a:lnTo>
                  <a:pt x="2401345" y="2317085"/>
                </a:lnTo>
                <a:lnTo>
                  <a:pt x="2449044" y="2317461"/>
                </a:lnTo>
                <a:lnTo>
                  <a:pt x="2494856" y="2315894"/>
                </a:lnTo>
                <a:lnTo>
                  <a:pt x="2538760" y="2312419"/>
                </a:lnTo>
                <a:lnTo>
                  <a:pt x="2580733" y="2307064"/>
                </a:lnTo>
                <a:lnTo>
                  <a:pt x="2620756" y="2299864"/>
                </a:lnTo>
                <a:lnTo>
                  <a:pt x="2658805" y="2290848"/>
                </a:lnTo>
                <a:lnTo>
                  <a:pt x="2728900" y="2267500"/>
                </a:lnTo>
                <a:lnTo>
                  <a:pt x="2790848" y="2237273"/>
                </a:lnTo>
                <a:lnTo>
                  <a:pt x="2844477" y="2200420"/>
                </a:lnTo>
                <a:lnTo>
                  <a:pt x="2889617" y="2157195"/>
                </a:lnTo>
                <a:lnTo>
                  <a:pt x="2926096" y="2107852"/>
                </a:lnTo>
                <a:lnTo>
                  <a:pt x="2953744" y="2052645"/>
                </a:lnTo>
                <a:lnTo>
                  <a:pt x="2972389" y="1991826"/>
                </a:lnTo>
                <a:lnTo>
                  <a:pt x="2981861" y="1925649"/>
                </a:lnTo>
                <a:lnTo>
                  <a:pt x="2983103" y="1890631"/>
                </a:lnTo>
                <a:lnTo>
                  <a:pt x="2981988" y="1854369"/>
                </a:lnTo>
                <a:lnTo>
                  <a:pt x="2972600" y="1778238"/>
                </a:lnTo>
                <a:lnTo>
                  <a:pt x="2964284" y="1738432"/>
                </a:lnTo>
                <a:lnTo>
                  <a:pt x="2953525" y="1697509"/>
                </a:lnTo>
                <a:lnTo>
                  <a:pt x="2940301" y="1655501"/>
                </a:lnTo>
                <a:lnTo>
                  <a:pt x="2924592" y="1612438"/>
                </a:lnTo>
                <a:lnTo>
                  <a:pt x="2906375" y="1568352"/>
                </a:lnTo>
                <a:lnTo>
                  <a:pt x="2885630" y="1523276"/>
                </a:lnTo>
                <a:lnTo>
                  <a:pt x="2862336" y="1477241"/>
                </a:lnTo>
                <a:lnTo>
                  <a:pt x="2836469" y="1430278"/>
                </a:lnTo>
                <a:lnTo>
                  <a:pt x="2808011" y="1382420"/>
                </a:lnTo>
                <a:lnTo>
                  <a:pt x="2784182" y="1344775"/>
                </a:lnTo>
                <a:lnTo>
                  <a:pt x="2759148" y="1307198"/>
                </a:lnTo>
                <a:lnTo>
                  <a:pt x="2732942" y="1269711"/>
                </a:lnTo>
                <a:lnTo>
                  <a:pt x="2705597" y="1232335"/>
                </a:lnTo>
                <a:lnTo>
                  <a:pt x="2677146" y="1195095"/>
                </a:lnTo>
                <a:lnTo>
                  <a:pt x="2647622" y="1158011"/>
                </a:lnTo>
                <a:lnTo>
                  <a:pt x="2617059" y="1121107"/>
                </a:lnTo>
                <a:lnTo>
                  <a:pt x="2585489" y="1084405"/>
                </a:lnTo>
                <a:lnTo>
                  <a:pt x="2552947" y="1047927"/>
                </a:lnTo>
                <a:lnTo>
                  <a:pt x="2519465" y="1011695"/>
                </a:lnTo>
                <a:lnTo>
                  <a:pt x="2485076" y="975733"/>
                </a:lnTo>
                <a:lnTo>
                  <a:pt x="2449815" y="940062"/>
                </a:lnTo>
                <a:lnTo>
                  <a:pt x="2413713" y="904705"/>
                </a:lnTo>
                <a:lnTo>
                  <a:pt x="2376804" y="869684"/>
                </a:lnTo>
                <a:lnTo>
                  <a:pt x="2339121" y="835022"/>
                </a:lnTo>
                <a:lnTo>
                  <a:pt x="2300699" y="800741"/>
                </a:lnTo>
                <a:lnTo>
                  <a:pt x="2261569" y="766863"/>
                </a:lnTo>
                <a:lnTo>
                  <a:pt x="2221765" y="733411"/>
                </a:lnTo>
                <a:lnTo>
                  <a:pt x="2181320" y="700408"/>
                </a:lnTo>
                <a:lnTo>
                  <a:pt x="2140268" y="667875"/>
                </a:lnTo>
                <a:lnTo>
                  <a:pt x="2098641" y="635836"/>
                </a:lnTo>
                <a:lnTo>
                  <a:pt x="2056474" y="604312"/>
                </a:lnTo>
                <a:lnTo>
                  <a:pt x="2013798" y="573326"/>
                </a:lnTo>
                <a:lnTo>
                  <a:pt x="1970648" y="542900"/>
                </a:lnTo>
                <a:lnTo>
                  <a:pt x="1927057" y="513057"/>
                </a:lnTo>
                <a:lnTo>
                  <a:pt x="1883058" y="483819"/>
                </a:lnTo>
                <a:lnTo>
                  <a:pt x="1838683" y="455209"/>
                </a:lnTo>
                <a:lnTo>
                  <a:pt x="1793967" y="427249"/>
                </a:lnTo>
                <a:lnTo>
                  <a:pt x="1748942" y="399961"/>
                </a:lnTo>
                <a:lnTo>
                  <a:pt x="1703642" y="373368"/>
                </a:lnTo>
                <a:lnTo>
                  <a:pt x="1658100" y="347493"/>
                </a:lnTo>
                <a:lnTo>
                  <a:pt x="1612349" y="322356"/>
                </a:lnTo>
                <a:lnTo>
                  <a:pt x="1566422" y="297982"/>
                </a:lnTo>
                <a:lnTo>
                  <a:pt x="1520353" y="274393"/>
                </a:lnTo>
                <a:lnTo>
                  <a:pt x="1474175" y="251610"/>
                </a:lnTo>
                <a:lnTo>
                  <a:pt x="1427921" y="229656"/>
                </a:lnTo>
                <a:lnTo>
                  <a:pt x="1381624" y="208554"/>
                </a:lnTo>
                <a:lnTo>
                  <a:pt x="1335318" y="188327"/>
                </a:lnTo>
                <a:lnTo>
                  <a:pt x="1289035" y="168995"/>
                </a:lnTo>
                <a:lnTo>
                  <a:pt x="1242810" y="150583"/>
                </a:lnTo>
                <a:lnTo>
                  <a:pt x="1196674" y="133112"/>
                </a:lnTo>
                <a:lnTo>
                  <a:pt x="1150662" y="116604"/>
                </a:lnTo>
                <a:lnTo>
                  <a:pt x="1104806" y="101083"/>
                </a:lnTo>
                <a:lnTo>
                  <a:pt x="1059141" y="86570"/>
                </a:lnTo>
                <a:lnTo>
                  <a:pt x="1013698" y="73088"/>
                </a:lnTo>
                <a:lnTo>
                  <a:pt x="968512" y="60659"/>
                </a:lnTo>
                <a:lnTo>
                  <a:pt x="923615" y="49307"/>
                </a:lnTo>
                <a:lnTo>
                  <a:pt x="879041" y="39052"/>
                </a:lnTo>
                <a:lnTo>
                  <a:pt x="834823" y="29918"/>
                </a:lnTo>
                <a:lnTo>
                  <a:pt x="790994" y="21927"/>
                </a:lnTo>
                <a:lnTo>
                  <a:pt x="735960" y="13468"/>
                </a:lnTo>
                <a:lnTo>
                  <a:pt x="682728" y="7078"/>
                </a:lnTo>
                <a:lnTo>
                  <a:pt x="631319" y="2724"/>
                </a:lnTo>
                <a:lnTo>
                  <a:pt x="581754" y="375"/>
                </a:lnTo>
                <a:lnTo>
                  <a:pt x="534056" y="0"/>
                </a:lnTo>
                <a:close/>
              </a:path>
            </a:pathLst>
          </a:custGeom>
          <a:solidFill>
            <a:srgbClr val="4F81BD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1690" y="3477424"/>
            <a:ext cx="2983230" cy="2317750"/>
          </a:xfrm>
          <a:custGeom>
            <a:avLst/>
            <a:gdLst/>
            <a:ahLst/>
            <a:cxnLst/>
            <a:rect l="l" t="t" r="r" b="b"/>
            <a:pathLst>
              <a:path w="2983229" h="2317750">
                <a:moveTo>
                  <a:pt x="2808010" y="1382421"/>
                </a:moveTo>
                <a:lnTo>
                  <a:pt x="2836469" y="1430279"/>
                </a:lnTo>
                <a:lnTo>
                  <a:pt x="2862334" y="1477241"/>
                </a:lnTo>
                <a:lnTo>
                  <a:pt x="2885629" y="1523276"/>
                </a:lnTo>
                <a:lnTo>
                  <a:pt x="2906374" y="1568352"/>
                </a:lnTo>
                <a:lnTo>
                  <a:pt x="2924590" y="1612437"/>
                </a:lnTo>
                <a:lnTo>
                  <a:pt x="2940299" y="1655500"/>
                </a:lnTo>
                <a:lnTo>
                  <a:pt x="2953523" y="1697508"/>
                </a:lnTo>
                <a:lnTo>
                  <a:pt x="2964282" y="1738431"/>
                </a:lnTo>
                <a:lnTo>
                  <a:pt x="2972598" y="1778236"/>
                </a:lnTo>
                <a:lnTo>
                  <a:pt x="2978492" y="1816892"/>
                </a:lnTo>
                <a:lnTo>
                  <a:pt x="2983101" y="1890629"/>
                </a:lnTo>
                <a:lnTo>
                  <a:pt x="2981859" y="1925647"/>
                </a:lnTo>
                <a:lnTo>
                  <a:pt x="2972388" y="1991823"/>
                </a:lnTo>
                <a:lnTo>
                  <a:pt x="2953743" y="2052641"/>
                </a:lnTo>
                <a:lnTo>
                  <a:pt x="2926095" y="2107848"/>
                </a:lnTo>
                <a:lnTo>
                  <a:pt x="2889616" y="2157191"/>
                </a:lnTo>
                <a:lnTo>
                  <a:pt x="2844477" y="2200416"/>
                </a:lnTo>
                <a:lnTo>
                  <a:pt x="2790848" y="2237268"/>
                </a:lnTo>
                <a:lnTo>
                  <a:pt x="2728901" y="2267496"/>
                </a:lnTo>
                <a:lnTo>
                  <a:pt x="2658807" y="2290845"/>
                </a:lnTo>
                <a:lnTo>
                  <a:pt x="2620758" y="2299860"/>
                </a:lnTo>
                <a:lnTo>
                  <a:pt x="2580736" y="2307061"/>
                </a:lnTo>
                <a:lnTo>
                  <a:pt x="2538763" y="2312415"/>
                </a:lnTo>
                <a:lnTo>
                  <a:pt x="2494859" y="2315891"/>
                </a:lnTo>
                <a:lnTo>
                  <a:pt x="2449048" y="2317458"/>
                </a:lnTo>
                <a:lnTo>
                  <a:pt x="2401349" y="2317082"/>
                </a:lnTo>
                <a:lnTo>
                  <a:pt x="2351784" y="2314734"/>
                </a:lnTo>
                <a:lnTo>
                  <a:pt x="2300375" y="2310381"/>
                </a:lnTo>
                <a:lnTo>
                  <a:pt x="2247142" y="2303990"/>
                </a:lnTo>
                <a:lnTo>
                  <a:pt x="2192108" y="2295532"/>
                </a:lnTo>
                <a:lnTo>
                  <a:pt x="2148279" y="2287541"/>
                </a:lnTo>
                <a:lnTo>
                  <a:pt x="2104061" y="2278406"/>
                </a:lnTo>
                <a:lnTo>
                  <a:pt x="2059486" y="2268152"/>
                </a:lnTo>
                <a:lnTo>
                  <a:pt x="2014589" y="2256798"/>
                </a:lnTo>
                <a:lnTo>
                  <a:pt x="1969403" y="2244370"/>
                </a:lnTo>
                <a:lnTo>
                  <a:pt x="1923960" y="2230888"/>
                </a:lnTo>
                <a:lnTo>
                  <a:pt x="1878294" y="2216374"/>
                </a:lnTo>
                <a:lnTo>
                  <a:pt x="1832438" y="2200853"/>
                </a:lnTo>
                <a:lnTo>
                  <a:pt x="1786426" y="2184345"/>
                </a:lnTo>
                <a:lnTo>
                  <a:pt x="1740290" y="2166874"/>
                </a:lnTo>
                <a:lnTo>
                  <a:pt x="1694064" y="2148461"/>
                </a:lnTo>
                <a:lnTo>
                  <a:pt x="1647782" y="2129130"/>
                </a:lnTo>
                <a:lnTo>
                  <a:pt x="1601475" y="2108902"/>
                </a:lnTo>
                <a:lnTo>
                  <a:pt x="1555178" y="2087799"/>
                </a:lnTo>
                <a:lnTo>
                  <a:pt x="1508924" y="2065846"/>
                </a:lnTo>
                <a:lnTo>
                  <a:pt x="1462746" y="2043063"/>
                </a:lnTo>
                <a:lnTo>
                  <a:pt x="1416677" y="2019473"/>
                </a:lnTo>
                <a:lnTo>
                  <a:pt x="1370750" y="1995099"/>
                </a:lnTo>
                <a:lnTo>
                  <a:pt x="1324999" y="1969962"/>
                </a:lnTo>
                <a:lnTo>
                  <a:pt x="1279457" y="1944086"/>
                </a:lnTo>
                <a:lnTo>
                  <a:pt x="1234157" y="1917493"/>
                </a:lnTo>
                <a:lnTo>
                  <a:pt x="1189132" y="1890205"/>
                </a:lnTo>
                <a:lnTo>
                  <a:pt x="1144416" y="1862245"/>
                </a:lnTo>
                <a:lnTo>
                  <a:pt x="1100041" y="1833635"/>
                </a:lnTo>
                <a:lnTo>
                  <a:pt x="1056042" y="1804397"/>
                </a:lnTo>
                <a:lnTo>
                  <a:pt x="1012450" y="1774554"/>
                </a:lnTo>
                <a:lnTo>
                  <a:pt x="969300" y="1744128"/>
                </a:lnTo>
                <a:lnTo>
                  <a:pt x="926625" y="1713142"/>
                </a:lnTo>
                <a:lnTo>
                  <a:pt x="884458" y="1681618"/>
                </a:lnTo>
                <a:lnTo>
                  <a:pt x="842831" y="1649578"/>
                </a:lnTo>
                <a:lnTo>
                  <a:pt x="801779" y="1617046"/>
                </a:lnTo>
                <a:lnTo>
                  <a:pt x="761334" y="1584042"/>
                </a:lnTo>
                <a:lnTo>
                  <a:pt x="721530" y="1550591"/>
                </a:lnTo>
                <a:lnTo>
                  <a:pt x="682401" y="1516713"/>
                </a:lnTo>
                <a:lnTo>
                  <a:pt x="643978" y="1482432"/>
                </a:lnTo>
                <a:lnTo>
                  <a:pt x="606296" y="1447770"/>
                </a:lnTo>
                <a:lnTo>
                  <a:pt x="569387" y="1412749"/>
                </a:lnTo>
                <a:lnTo>
                  <a:pt x="533285" y="1377392"/>
                </a:lnTo>
                <a:lnTo>
                  <a:pt x="498023" y="1341721"/>
                </a:lnTo>
                <a:lnTo>
                  <a:pt x="463635" y="1305759"/>
                </a:lnTo>
                <a:lnTo>
                  <a:pt x="430153" y="1269528"/>
                </a:lnTo>
                <a:lnTo>
                  <a:pt x="397611" y="1233050"/>
                </a:lnTo>
                <a:lnTo>
                  <a:pt x="366042" y="1196347"/>
                </a:lnTo>
                <a:lnTo>
                  <a:pt x="335479" y="1159443"/>
                </a:lnTo>
                <a:lnTo>
                  <a:pt x="305955" y="1122360"/>
                </a:lnTo>
                <a:lnTo>
                  <a:pt x="277504" y="1085120"/>
                </a:lnTo>
                <a:lnTo>
                  <a:pt x="250159" y="1047745"/>
                </a:lnTo>
                <a:lnTo>
                  <a:pt x="223953" y="1010258"/>
                </a:lnTo>
                <a:lnTo>
                  <a:pt x="198919" y="972681"/>
                </a:lnTo>
                <a:lnTo>
                  <a:pt x="175091" y="935037"/>
                </a:lnTo>
                <a:lnTo>
                  <a:pt x="146632" y="887179"/>
                </a:lnTo>
                <a:lnTo>
                  <a:pt x="120766" y="840216"/>
                </a:lnTo>
                <a:lnTo>
                  <a:pt x="97472" y="794181"/>
                </a:lnTo>
                <a:lnTo>
                  <a:pt x="76727" y="749105"/>
                </a:lnTo>
                <a:lnTo>
                  <a:pt x="58511" y="705020"/>
                </a:lnTo>
                <a:lnTo>
                  <a:pt x="42802" y="661958"/>
                </a:lnTo>
                <a:lnTo>
                  <a:pt x="29578" y="619949"/>
                </a:lnTo>
                <a:lnTo>
                  <a:pt x="18819" y="579026"/>
                </a:lnTo>
                <a:lnTo>
                  <a:pt x="10503" y="539221"/>
                </a:lnTo>
                <a:lnTo>
                  <a:pt x="4609" y="500566"/>
                </a:lnTo>
                <a:lnTo>
                  <a:pt x="0" y="426829"/>
                </a:lnTo>
                <a:lnTo>
                  <a:pt x="1242" y="391811"/>
                </a:lnTo>
                <a:lnTo>
                  <a:pt x="10713" y="325635"/>
                </a:lnTo>
                <a:lnTo>
                  <a:pt x="29358" y="264816"/>
                </a:lnTo>
                <a:lnTo>
                  <a:pt x="57006" y="209609"/>
                </a:lnTo>
                <a:lnTo>
                  <a:pt x="93485" y="160266"/>
                </a:lnTo>
                <a:lnTo>
                  <a:pt x="138624" y="117042"/>
                </a:lnTo>
                <a:lnTo>
                  <a:pt x="192253" y="80189"/>
                </a:lnTo>
                <a:lnTo>
                  <a:pt x="254200" y="49961"/>
                </a:lnTo>
                <a:lnTo>
                  <a:pt x="324294" y="26613"/>
                </a:lnTo>
                <a:lnTo>
                  <a:pt x="362343" y="17597"/>
                </a:lnTo>
                <a:lnTo>
                  <a:pt x="402365" y="10396"/>
                </a:lnTo>
                <a:lnTo>
                  <a:pt x="444338" y="5042"/>
                </a:lnTo>
                <a:lnTo>
                  <a:pt x="488241" y="1566"/>
                </a:lnTo>
                <a:lnTo>
                  <a:pt x="534053" y="0"/>
                </a:lnTo>
                <a:lnTo>
                  <a:pt x="581752" y="375"/>
                </a:lnTo>
                <a:lnTo>
                  <a:pt x="631317" y="2723"/>
                </a:lnTo>
                <a:lnTo>
                  <a:pt x="682726" y="7077"/>
                </a:lnTo>
                <a:lnTo>
                  <a:pt x="735958" y="13467"/>
                </a:lnTo>
                <a:lnTo>
                  <a:pt x="790992" y="21925"/>
                </a:lnTo>
                <a:lnTo>
                  <a:pt x="834822" y="29916"/>
                </a:lnTo>
                <a:lnTo>
                  <a:pt x="879040" y="39051"/>
                </a:lnTo>
                <a:lnTo>
                  <a:pt x="923615" y="49306"/>
                </a:lnTo>
                <a:lnTo>
                  <a:pt x="968512" y="60659"/>
                </a:lnTo>
                <a:lnTo>
                  <a:pt x="1013698" y="73088"/>
                </a:lnTo>
                <a:lnTo>
                  <a:pt x="1059141" y="86570"/>
                </a:lnTo>
                <a:lnTo>
                  <a:pt x="1104807" y="101083"/>
                </a:lnTo>
                <a:lnTo>
                  <a:pt x="1150663" y="116604"/>
                </a:lnTo>
                <a:lnTo>
                  <a:pt x="1196675" y="133112"/>
                </a:lnTo>
                <a:lnTo>
                  <a:pt x="1242811" y="150583"/>
                </a:lnTo>
                <a:lnTo>
                  <a:pt x="1289036" y="168996"/>
                </a:lnTo>
                <a:lnTo>
                  <a:pt x="1335319" y="188328"/>
                </a:lnTo>
                <a:lnTo>
                  <a:pt x="1381626" y="208556"/>
                </a:lnTo>
                <a:lnTo>
                  <a:pt x="1427923" y="229658"/>
                </a:lnTo>
                <a:lnTo>
                  <a:pt x="1474177" y="251612"/>
                </a:lnTo>
                <a:lnTo>
                  <a:pt x="1520355" y="274395"/>
                </a:lnTo>
                <a:lnTo>
                  <a:pt x="1566424" y="297984"/>
                </a:lnTo>
                <a:lnTo>
                  <a:pt x="1612351" y="322359"/>
                </a:lnTo>
                <a:lnTo>
                  <a:pt x="1658102" y="347495"/>
                </a:lnTo>
                <a:lnTo>
                  <a:pt x="1703644" y="373371"/>
                </a:lnTo>
                <a:lnTo>
                  <a:pt x="1748944" y="399964"/>
                </a:lnTo>
                <a:lnTo>
                  <a:pt x="1793969" y="427252"/>
                </a:lnTo>
                <a:lnTo>
                  <a:pt x="1838685" y="455212"/>
                </a:lnTo>
                <a:lnTo>
                  <a:pt x="1883060" y="483822"/>
                </a:lnTo>
                <a:lnTo>
                  <a:pt x="1927059" y="513060"/>
                </a:lnTo>
                <a:lnTo>
                  <a:pt x="1970651" y="542903"/>
                </a:lnTo>
                <a:lnTo>
                  <a:pt x="2013801" y="573329"/>
                </a:lnTo>
                <a:lnTo>
                  <a:pt x="2056476" y="604315"/>
                </a:lnTo>
                <a:lnTo>
                  <a:pt x="2098643" y="635839"/>
                </a:lnTo>
                <a:lnTo>
                  <a:pt x="2140270" y="667879"/>
                </a:lnTo>
                <a:lnTo>
                  <a:pt x="2181322" y="700411"/>
                </a:lnTo>
                <a:lnTo>
                  <a:pt x="2221767" y="733415"/>
                </a:lnTo>
                <a:lnTo>
                  <a:pt x="2261570" y="766867"/>
                </a:lnTo>
                <a:lnTo>
                  <a:pt x="2300700" y="800744"/>
                </a:lnTo>
                <a:lnTo>
                  <a:pt x="2339123" y="835025"/>
                </a:lnTo>
                <a:lnTo>
                  <a:pt x="2376805" y="869687"/>
                </a:lnTo>
                <a:lnTo>
                  <a:pt x="2413714" y="904708"/>
                </a:lnTo>
                <a:lnTo>
                  <a:pt x="2449816" y="940065"/>
                </a:lnTo>
                <a:lnTo>
                  <a:pt x="2485078" y="975736"/>
                </a:lnTo>
                <a:lnTo>
                  <a:pt x="2519466" y="1011698"/>
                </a:lnTo>
                <a:lnTo>
                  <a:pt x="2552948" y="1047930"/>
                </a:lnTo>
                <a:lnTo>
                  <a:pt x="2585490" y="1084408"/>
                </a:lnTo>
                <a:lnTo>
                  <a:pt x="2617059" y="1121110"/>
                </a:lnTo>
                <a:lnTo>
                  <a:pt x="2647622" y="1158014"/>
                </a:lnTo>
                <a:lnTo>
                  <a:pt x="2677146" y="1195097"/>
                </a:lnTo>
                <a:lnTo>
                  <a:pt x="2705597" y="1232337"/>
                </a:lnTo>
                <a:lnTo>
                  <a:pt x="2732942" y="1269712"/>
                </a:lnTo>
                <a:lnTo>
                  <a:pt x="2759148" y="1307199"/>
                </a:lnTo>
                <a:lnTo>
                  <a:pt x="2784182" y="1344776"/>
                </a:lnTo>
                <a:lnTo>
                  <a:pt x="2808010" y="1382421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72990" y="3549498"/>
            <a:ext cx="514350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0" dirty="0">
                <a:latin typeface="Times New Roman"/>
                <a:cs typeface="Times New Roman"/>
              </a:rPr>
              <a:t>CBM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2418" y="1922078"/>
            <a:ext cx="22955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marR="1623060" indent="-104775">
              <a:lnSpc>
                <a:spcPts val="1900"/>
              </a:lnSpc>
            </a:pPr>
            <a:r>
              <a:rPr sz="1650" b="1" spc="-5" dirty="0">
                <a:latin typeface="Times New Roman"/>
                <a:cs typeface="Times New Roman"/>
              </a:rPr>
              <a:t>LHC  </a:t>
            </a:r>
            <a:r>
              <a:rPr sz="1650" b="1" spc="-10" dirty="0">
                <a:latin typeface="Times New Roman"/>
                <a:cs typeface="Times New Roman"/>
              </a:rPr>
              <a:t>RHIC</a:t>
            </a:r>
            <a:endParaRPr sz="1650">
              <a:latin typeface="Times New Roman"/>
              <a:cs typeface="Times New Roman"/>
            </a:endParaRPr>
          </a:p>
          <a:p>
            <a:pPr marL="1258570">
              <a:lnSpc>
                <a:spcPct val="100000"/>
              </a:lnSpc>
              <a:spcBef>
                <a:spcPts val="360"/>
              </a:spcBef>
            </a:pPr>
            <a:r>
              <a:rPr sz="1650" b="1" spc="-10" dirty="0">
                <a:latin typeface="Times New Roman"/>
                <a:cs typeface="Times New Roman"/>
              </a:rPr>
              <a:t>SPS-CERN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36867" y="1949704"/>
            <a:ext cx="531495" cy="664210"/>
          </a:xfrm>
          <a:custGeom>
            <a:avLst/>
            <a:gdLst/>
            <a:ahLst/>
            <a:cxnLst/>
            <a:rect l="l" t="t" r="r" b="b"/>
            <a:pathLst>
              <a:path w="531495" h="664210">
                <a:moveTo>
                  <a:pt x="253699" y="480215"/>
                </a:moveTo>
                <a:lnTo>
                  <a:pt x="189669" y="480215"/>
                </a:lnTo>
                <a:lnTo>
                  <a:pt x="208600" y="663770"/>
                </a:lnTo>
                <a:lnTo>
                  <a:pt x="253699" y="480215"/>
                </a:lnTo>
                <a:close/>
              </a:path>
              <a:path w="531495" h="664210">
                <a:moveTo>
                  <a:pt x="342949" y="458949"/>
                </a:moveTo>
                <a:lnTo>
                  <a:pt x="258924" y="458949"/>
                </a:lnTo>
                <a:lnTo>
                  <a:pt x="325665" y="606515"/>
                </a:lnTo>
                <a:lnTo>
                  <a:pt x="342949" y="458949"/>
                </a:lnTo>
                <a:close/>
              </a:path>
              <a:path w="531495" h="664210">
                <a:moveTo>
                  <a:pt x="423378" y="444258"/>
                </a:moveTo>
                <a:lnTo>
                  <a:pt x="344670" y="444258"/>
                </a:lnTo>
                <a:lnTo>
                  <a:pt x="446080" y="556056"/>
                </a:lnTo>
                <a:lnTo>
                  <a:pt x="423378" y="444258"/>
                </a:lnTo>
                <a:close/>
              </a:path>
              <a:path w="531495" h="664210">
                <a:moveTo>
                  <a:pt x="420133" y="428280"/>
                </a:moveTo>
                <a:lnTo>
                  <a:pt x="139325" y="428280"/>
                </a:lnTo>
                <a:lnTo>
                  <a:pt x="117074" y="541365"/>
                </a:lnTo>
                <a:lnTo>
                  <a:pt x="189669" y="480215"/>
                </a:lnTo>
                <a:lnTo>
                  <a:pt x="253699" y="480215"/>
                </a:lnTo>
                <a:lnTo>
                  <a:pt x="258924" y="458949"/>
                </a:lnTo>
                <a:lnTo>
                  <a:pt x="342949" y="458949"/>
                </a:lnTo>
                <a:lnTo>
                  <a:pt x="344670" y="444258"/>
                </a:lnTo>
                <a:lnTo>
                  <a:pt x="423378" y="444258"/>
                </a:lnTo>
                <a:lnTo>
                  <a:pt x="420133" y="428280"/>
                </a:lnTo>
                <a:close/>
              </a:path>
              <a:path w="531495" h="664210">
                <a:moveTo>
                  <a:pt x="9099" y="70531"/>
                </a:moveTo>
                <a:lnTo>
                  <a:pt x="113755" y="234066"/>
                </a:lnTo>
                <a:lnTo>
                  <a:pt x="0" y="264735"/>
                </a:lnTo>
                <a:lnTo>
                  <a:pt x="91505" y="361842"/>
                </a:lnTo>
                <a:lnTo>
                  <a:pt x="3319" y="448258"/>
                </a:lnTo>
                <a:lnTo>
                  <a:pt x="139325" y="428280"/>
                </a:lnTo>
                <a:lnTo>
                  <a:pt x="420133" y="428280"/>
                </a:lnTo>
                <a:lnTo>
                  <a:pt x="413924" y="397705"/>
                </a:lnTo>
                <a:lnTo>
                  <a:pt x="518877" y="397705"/>
                </a:lnTo>
                <a:lnTo>
                  <a:pt x="432855" y="321895"/>
                </a:lnTo>
                <a:lnTo>
                  <a:pt x="518654" y="250055"/>
                </a:lnTo>
                <a:lnTo>
                  <a:pt x="410605" y="224788"/>
                </a:lnTo>
                <a:lnTo>
                  <a:pt x="424968" y="194213"/>
                </a:lnTo>
                <a:lnTo>
                  <a:pt x="179764" y="194213"/>
                </a:lnTo>
                <a:lnTo>
                  <a:pt x="9099" y="70531"/>
                </a:lnTo>
                <a:close/>
              </a:path>
              <a:path w="531495" h="664210">
                <a:moveTo>
                  <a:pt x="518877" y="397705"/>
                </a:moveTo>
                <a:lnTo>
                  <a:pt x="413924" y="397705"/>
                </a:lnTo>
                <a:lnTo>
                  <a:pt x="531020" y="408406"/>
                </a:lnTo>
                <a:lnTo>
                  <a:pt x="518877" y="397705"/>
                </a:lnTo>
                <a:close/>
              </a:path>
              <a:path w="531495" h="664210">
                <a:moveTo>
                  <a:pt x="205334" y="70531"/>
                </a:moveTo>
                <a:lnTo>
                  <a:pt x="179764" y="194213"/>
                </a:lnTo>
                <a:lnTo>
                  <a:pt x="424968" y="194213"/>
                </a:lnTo>
                <a:lnTo>
                  <a:pt x="432474" y="178235"/>
                </a:lnTo>
                <a:lnTo>
                  <a:pt x="265510" y="178235"/>
                </a:lnTo>
                <a:lnTo>
                  <a:pt x="205334" y="70531"/>
                </a:lnTo>
                <a:close/>
              </a:path>
              <a:path w="531495" h="664210">
                <a:moveTo>
                  <a:pt x="357015" y="0"/>
                </a:moveTo>
                <a:lnTo>
                  <a:pt x="265510" y="178235"/>
                </a:lnTo>
                <a:lnTo>
                  <a:pt x="432474" y="178235"/>
                </a:lnTo>
                <a:lnTo>
                  <a:pt x="439332" y="163638"/>
                </a:lnTo>
                <a:lnTo>
                  <a:pt x="347989" y="163638"/>
                </a:lnTo>
                <a:lnTo>
                  <a:pt x="357015" y="0"/>
                </a:lnTo>
                <a:close/>
              </a:path>
              <a:path w="531495" h="664210">
                <a:moveTo>
                  <a:pt x="451860" y="136969"/>
                </a:moveTo>
                <a:lnTo>
                  <a:pt x="347989" y="163638"/>
                </a:lnTo>
                <a:lnTo>
                  <a:pt x="439332" y="163638"/>
                </a:lnTo>
                <a:lnTo>
                  <a:pt x="451860" y="136969"/>
                </a:lnTo>
                <a:close/>
              </a:path>
            </a:pathLst>
          </a:custGeom>
          <a:solidFill>
            <a:srgbClr val="FFFF00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6867" y="1949705"/>
            <a:ext cx="531495" cy="664210"/>
          </a:xfrm>
          <a:custGeom>
            <a:avLst/>
            <a:gdLst/>
            <a:ahLst/>
            <a:cxnLst/>
            <a:rect l="l" t="t" r="r" b="b"/>
            <a:pathLst>
              <a:path w="531495" h="664210">
                <a:moveTo>
                  <a:pt x="265510" y="178235"/>
                </a:moveTo>
                <a:lnTo>
                  <a:pt x="357015" y="0"/>
                </a:lnTo>
                <a:lnTo>
                  <a:pt x="347989" y="163638"/>
                </a:lnTo>
                <a:lnTo>
                  <a:pt x="451860" y="136969"/>
                </a:lnTo>
                <a:lnTo>
                  <a:pt x="410605" y="224788"/>
                </a:lnTo>
                <a:lnTo>
                  <a:pt x="518654" y="250055"/>
                </a:lnTo>
                <a:lnTo>
                  <a:pt x="432855" y="321895"/>
                </a:lnTo>
                <a:lnTo>
                  <a:pt x="531020" y="408406"/>
                </a:lnTo>
                <a:lnTo>
                  <a:pt x="413924" y="397705"/>
                </a:lnTo>
                <a:lnTo>
                  <a:pt x="446080" y="556056"/>
                </a:lnTo>
                <a:lnTo>
                  <a:pt x="344670" y="444258"/>
                </a:lnTo>
                <a:lnTo>
                  <a:pt x="325665" y="606515"/>
                </a:lnTo>
                <a:lnTo>
                  <a:pt x="258924" y="458949"/>
                </a:lnTo>
                <a:lnTo>
                  <a:pt x="208600" y="663770"/>
                </a:lnTo>
                <a:lnTo>
                  <a:pt x="189669" y="480215"/>
                </a:lnTo>
                <a:lnTo>
                  <a:pt x="117074" y="541365"/>
                </a:lnTo>
                <a:lnTo>
                  <a:pt x="139325" y="428280"/>
                </a:lnTo>
                <a:lnTo>
                  <a:pt x="3319" y="448258"/>
                </a:lnTo>
                <a:lnTo>
                  <a:pt x="91505" y="361842"/>
                </a:lnTo>
                <a:lnTo>
                  <a:pt x="0" y="264735"/>
                </a:lnTo>
                <a:lnTo>
                  <a:pt x="113755" y="234076"/>
                </a:lnTo>
                <a:lnTo>
                  <a:pt x="9099" y="70531"/>
                </a:lnTo>
                <a:lnTo>
                  <a:pt x="179764" y="194213"/>
                </a:lnTo>
                <a:lnTo>
                  <a:pt x="205334" y="70531"/>
                </a:lnTo>
                <a:lnTo>
                  <a:pt x="265510" y="178235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8307" y="2658464"/>
            <a:ext cx="531495" cy="664210"/>
          </a:xfrm>
          <a:custGeom>
            <a:avLst/>
            <a:gdLst/>
            <a:ahLst/>
            <a:cxnLst/>
            <a:rect l="l" t="t" r="r" b="b"/>
            <a:pathLst>
              <a:path w="531495" h="664210">
                <a:moveTo>
                  <a:pt x="253699" y="480215"/>
                </a:moveTo>
                <a:lnTo>
                  <a:pt x="189669" y="480215"/>
                </a:lnTo>
                <a:lnTo>
                  <a:pt x="208600" y="663770"/>
                </a:lnTo>
                <a:lnTo>
                  <a:pt x="253699" y="480215"/>
                </a:lnTo>
                <a:close/>
              </a:path>
              <a:path w="531495" h="664210">
                <a:moveTo>
                  <a:pt x="342949" y="458949"/>
                </a:moveTo>
                <a:lnTo>
                  <a:pt x="258924" y="458949"/>
                </a:lnTo>
                <a:lnTo>
                  <a:pt x="325665" y="606515"/>
                </a:lnTo>
                <a:lnTo>
                  <a:pt x="342949" y="458949"/>
                </a:lnTo>
                <a:close/>
              </a:path>
              <a:path w="531495" h="664210">
                <a:moveTo>
                  <a:pt x="423378" y="444258"/>
                </a:moveTo>
                <a:lnTo>
                  <a:pt x="344670" y="444258"/>
                </a:lnTo>
                <a:lnTo>
                  <a:pt x="446080" y="556056"/>
                </a:lnTo>
                <a:lnTo>
                  <a:pt x="423378" y="444258"/>
                </a:lnTo>
                <a:close/>
              </a:path>
              <a:path w="531495" h="664210">
                <a:moveTo>
                  <a:pt x="420133" y="428280"/>
                </a:moveTo>
                <a:lnTo>
                  <a:pt x="139325" y="428280"/>
                </a:lnTo>
                <a:lnTo>
                  <a:pt x="117074" y="541365"/>
                </a:lnTo>
                <a:lnTo>
                  <a:pt x="189669" y="480215"/>
                </a:lnTo>
                <a:lnTo>
                  <a:pt x="253699" y="480215"/>
                </a:lnTo>
                <a:lnTo>
                  <a:pt x="258924" y="458949"/>
                </a:lnTo>
                <a:lnTo>
                  <a:pt x="342949" y="458949"/>
                </a:lnTo>
                <a:lnTo>
                  <a:pt x="344670" y="444258"/>
                </a:lnTo>
                <a:lnTo>
                  <a:pt x="423378" y="444258"/>
                </a:lnTo>
                <a:lnTo>
                  <a:pt x="420133" y="428280"/>
                </a:lnTo>
                <a:close/>
              </a:path>
              <a:path w="531495" h="664210">
                <a:moveTo>
                  <a:pt x="9099" y="70531"/>
                </a:moveTo>
                <a:lnTo>
                  <a:pt x="113755" y="234076"/>
                </a:lnTo>
                <a:lnTo>
                  <a:pt x="0" y="264735"/>
                </a:lnTo>
                <a:lnTo>
                  <a:pt x="91505" y="361842"/>
                </a:lnTo>
                <a:lnTo>
                  <a:pt x="3319" y="448258"/>
                </a:lnTo>
                <a:lnTo>
                  <a:pt x="139325" y="428280"/>
                </a:lnTo>
                <a:lnTo>
                  <a:pt x="420133" y="428280"/>
                </a:lnTo>
                <a:lnTo>
                  <a:pt x="413924" y="397705"/>
                </a:lnTo>
                <a:lnTo>
                  <a:pt x="518877" y="397705"/>
                </a:lnTo>
                <a:lnTo>
                  <a:pt x="432855" y="321895"/>
                </a:lnTo>
                <a:lnTo>
                  <a:pt x="518654" y="250055"/>
                </a:lnTo>
                <a:lnTo>
                  <a:pt x="410605" y="224788"/>
                </a:lnTo>
                <a:lnTo>
                  <a:pt x="424968" y="194213"/>
                </a:lnTo>
                <a:lnTo>
                  <a:pt x="179764" y="194213"/>
                </a:lnTo>
                <a:lnTo>
                  <a:pt x="9099" y="70531"/>
                </a:lnTo>
                <a:close/>
              </a:path>
              <a:path w="531495" h="664210">
                <a:moveTo>
                  <a:pt x="518877" y="397705"/>
                </a:moveTo>
                <a:lnTo>
                  <a:pt x="413924" y="397705"/>
                </a:lnTo>
                <a:lnTo>
                  <a:pt x="531020" y="408406"/>
                </a:lnTo>
                <a:lnTo>
                  <a:pt x="518877" y="397705"/>
                </a:lnTo>
                <a:close/>
              </a:path>
              <a:path w="531495" h="664210">
                <a:moveTo>
                  <a:pt x="205334" y="70531"/>
                </a:moveTo>
                <a:lnTo>
                  <a:pt x="179764" y="194213"/>
                </a:lnTo>
                <a:lnTo>
                  <a:pt x="424968" y="194213"/>
                </a:lnTo>
                <a:lnTo>
                  <a:pt x="432474" y="178235"/>
                </a:lnTo>
                <a:lnTo>
                  <a:pt x="265510" y="178235"/>
                </a:lnTo>
                <a:lnTo>
                  <a:pt x="205334" y="70531"/>
                </a:lnTo>
                <a:close/>
              </a:path>
              <a:path w="531495" h="664210">
                <a:moveTo>
                  <a:pt x="357015" y="0"/>
                </a:moveTo>
                <a:lnTo>
                  <a:pt x="265510" y="178235"/>
                </a:lnTo>
                <a:lnTo>
                  <a:pt x="432474" y="178235"/>
                </a:lnTo>
                <a:lnTo>
                  <a:pt x="439332" y="163638"/>
                </a:lnTo>
                <a:lnTo>
                  <a:pt x="347989" y="163638"/>
                </a:lnTo>
                <a:lnTo>
                  <a:pt x="357015" y="0"/>
                </a:lnTo>
                <a:close/>
              </a:path>
              <a:path w="531495" h="664210">
                <a:moveTo>
                  <a:pt x="451860" y="136969"/>
                </a:moveTo>
                <a:lnTo>
                  <a:pt x="347989" y="163638"/>
                </a:lnTo>
                <a:lnTo>
                  <a:pt x="439332" y="163638"/>
                </a:lnTo>
                <a:lnTo>
                  <a:pt x="451860" y="136969"/>
                </a:lnTo>
                <a:close/>
              </a:path>
            </a:pathLst>
          </a:custGeom>
          <a:solidFill>
            <a:srgbClr val="FFFF00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8307" y="2658464"/>
            <a:ext cx="531495" cy="664210"/>
          </a:xfrm>
          <a:custGeom>
            <a:avLst/>
            <a:gdLst/>
            <a:ahLst/>
            <a:cxnLst/>
            <a:rect l="l" t="t" r="r" b="b"/>
            <a:pathLst>
              <a:path w="531495" h="664210">
                <a:moveTo>
                  <a:pt x="265510" y="178235"/>
                </a:moveTo>
                <a:lnTo>
                  <a:pt x="357015" y="0"/>
                </a:lnTo>
                <a:lnTo>
                  <a:pt x="347989" y="163638"/>
                </a:lnTo>
                <a:lnTo>
                  <a:pt x="451860" y="136969"/>
                </a:lnTo>
                <a:lnTo>
                  <a:pt x="410605" y="224788"/>
                </a:lnTo>
                <a:lnTo>
                  <a:pt x="518654" y="250055"/>
                </a:lnTo>
                <a:lnTo>
                  <a:pt x="432855" y="321895"/>
                </a:lnTo>
                <a:lnTo>
                  <a:pt x="531020" y="408406"/>
                </a:lnTo>
                <a:lnTo>
                  <a:pt x="413924" y="397705"/>
                </a:lnTo>
                <a:lnTo>
                  <a:pt x="446080" y="556056"/>
                </a:lnTo>
                <a:lnTo>
                  <a:pt x="344670" y="444258"/>
                </a:lnTo>
                <a:lnTo>
                  <a:pt x="325665" y="606515"/>
                </a:lnTo>
                <a:lnTo>
                  <a:pt x="258924" y="458949"/>
                </a:lnTo>
                <a:lnTo>
                  <a:pt x="208600" y="663770"/>
                </a:lnTo>
                <a:lnTo>
                  <a:pt x="189669" y="480215"/>
                </a:lnTo>
                <a:lnTo>
                  <a:pt x="117074" y="541365"/>
                </a:lnTo>
                <a:lnTo>
                  <a:pt x="139325" y="428280"/>
                </a:lnTo>
                <a:lnTo>
                  <a:pt x="3319" y="448258"/>
                </a:lnTo>
                <a:lnTo>
                  <a:pt x="91505" y="361842"/>
                </a:lnTo>
                <a:lnTo>
                  <a:pt x="0" y="264735"/>
                </a:lnTo>
                <a:lnTo>
                  <a:pt x="113755" y="234076"/>
                </a:lnTo>
                <a:lnTo>
                  <a:pt x="9099" y="70531"/>
                </a:lnTo>
                <a:lnTo>
                  <a:pt x="179764" y="194213"/>
                </a:lnTo>
                <a:lnTo>
                  <a:pt x="205334" y="70531"/>
                </a:lnTo>
                <a:lnTo>
                  <a:pt x="265510" y="178235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7379" y="3255075"/>
            <a:ext cx="394335" cy="608330"/>
          </a:xfrm>
          <a:custGeom>
            <a:avLst/>
            <a:gdLst/>
            <a:ahLst/>
            <a:cxnLst/>
            <a:rect l="l" t="t" r="r" b="b"/>
            <a:pathLst>
              <a:path w="394335" h="608329">
                <a:moveTo>
                  <a:pt x="188374" y="439662"/>
                </a:moveTo>
                <a:lnTo>
                  <a:pt x="140833" y="439662"/>
                </a:lnTo>
                <a:lnTo>
                  <a:pt x="154885" y="607709"/>
                </a:lnTo>
                <a:lnTo>
                  <a:pt x="188374" y="439662"/>
                </a:lnTo>
                <a:close/>
              </a:path>
              <a:path w="394335" h="608329">
                <a:moveTo>
                  <a:pt x="254651" y="420186"/>
                </a:moveTo>
                <a:lnTo>
                  <a:pt x="192255" y="420186"/>
                </a:lnTo>
                <a:lnTo>
                  <a:pt x="241814" y="555291"/>
                </a:lnTo>
                <a:lnTo>
                  <a:pt x="254651" y="420186"/>
                </a:lnTo>
                <a:close/>
              </a:path>
              <a:path w="394335" h="608329">
                <a:moveTo>
                  <a:pt x="314371" y="406741"/>
                </a:moveTo>
                <a:lnTo>
                  <a:pt x="255929" y="406741"/>
                </a:lnTo>
                <a:lnTo>
                  <a:pt x="331225" y="509094"/>
                </a:lnTo>
                <a:lnTo>
                  <a:pt x="314371" y="406741"/>
                </a:lnTo>
                <a:close/>
              </a:path>
              <a:path w="394335" h="608329">
                <a:moveTo>
                  <a:pt x="311962" y="392113"/>
                </a:moveTo>
                <a:lnTo>
                  <a:pt x="103441" y="392113"/>
                </a:lnTo>
                <a:lnTo>
                  <a:pt x="86929" y="495649"/>
                </a:lnTo>
                <a:lnTo>
                  <a:pt x="140833" y="439662"/>
                </a:lnTo>
                <a:lnTo>
                  <a:pt x="188374" y="439662"/>
                </a:lnTo>
                <a:lnTo>
                  <a:pt x="192255" y="420186"/>
                </a:lnTo>
                <a:lnTo>
                  <a:pt x="254651" y="420186"/>
                </a:lnTo>
                <a:lnTo>
                  <a:pt x="255929" y="406741"/>
                </a:lnTo>
                <a:lnTo>
                  <a:pt x="314371" y="406741"/>
                </a:lnTo>
                <a:lnTo>
                  <a:pt x="311962" y="392113"/>
                </a:lnTo>
                <a:close/>
              </a:path>
              <a:path w="394335" h="608329">
                <a:moveTo>
                  <a:pt x="6753" y="64563"/>
                </a:moveTo>
                <a:lnTo>
                  <a:pt x="84458" y="214297"/>
                </a:lnTo>
                <a:lnTo>
                  <a:pt x="0" y="242380"/>
                </a:lnTo>
                <a:lnTo>
                  <a:pt x="67945" y="331288"/>
                </a:lnTo>
                <a:lnTo>
                  <a:pt x="2460" y="410395"/>
                </a:lnTo>
                <a:lnTo>
                  <a:pt x="103441" y="392113"/>
                </a:lnTo>
                <a:lnTo>
                  <a:pt x="311962" y="392113"/>
                </a:lnTo>
                <a:lnTo>
                  <a:pt x="307351" y="364114"/>
                </a:lnTo>
                <a:lnTo>
                  <a:pt x="385280" y="364114"/>
                </a:lnTo>
                <a:lnTo>
                  <a:pt x="321403" y="294713"/>
                </a:lnTo>
                <a:lnTo>
                  <a:pt x="385108" y="228924"/>
                </a:lnTo>
                <a:lnTo>
                  <a:pt x="304880" y="205805"/>
                </a:lnTo>
                <a:lnTo>
                  <a:pt x="315548" y="177806"/>
                </a:lnTo>
                <a:lnTo>
                  <a:pt x="133472" y="177806"/>
                </a:lnTo>
                <a:lnTo>
                  <a:pt x="6753" y="64563"/>
                </a:lnTo>
                <a:close/>
              </a:path>
              <a:path w="394335" h="608329">
                <a:moveTo>
                  <a:pt x="385280" y="364114"/>
                </a:moveTo>
                <a:lnTo>
                  <a:pt x="307351" y="364114"/>
                </a:lnTo>
                <a:lnTo>
                  <a:pt x="394291" y="373904"/>
                </a:lnTo>
                <a:lnTo>
                  <a:pt x="385280" y="364114"/>
                </a:lnTo>
                <a:close/>
              </a:path>
              <a:path w="394335" h="608329">
                <a:moveTo>
                  <a:pt x="152456" y="64563"/>
                </a:moveTo>
                <a:lnTo>
                  <a:pt x="133472" y="177806"/>
                </a:lnTo>
                <a:lnTo>
                  <a:pt x="315548" y="177806"/>
                </a:lnTo>
                <a:lnTo>
                  <a:pt x="321121" y="163178"/>
                </a:lnTo>
                <a:lnTo>
                  <a:pt x="197145" y="163178"/>
                </a:lnTo>
                <a:lnTo>
                  <a:pt x="152456" y="64563"/>
                </a:lnTo>
                <a:close/>
              </a:path>
              <a:path w="394335" h="608329">
                <a:moveTo>
                  <a:pt x="265091" y="0"/>
                </a:moveTo>
                <a:lnTo>
                  <a:pt x="197145" y="163178"/>
                </a:lnTo>
                <a:lnTo>
                  <a:pt x="321121" y="163178"/>
                </a:lnTo>
                <a:lnTo>
                  <a:pt x="326211" y="149817"/>
                </a:lnTo>
                <a:lnTo>
                  <a:pt x="258390" y="149817"/>
                </a:lnTo>
                <a:lnTo>
                  <a:pt x="265091" y="0"/>
                </a:lnTo>
                <a:close/>
              </a:path>
              <a:path w="394335" h="608329">
                <a:moveTo>
                  <a:pt x="335518" y="125388"/>
                </a:moveTo>
                <a:lnTo>
                  <a:pt x="258390" y="149817"/>
                </a:lnTo>
                <a:lnTo>
                  <a:pt x="326211" y="149817"/>
                </a:lnTo>
                <a:lnTo>
                  <a:pt x="335518" y="125388"/>
                </a:lnTo>
                <a:close/>
              </a:path>
            </a:pathLst>
          </a:custGeom>
          <a:solidFill>
            <a:srgbClr val="FFFF00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7379" y="3255075"/>
            <a:ext cx="394335" cy="608330"/>
          </a:xfrm>
          <a:custGeom>
            <a:avLst/>
            <a:gdLst/>
            <a:ahLst/>
            <a:cxnLst/>
            <a:rect l="l" t="t" r="r" b="b"/>
            <a:pathLst>
              <a:path w="394335" h="608329">
                <a:moveTo>
                  <a:pt x="197145" y="163178"/>
                </a:moveTo>
                <a:lnTo>
                  <a:pt x="265091" y="0"/>
                </a:lnTo>
                <a:lnTo>
                  <a:pt x="258390" y="149817"/>
                </a:lnTo>
                <a:lnTo>
                  <a:pt x="335518" y="125388"/>
                </a:lnTo>
                <a:lnTo>
                  <a:pt x="304880" y="205805"/>
                </a:lnTo>
                <a:lnTo>
                  <a:pt x="385108" y="228924"/>
                </a:lnTo>
                <a:lnTo>
                  <a:pt x="321403" y="294713"/>
                </a:lnTo>
                <a:lnTo>
                  <a:pt x="394291" y="373904"/>
                </a:lnTo>
                <a:lnTo>
                  <a:pt x="307351" y="364114"/>
                </a:lnTo>
                <a:lnTo>
                  <a:pt x="331225" y="509094"/>
                </a:lnTo>
                <a:lnTo>
                  <a:pt x="255929" y="406741"/>
                </a:lnTo>
                <a:lnTo>
                  <a:pt x="241814" y="555291"/>
                </a:lnTo>
                <a:lnTo>
                  <a:pt x="192255" y="420186"/>
                </a:lnTo>
                <a:lnTo>
                  <a:pt x="154885" y="607709"/>
                </a:lnTo>
                <a:lnTo>
                  <a:pt x="140833" y="439662"/>
                </a:lnTo>
                <a:lnTo>
                  <a:pt x="86929" y="495649"/>
                </a:lnTo>
                <a:lnTo>
                  <a:pt x="103441" y="392113"/>
                </a:lnTo>
                <a:lnTo>
                  <a:pt x="2460" y="410395"/>
                </a:lnTo>
                <a:lnTo>
                  <a:pt x="67945" y="331288"/>
                </a:lnTo>
                <a:lnTo>
                  <a:pt x="0" y="242380"/>
                </a:lnTo>
                <a:lnTo>
                  <a:pt x="84458" y="214297"/>
                </a:lnTo>
                <a:lnTo>
                  <a:pt x="6753" y="64563"/>
                </a:lnTo>
                <a:lnTo>
                  <a:pt x="133472" y="177806"/>
                </a:lnTo>
                <a:lnTo>
                  <a:pt x="152456" y="64563"/>
                </a:lnTo>
                <a:lnTo>
                  <a:pt x="197145" y="163178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7964" y="5758986"/>
            <a:ext cx="1735832" cy="1181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76211" y="3455259"/>
            <a:ext cx="421640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5" dirty="0">
                <a:latin typeface="Times New Roman"/>
                <a:cs typeface="Times New Roman"/>
              </a:rPr>
              <a:t>BES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617980" y="10733220"/>
            <a:ext cx="208279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z="2450" b="1" spc="10" dirty="0">
                <a:solidFill>
                  <a:srgbClr val="011893"/>
                </a:solidFill>
                <a:latin typeface="Times New Roman"/>
                <a:cs typeface="Times New Roman"/>
              </a:rPr>
              <a:pPr marL="25400">
                <a:lnSpc>
                  <a:spcPts val="2795"/>
                </a:lnSpc>
              </a:pPr>
              <a:t>2</a:t>
            </a:fld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198" y="244216"/>
            <a:ext cx="1208659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Experiments exploring </a:t>
            </a:r>
            <a:r>
              <a:rPr spc="5" dirty="0"/>
              <a:t>dense </a:t>
            </a:r>
            <a:r>
              <a:rPr spc="15" dirty="0"/>
              <a:t>QCD</a:t>
            </a:r>
            <a:r>
              <a:rPr spc="-15" dirty="0"/>
              <a:t> </a:t>
            </a:r>
            <a:r>
              <a:rPr spc="10" dirty="0"/>
              <a:t>matter</a:t>
            </a:r>
          </a:p>
        </p:txBody>
      </p:sp>
      <p:sp>
        <p:nvSpPr>
          <p:cNvPr id="3" name="object 3"/>
          <p:cNvSpPr/>
          <p:nvPr/>
        </p:nvSpPr>
        <p:spPr>
          <a:xfrm>
            <a:off x="1706754" y="2418774"/>
            <a:ext cx="10282409" cy="818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719903" y="1153147"/>
            <a:ext cx="3377565" cy="9483725"/>
          </a:xfrm>
          <a:prstGeom prst="rect">
            <a:avLst/>
          </a:prstGeom>
          <a:solidFill>
            <a:srgbClr val="00B0F0">
              <a:alpha val="13809"/>
            </a:srgbClr>
          </a:solidFill>
        </p:spPr>
        <p:txBody>
          <a:bodyPr vert="horz" wrap="square" lIns="0" tIns="64769" rIns="0" bIns="0" rtlCol="0">
            <a:spAutoFit/>
          </a:bodyPr>
          <a:lstStyle/>
          <a:p>
            <a:pPr marL="829310" marR="725170" indent="481330">
              <a:lnSpc>
                <a:spcPts val="3879"/>
              </a:lnSpc>
              <a:spcBef>
                <a:spcPts val="509"/>
              </a:spcBef>
            </a:pPr>
            <a:r>
              <a:rPr sz="3300" spc="-5" dirty="0">
                <a:solidFill>
                  <a:srgbClr val="002060"/>
                </a:solidFill>
                <a:latin typeface="Times New Roman"/>
                <a:cs typeface="Times New Roman"/>
              </a:rPr>
              <a:t>high  net-baryon  densities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17980" y="10733220"/>
            <a:ext cx="208279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z="2450" b="1" spc="10" dirty="0">
                <a:solidFill>
                  <a:srgbClr val="011893"/>
                </a:solidFill>
                <a:latin typeface="Times New Roman"/>
                <a:cs typeface="Times New Roman"/>
              </a:rPr>
              <a:pPr marL="25400">
                <a:lnSpc>
                  <a:spcPts val="2795"/>
                </a:lnSpc>
              </a:pPr>
              <a:t>3</a:t>
            </a:fld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12248706" y="2985154"/>
            <a:ext cx="7252144" cy="6642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15"/>
              </a:lnSpc>
            </a:pPr>
            <a:r>
              <a:rPr dirty="0" smtClean="0"/>
              <a:t>CBM:</a:t>
            </a:r>
          </a:p>
          <a:p>
            <a:pPr marL="12700" marR="4122420">
              <a:lnSpc>
                <a:spcPts val="3879"/>
              </a:lnSpc>
              <a:spcBef>
                <a:spcPts val="170"/>
              </a:spcBef>
            </a:pPr>
            <a:r>
              <a:rPr lang="en-US" sz="3300" i="1" spc="-10" dirty="0">
                <a:solidFill>
                  <a:srgbClr val="002060"/>
                </a:solidFill>
              </a:rPr>
              <a:t>u</a:t>
            </a:r>
            <a:r>
              <a:rPr sz="3300" i="1" spc="-10" dirty="0" smtClean="0">
                <a:solidFill>
                  <a:srgbClr val="002060"/>
                </a:solidFill>
              </a:rPr>
              <a:t>np</a:t>
            </a:r>
            <a:r>
              <a:rPr sz="3300" i="1" spc="-65" dirty="0" smtClean="0">
                <a:solidFill>
                  <a:srgbClr val="002060"/>
                </a:solidFill>
              </a:rPr>
              <a:t>r</a:t>
            </a:r>
            <a:r>
              <a:rPr sz="3300" i="1" spc="-5" dirty="0" smtClean="0">
                <a:solidFill>
                  <a:srgbClr val="002060"/>
                </a:solidFill>
              </a:rPr>
              <a:t>ecedented</a:t>
            </a:r>
            <a:r>
              <a:rPr lang="en-US" sz="3300" i="1" spc="-5" dirty="0" smtClean="0">
                <a:solidFill>
                  <a:srgbClr val="002060"/>
                </a:solidFill>
              </a:rPr>
              <a:t> </a:t>
            </a:r>
            <a:r>
              <a:rPr lang="en-US" sz="3300" spc="-5" dirty="0" smtClean="0">
                <a:solidFill>
                  <a:srgbClr val="002060"/>
                </a:solidFill>
              </a:rPr>
              <a:t>(high)</a:t>
            </a:r>
            <a:r>
              <a:rPr sz="3300" spc="-5" dirty="0" smtClean="0">
                <a:solidFill>
                  <a:srgbClr val="002060"/>
                </a:solidFill>
              </a:rPr>
              <a:t> rate</a:t>
            </a:r>
            <a:r>
              <a:rPr sz="3300" spc="-50" dirty="0" smtClean="0">
                <a:solidFill>
                  <a:srgbClr val="002060"/>
                </a:solidFill>
              </a:rPr>
              <a:t> </a:t>
            </a:r>
            <a:r>
              <a:rPr lang="en-US" sz="3300" spc="-50" dirty="0" smtClean="0">
                <a:solidFill>
                  <a:srgbClr val="002060"/>
                </a:solidFill>
              </a:rPr>
              <a:t>c</a:t>
            </a:r>
            <a:r>
              <a:rPr sz="3300" spc="-5" dirty="0" smtClean="0">
                <a:solidFill>
                  <a:srgbClr val="002060"/>
                </a:solidFill>
              </a:rPr>
              <a:t>apability</a:t>
            </a:r>
            <a:endParaRPr sz="3300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79095" marR="99695" indent="-366395">
              <a:lnSpc>
                <a:spcPts val="346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determination of (displaced) vertices </a:t>
            </a:r>
            <a:r>
              <a:rPr sz="2950" b="0" dirty="0">
                <a:solidFill>
                  <a:srgbClr val="000000"/>
                </a:solidFill>
                <a:latin typeface="Times New Roman"/>
                <a:cs typeface="Times New Roman"/>
              </a:rPr>
              <a:t>with 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high resolution (</a:t>
            </a:r>
            <a:r>
              <a:rPr sz="2950" b="0" spc="5" dirty="0">
                <a:solidFill>
                  <a:srgbClr val="000000"/>
                </a:solidFill>
                <a:latin typeface="Symbol"/>
                <a:cs typeface="Symbol"/>
              </a:rPr>
              <a:t>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50</a:t>
            </a:r>
            <a:r>
              <a:rPr sz="295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spc="5" dirty="0">
                <a:solidFill>
                  <a:srgbClr val="000000"/>
                </a:solidFill>
                <a:latin typeface="Symbol"/>
                <a:cs typeface="Symbol"/>
              </a:rPr>
              <a:t>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m)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500"/>
              </a:lnSpc>
              <a:spcBef>
                <a:spcPts val="6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identification of leptons and</a:t>
            </a:r>
            <a:r>
              <a:rPr sz="295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hadrons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465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fast and radiation hard</a:t>
            </a:r>
            <a:r>
              <a:rPr sz="295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detectors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465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dirty="0">
                <a:solidFill>
                  <a:srgbClr val="000000"/>
                </a:solidFill>
                <a:latin typeface="Times New Roman"/>
                <a:cs typeface="Times New Roman"/>
              </a:rPr>
              <a:t>self-triggered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readout</a:t>
            </a:r>
            <a:r>
              <a:rPr sz="29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electronics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465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high </a:t>
            </a:r>
            <a:r>
              <a:rPr sz="2950" b="0" dirty="0">
                <a:solidFill>
                  <a:srgbClr val="000000"/>
                </a:solidFill>
                <a:latin typeface="Times New Roman"/>
                <a:cs typeface="Times New Roman"/>
              </a:rPr>
              <a:t>speed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data acquisition</a:t>
            </a:r>
            <a:r>
              <a:rPr sz="29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465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online event</a:t>
            </a:r>
            <a:r>
              <a:rPr sz="295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dirty="0">
                <a:solidFill>
                  <a:srgbClr val="000000"/>
                </a:solidFill>
                <a:latin typeface="Times New Roman"/>
                <a:cs typeface="Times New Roman"/>
              </a:rPr>
              <a:t>selection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465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powerful computing farm </a:t>
            </a:r>
            <a:r>
              <a:rPr sz="295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295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4D</a:t>
            </a:r>
            <a:r>
              <a:rPr sz="295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tracking</a:t>
            </a:r>
            <a:endParaRPr sz="2950" i="1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5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2950" b="0" dirty="0">
                <a:solidFill>
                  <a:srgbClr val="000000"/>
                </a:solidFill>
                <a:latin typeface="Times New Roman"/>
                <a:cs typeface="Times New Roman"/>
              </a:rPr>
              <a:t>software</a:t>
            </a:r>
            <a:r>
              <a:rPr sz="29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triggers</a:t>
            </a:r>
            <a:endParaRPr sz="295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0" y="4664075"/>
            <a:ext cx="15049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65704" y="3940163"/>
            <a:ext cx="150019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5556250" y="4054475"/>
            <a:ext cx="895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Day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165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3210" y="244475"/>
            <a:ext cx="6726555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Strangeness world</a:t>
            </a:r>
            <a:r>
              <a:rPr spc="-15" dirty="0"/>
              <a:t> </a:t>
            </a:r>
            <a:r>
              <a:rPr spc="5" dirty="0"/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4548327" y="1311275"/>
            <a:ext cx="7256323" cy="9329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051" y="1890195"/>
            <a:ext cx="5105399" cy="663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5" dirty="0">
                <a:latin typeface="Times New Roman"/>
                <a:cs typeface="Times New Roman"/>
              </a:rPr>
              <a:t>No data available at </a:t>
            </a:r>
            <a:r>
              <a:rPr sz="2400" spc="-50" dirty="0">
                <a:latin typeface="Times New Roman"/>
                <a:cs typeface="Times New Roman"/>
              </a:rPr>
              <a:t>FAIR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energy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1205865">
              <a:lnSpc>
                <a:spcPct val="101299"/>
              </a:lnSpc>
            </a:pPr>
            <a:r>
              <a:rPr sz="2400" spc="5" dirty="0">
                <a:latin typeface="Times New Roman"/>
                <a:cs typeface="Times New Roman"/>
              </a:rPr>
              <a:t>In the AGS (SIS100) </a:t>
            </a:r>
            <a:r>
              <a:rPr sz="2400" spc="-5" dirty="0">
                <a:latin typeface="Times New Roman"/>
                <a:cs typeface="Times New Roman"/>
              </a:rPr>
              <a:t>energy </a:t>
            </a:r>
            <a:r>
              <a:rPr sz="2400" spc="5" dirty="0">
                <a:latin typeface="Times New Roman"/>
                <a:cs typeface="Times New Roman"/>
              </a:rPr>
              <a:t>range,  only about 300 </a:t>
            </a:r>
            <a:r>
              <a:rPr sz="2400" spc="10" dirty="0">
                <a:latin typeface="Symbol"/>
                <a:cs typeface="Symbol"/>
              </a:rPr>
              <a:t></a:t>
            </a:r>
            <a:r>
              <a:rPr sz="2400" spc="15" baseline="17094" dirty="0">
                <a:latin typeface="Times New Roman"/>
                <a:cs typeface="Times New Roman"/>
              </a:rPr>
              <a:t>- </a:t>
            </a:r>
            <a:r>
              <a:rPr sz="2400" spc="5" dirty="0" smtClean="0">
                <a:latin typeface="Times New Roman"/>
                <a:cs typeface="Times New Roman"/>
              </a:rPr>
              <a:t>hyperons </a:t>
            </a:r>
            <a:r>
              <a:rPr sz="2400" spc="5" dirty="0">
                <a:latin typeface="Times New Roman"/>
                <a:cs typeface="Times New Roman"/>
              </a:rPr>
              <a:t>have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been</a:t>
            </a:r>
            <a:r>
              <a:rPr lang="en-US" sz="2400" spc="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measured </a:t>
            </a:r>
            <a:r>
              <a:rPr sz="2400" spc="5" dirty="0">
                <a:latin typeface="Times New Roman"/>
                <a:cs typeface="Times New Roman"/>
              </a:rPr>
              <a:t>in Au+Au collisions at </a:t>
            </a:r>
            <a:r>
              <a:rPr sz="2400" spc="10" dirty="0">
                <a:latin typeface="Times New Roman"/>
                <a:cs typeface="Times New Roman"/>
              </a:rPr>
              <a:t>6A</a:t>
            </a:r>
            <a:r>
              <a:rPr sz="2400" spc="-37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GeV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</a:pPr>
            <a:r>
              <a:rPr sz="2400" dirty="0">
                <a:latin typeface="Times New Roman"/>
                <a:cs typeface="Times New Roman"/>
              </a:rPr>
              <a:t>High-precision </a:t>
            </a:r>
            <a:r>
              <a:rPr sz="2400" spc="5" dirty="0">
                <a:latin typeface="Times New Roman"/>
                <a:cs typeface="Times New Roman"/>
              </a:rPr>
              <a:t>measurements of </a:t>
            </a:r>
            <a:r>
              <a:rPr sz="2400" spc="5" dirty="0" err="1" smtClean="0">
                <a:latin typeface="Times New Roman"/>
                <a:cs typeface="Times New Roman"/>
              </a:rPr>
              <a:t>exci</a:t>
            </a:r>
            <a:r>
              <a:rPr lang="en-US" sz="2400" spc="5" dirty="0" err="1">
                <a:latin typeface="Times New Roman"/>
                <a:cs typeface="Times New Roman"/>
              </a:rPr>
              <a:t>-</a:t>
            </a:r>
            <a:r>
              <a:rPr sz="2400" spc="5" dirty="0" err="1" smtClean="0">
                <a:latin typeface="Times New Roman"/>
                <a:cs typeface="Times New Roman"/>
              </a:rPr>
              <a:t>tation</a:t>
            </a:r>
            <a:r>
              <a:rPr sz="2400" spc="5" dirty="0" smtClean="0">
                <a:latin typeface="Times New Roman"/>
                <a:cs typeface="Times New Roman"/>
              </a:rPr>
              <a:t>  </a:t>
            </a:r>
            <a:r>
              <a:rPr sz="2400" spc="5" dirty="0">
                <a:latin typeface="Times New Roman"/>
                <a:cs typeface="Times New Roman"/>
              </a:rPr>
              <a:t>functions of multi-strange hyperons in A+A  collision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5" dirty="0">
                <a:latin typeface="Times New Roman"/>
                <a:cs typeface="Times New Roman"/>
              </a:rPr>
              <a:t>different mass numbers </a:t>
            </a:r>
            <a:r>
              <a:rPr sz="2400" spc="10" dirty="0">
                <a:latin typeface="Times New Roman"/>
                <a:cs typeface="Times New Roman"/>
              </a:rPr>
              <a:t>A </a:t>
            </a:r>
            <a:r>
              <a:rPr sz="2400" spc="5" dirty="0">
                <a:latin typeface="Times New Roman"/>
                <a:cs typeface="Times New Roman"/>
              </a:rPr>
              <a:t>at  </a:t>
            </a:r>
            <a:r>
              <a:rPr sz="2400" dirty="0">
                <a:latin typeface="Times New Roman"/>
                <a:cs typeface="Times New Roman"/>
              </a:rPr>
              <a:t>SIS100 </a:t>
            </a:r>
            <a:r>
              <a:rPr sz="2400" spc="5" dirty="0">
                <a:latin typeface="Times New Roman"/>
                <a:cs typeface="Times New Roman"/>
              </a:rPr>
              <a:t>energies have a discovery potential to  find a </a:t>
            </a:r>
            <a:r>
              <a:rPr sz="2400" dirty="0">
                <a:latin typeface="Times New Roman"/>
                <a:cs typeface="Times New Roman"/>
              </a:rPr>
              <a:t>signal </a:t>
            </a:r>
            <a:r>
              <a:rPr sz="2400" spc="5" dirty="0">
                <a:latin typeface="Times New Roman"/>
                <a:cs typeface="Times New Roman"/>
              </a:rPr>
              <a:t>for the onset of deconfinement in  QCD matter at high net-baryon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densities</a:t>
            </a:r>
            <a:r>
              <a:rPr sz="2400" spc="5" dirty="0" smtClean="0">
                <a:latin typeface="Times New Roman"/>
                <a:cs typeface="Times New Roman"/>
              </a:rPr>
              <a:t>.</a:t>
            </a:r>
            <a:endParaRPr lang="en-US" sz="2400" spc="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</a:pPr>
            <a:endParaRPr lang="en-US" sz="2400" spc="5" dirty="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</a:pPr>
            <a:r>
              <a:rPr lang="en-US" sz="2400" b="1" i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about models?</a:t>
            </a:r>
            <a:endParaRPr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17980" y="10733220"/>
            <a:ext cx="208279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z="2450" b="1" spc="10" dirty="0">
                <a:solidFill>
                  <a:srgbClr val="011893"/>
                </a:solidFill>
                <a:latin typeface="Times New Roman"/>
                <a:cs typeface="Times New Roman"/>
              </a:rPr>
              <a:pPr marL="25400">
                <a:lnSpc>
                  <a:spcPts val="2795"/>
                </a:lnSpc>
              </a:pPr>
              <a:t>4</a:t>
            </a:fld>
            <a:endParaRPr sz="2450">
              <a:latin typeface="Times New Roman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854"/>
          <a:stretch/>
        </p:blipFill>
        <p:spPr bwMode="auto">
          <a:xfrm>
            <a:off x="11848278" y="2100957"/>
            <a:ext cx="7957372" cy="545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49710" y="8016875"/>
            <a:ext cx="25619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Helen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EMMI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Workshop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GSI February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2749007" y="1342390"/>
            <a:ext cx="329288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250" b="1" i="0">
                <a:solidFill>
                  <a:srgbClr val="00206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/>
            <a:r>
              <a:rPr lang="en-US" sz="4400" spc="5" dirty="0" smtClean="0"/>
              <a:t>STAR BES-I</a:t>
            </a:r>
            <a:endParaRPr lang="en-US" sz="4400" spc="5" dirty="0"/>
          </a:p>
        </p:txBody>
      </p:sp>
      <p:sp>
        <p:nvSpPr>
          <p:cNvPr id="11" name="Rectangle 10"/>
          <p:cNvSpPr/>
          <p:nvPr/>
        </p:nvSpPr>
        <p:spPr>
          <a:xfrm>
            <a:off x="12749007" y="7407275"/>
            <a:ext cx="382348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Non-trivial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√s dependence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strange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baryons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Strangeness results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submitted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publication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soon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(!)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38528" y="1511271"/>
            <a:ext cx="397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arXiv:1906.03732v1 [nucl-ex] 9 Jun 2019</a:t>
            </a:r>
            <a:endParaRPr lang="de-DE" dirty="0"/>
          </a:p>
        </p:txBody>
      </p:sp>
      <p:sp>
        <p:nvSpPr>
          <p:cNvPr id="14" name="Flowchart: Merge 13"/>
          <p:cNvSpPr/>
          <p:nvPr/>
        </p:nvSpPr>
        <p:spPr>
          <a:xfrm>
            <a:off x="6408712" y="8440757"/>
            <a:ext cx="114296" cy="14287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owchart: Extract 15"/>
          <p:cNvSpPr/>
          <p:nvPr/>
        </p:nvSpPr>
        <p:spPr>
          <a:xfrm>
            <a:off x="6408712" y="9512327"/>
            <a:ext cx="142876" cy="14287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owchart: Process 16"/>
          <p:cNvSpPr/>
          <p:nvPr/>
        </p:nvSpPr>
        <p:spPr>
          <a:xfrm>
            <a:off x="6408712" y="7869253"/>
            <a:ext cx="142876" cy="1125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owchart: Process 17"/>
          <p:cNvSpPr/>
          <p:nvPr/>
        </p:nvSpPr>
        <p:spPr>
          <a:xfrm>
            <a:off x="6408712" y="8113861"/>
            <a:ext cx="142876" cy="11258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Straight Connector 21"/>
          <p:cNvCxnSpPr>
            <a:endCxn id="17" idx="0"/>
          </p:cNvCxnSpPr>
          <p:nvPr/>
        </p:nvCxnSpPr>
        <p:spPr>
          <a:xfrm rot="5400000">
            <a:off x="5944365" y="7190592"/>
            <a:ext cx="121444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3"/>
          </p:cNvCxnSpPr>
          <p:nvPr/>
        </p:nvCxnSpPr>
        <p:spPr>
          <a:xfrm rot="5400000">
            <a:off x="6008231" y="7412480"/>
            <a:ext cx="1301029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4" idx="0"/>
          </p:cNvCxnSpPr>
          <p:nvPr/>
        </p:nvCxnSpPr>
        <p:spPr>
          <a:xfrm rot="5400000">
            <a:off x="5851492" y="7126299"/>
            <a:ext cx="1928826" cy="70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6" idx="0"/>
          </p:cNvCxnSpPr>
          <p:nvPr/>
        </p:nvCxnSpPr>
        <p:spPr>
          <a:xfrm rot="5400000">
            <a:off x="6051522" y="8940823"/>
            <a:ext cx="100013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150" y="593615"/>
            <a:ext cx="8215884" cy="530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8036" y="542107"/>
            <a:ext cx="8215884" cy="5308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176" y="5891199"/>
            <a:ext cx="8215884" cy="5308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8036" y="5891199"/>
            <a:ext cx="8215884" cy="5308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379" y="182702"/>
            <a:ext cx="8991599" cy="480901"/>
          </a:xfrm>
        </p:spPr>
        <p:txBody>
          <a:bodyPr/>
          <a:lstStyle/>
          <a:p>
            <a:pPr marL="263525" indent="-250825">
              <a:lnSpc>
                <a:spcPts val="3500"/>
              </a:lnSpc>
              <a:tabLst>
                <a:tab pos="264160" algn="l"/>
              </a:tabLst>
            </a:pPr>
            <a:r>
              <a:rPr lang="en-US" sz="4800" spc="40" dirty="0" smtClean="0"/>
              <a:t>MSH </a:t>
            </a:r>
            <a:r>
              <a:rPr lang="en-US" sz="4800" spc="40" dirty="0"/>
              <a:t>measurements and models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10104" y="182067"/>
            <a:ext cx="2550891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STAR BES data by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Helen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Caines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EMMI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Workshop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GSI February 2019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Thermal model by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Andronic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32 CBM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week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PHSD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P.Moreau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SQM 2015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Very reasonable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agreement by both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models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More strangeness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needed (PHSD)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lang="en-US" spc="10" smtClean="0"/>
              <a:pPr marL="25400">
                <a:lnSpc>
                  <a:spcPts val="2795"/>
                </a:lnSpc>
              </a:pPr>
              <a:t>5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xmlns="" val="5171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1801" y="244216"/>
            <a:ext cx="1107059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QGP </a:t>
            </a:r>
            <a:r>
              <a:rPr spc="10" dirty="0"/>
              <a:t>and </a:t>
            </a:r>
            <a:r>
              <a:rPr spc="5" dirty="0"/>
              <a:t>Chiral symmetry</a:t>
            </a:r>
            <a:r>
              <a:rPr spc="-275" dirty="0"/>
              <a:t> </a:t>
            </a:r>
            <a:r>
              <a:rPr dirty="0"/>
              <a:t>restoration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8206" y="1655484"/>
            <a:ext cx="14132560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b="1" dirty="0">
                <a:latin typeface="Times New Roman"/>
                <a:cs typeface="Times New Roman"/>
              </a:rPr>
              <a:t>“Chiral symmetry </a:t>
            </a:r>
            <a:r>
              <a:rPr sz="2300" b="1" spc="-5" dirty="0">
                <a:latin typeface="Times New Roman"/>
                <a:cs typeface="Times New Roman"/>
              </a:rPr>
              <a:t>restoration </a:t>
            </a:r>
            <a:r>
              <a:rPr sz="2300" b="1" dirty="0">
                <a:latin typeface="Times New Roman"/>
                <a:cs typeface="Times New Roman"/>
              </a:rPr>
              <a:t>versus </a:t>
            </a:r>
            <a:r>
              <a:rPr sz="2300" b="1" spc="-5" dirty="0">
                <a:latin typeface="Times New Roman"/>
                <a:cs typeface="Times New Roman"/>
              </a:rPr>
              <a:t>deconfinement </a:t>
            </a:r>
            <a:r>
              <a:rPr sz="2300" b="1" dirty="0">
                <a:latin typeface="Times New Roman"/>
                <a:cs typeface="Times New Roman"/>
              </a:rPr>
              <a:t>in </a:t>
            </a:r>
            <a:r>
              <a:rPr sz="2300" b="1" spc="-5" dirty="0">
                <a:latin typeface="Times New Roman"/>
                <a:cs typeface="Times New Roman"/>
              </a:rPr>
              <a:t>heavy-ion </a:t>
            </a:r>
            <a:r>
              <a:rPr sz="2300" b="1" dirty="0">
                <a:latin typeface="Times New Roman"/>
                <a:cs typeface="Times New Roman"/>
              </a:rPr>
              <a:t>collisions at high baryon</a:t>
            </a:r>
            <a:r>
              <a:rPr sz="2300" b="1" spc="210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density”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700"/>
              </a:lnSpc>
            </a:pPr>
            <a:r>
              <a:rPr sz="2300" spc="-105" dirty="0">
                <a:latin typeface="Times New Roman"/>
                <a:cs typeface="Times New Roman"/>
              </a:rPr>
              <a:t>W. </a:t>
            </a:r>
            <a:r>
              <a:rPr sz="2300" dirty="0">
                <a:latin typeface="Times New Roman"/>
                <a:cs typeface="Times New Roman"/>
              </a:rPr>
              <a:t>Cassing, A. </a:t>
            </a:r>
            <a:r>
              <a:rPr sz="2300" spc="-5" dirty="0">
                <a:latin typeface="Times New Roman"/>
                <a:cs typeface="Times New Roman"/>
              </a:rPr>
              <a:t>Palmese, </a:t>
            </a:r>
            <a:r>
              <a:rPr sz="2300" spc="-130" dirty="0">
                <a:latin typeface="Times New Roman"/>
                <a:cs typeface="Times New Roman"/>
              </a:rPr>
              <a:t>P. </a:t>
            </a:r>
            <a:r>
              <a:rPr sz="2300" spc="-5" dirty="0">
                <a:latin typeface="Times New Roman"/>
                <a:cs typeface="Times New Roman"/>
              </a:rPr>
              <a:t>Moreau, </a:t>
            </a:r>
            <a:r>
              <a:rPr sz="2300" dirty="0">
                <a:latin typeface="Times New Roman"/>
                <a:cs typeface="Times New Roman"/>
              </a:rPr>
              <a:t>and E. L. Bratkovskaya </a:t>
            </a:r>
            <a:r>
              <a:rPr sz="2300" spc="-20" dirty="0">
                <a:latin typeface="Times New Roman"/>
                <a:cs typeface="Times New Roman"/>
              </a:rPr>
              <a:t>Phys.Rev. </a:t>
            </a:r>
            <a:r>
              <a:rPr sz="2300" dirty="0">
                <a:latin typeface="Times New Roman"/>
                <a:cs typeface="Times New Roman"/>
              </a:rPr>
              <a:t>C93 (2016), 014902, arXiv:1510.04120</a:t>
            </a:r>
            <a:r>
              <a:rPr sz="2300" spc="409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[nucl-th]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5633" y="7026275"/>
            <a:ext cx="75387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indent="-366395"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3200" dirty="0">
                <a:latin typeface="Times New Roman"/>
                <a:cs typeface="Times New Roman"/>
              </a:rPr>
              <a:t>Presence </a:t>
            </a:r>
            <a:r>
              <a:rPr sz="3200" spc="5" dirty="0">
                <a:latin typeface="Times New Roman"/>
                <a:cs typeface="Times New Roman"/>
              </a:rPr>
              <a:t>of QGP </a:t>
            </a:r>
            <a:r>
              <a:rPr sz="3200" dirty="0">
                <a:latin typeface="Times New Roman"/>
                <a:cs typeface="Times New Roman"/>
              </a:rPr>
              <a:t>significantly </a:t>
            </a:r>
            <a:r>
              <a:rPr sz="3200" spc="5" dirty="0">
                <a:latin typeface="Times New Roman"/>
                <a:cs typeface="Times New Roman"/>
              </a:rPr>
              <a:t>increase yield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5" dirty="0" smtClean="0">
                <a:latin typeface="Times New Roman"/>
                <a:cs typeface="Times New Roman"/>
              </a:rPr>
              <a:t>of</a:t>
            </a:r>
            <a:r>
              <a:rPr lang="en-US" sz="3200" spc="5" dirty="0" smtClean="0">
                <a:latin typeface="Times New Roman"/>
                <a:cs typeface="Times New Roman"/>
              </a:rPr>
              <a:t> </a:t>
            </a:r>
            <a:r>
              <a:rPr lang="en-US" sz="3200" spc="425" dirty="0">
                <a:latin typeface="Symbol"/>
                <a:cs typeface="Symbol"/>
                <a:sym typeface="Symbol"/>
              </a:rPr>
              <a:t></a:t>
            </a:r>
            <a:r>
              <a:rPr lang="en-US" sz="3200" spc="425" baseline="30000" dirty="0" smtClean="0">
                <a:latin typeface="Symbol"/>
                <a:cs typeface="Symbol"/>
                <a:sym typeface="Symbol"/>
              </a:rPr>
              <a:t>+</a:t>
            </a:r>
            <a:r>
              <a:rPr lang="en-US" sz="3200" spc="5" dirty="0">
                <a:latin typeface="Times New Roman"/>
                <a:cs typeface="Times New Roman"/>
              </a:rPr>
              <a:t>at </a:t>
            </a:r>
            <a:r>
              <a:rPr lang="en-US" sz="3200" spc="-50" dirty="0">
                <a:latin typeface="Times New Roman"/>
                <a:cs typeface="Times New Roman"/>
              </a:rPr>
              <a:t>FAIR</a:t>
            </a:r>
            <a:r>
              <a:rPr lang="en-US" sz="3200" spc="-70" dirty="0">
                <a:latin typeface="Times New Roman"/>
                <a:cs typeface="Times New Roman"/>
              </a:rPr>
              <a:t> </a:t>
            </a:r>
            <a:r>
              <a:rPr lang="en-US" sz="3200" spc="-5" dirty="0" smtClean="0">
                <a:latin typeface="Times New Roman"/>
                <a:cs typeface="Times New Roman"/>
              </a:rPr>
              <a:t>energy</a:t>
            </a:r>
            <a:r>
              <a:rPr lang="en-US" sz="3200" spc="5" dirty="0" smtClean="0"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2250" y="8245475"/>
            <a:ext cx="7588884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4800"/>
              </a:lnSpc>
              <a:buFont typeface="Arial" pitchFamily="34" charset="0"/>
              <a:buChar char="•"/>
              <a:tabLst>
                <a:tab pos="378460" algn="l"/>
                <a:tab pos="379095" algn="l"/>
              </a:tabLst>
            </a:pPr>
            <a:r>
              <a:rPr sz="3200" spc="10" dirty="0">
                <a:latin typeface="Times New Roman"/>
                <a:cs typeface="Times New Roman"/>
              </a:rPr>
              <a:t>CSR </a:t>
            </a:r>
            <a:r>
              <a:rPr sz="3200" spc="-5" dirty="0">
                <a:latin typeface="Times New Roman"/>
                <a:cs typeface="Times New Roman"/>
              </a:rPr>
              <a:t>effect </a:t>
            </a:r>
            <a:r>
              <a:rPr sz="3200" spc="5" dirty="0">
                <a:latin typeface="Times New Roman"/>
                <a:cs typeface="Times New Roman"/>
              </a:rPr>
              <a:t>increase yield of </a:t>
            </a:r>
            <a:r>
              <a:rPr lang="en-US" sz="3200" spc="425" dirty="0" smtClean="0">
                <a:latin typeface="Symbol"/>
                <a:cs typeface="Symbol"/>
                <a:sym typeface="Symbol"/>
              </a:rPr>
              <a:t></a:t>
            </a:r>
            <a:r>
              <a:rPr sz="3200" spc="637" baseline="30000" dirty="0" smtClean="0">
                <a:latin typeface="Times New Roman"/>
                <a:cs typeface="Times New Roman"/>
              </a:rPr>
              <a:t>-</a:t>
            </a:r>
            <a:r>
              <a:rPr sz="3200" spc="637" baseline="18518" dirty="0" smtClean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lang="en-US" sz="3200" spc="425" dirty="0" smtClean="0">
                <a:latin typeface="Symbol"/>
                <a:cs typeface="Symbol"/>
                <a:sym typeface="Symbol"/>
              </a:rPr>
              <a:t></a:t>
            </a:r>
            <a:r>
              <a:rPr sz="3200" spc="644" baseline="18518" dirty="0" smtClean="0">
                <a:latin typeface="Times New Roman"/>
                <a:cs typeface="Times New Roman"/>
              </a:rPr>
              <a:t>+ </a:t>
            </a:r>
            <a:r>
              <a:rPr sz="3200" spc="5" dirty="0">
                <a:latin typeface="Times New Roman"/>
                <a:cs typeface="Times New Roman"/>
              </a:rPr>
              <a:t>at  </a:t>
            </a:r>
            <a:r>
              <a:rPr sz="3200" spc="-355" dirty="0">
                <a:latin typeface="Times New Roman"/>
                <a:cs typeface="Times New Roman"/>
              </a:rPr>
              <a:t>FAIR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energy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41" y="2664254"/>
            <a:ext cx="11339968" cy="791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88170" y="3350418"/>
            <a:ext cx="197929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FF0000"/>
                </a:solidFill>
                <a:latin typeface="Times New Roman"/>
                <a:cs typeface="Times New Roman"/>
              </a:rPr>
              <a:t>preliminary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9978" y="5255445"/>
            <a:ext cx="145415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dirty="0">
                <a:solidFill>
                  <a:srgbClr val="002060"/>
                </a:solidFill>
                <a:latin typeface="Times New Roman"/>
                <a:cs typeface="Times New Roman"/>
              </a:rPr>
              <a:t>Ω</a:t>
            </a:r>
            <a:r>
              <a:rPr sz="5400" b="1" baseline="17777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3750" b="1" spc="-434" baseline="1777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(sss)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0388" y="6511951"/>
            <a:ext cx="1757462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710" dirty="0">
                <a:solidFill>
                  <a:srgbClr val="002060"/>
                </a:solidFill>
                <a:latin typeface="Times New Roman"/>
                <a:cs typeface="Times New Roman"/>
              </a:rPr>
              <a:t>Ω</a:t>
            </a:r>
            <a:r>
              <a:rPr sz="5700" spc="-1064" baseline="2192" dirty="0">
                <a:solidFill>
                  <a:srgbClr val="002060"/>
                </a:solidFill>
                <a:latin typeface="Times New Roman"/>
                <a:cs typeface="Times New Roman"/>
              </a:rPr>
              <a:t>̅    </a:t>
            </a:r>
            <a:r>
              <a:rPr sz="4000" b="1" spc="-187" baseline="17777" dirty="0" smtClean="0">
                <a:solidFill>
                  <a:srgbClr val="002060"/>
                </a:solidFill>
                <a:latin typeface="Times New Roman"/>
                <a:cs typeface="Times New Roman"/>
              </a:rPr>
              <a:t>+</a:t>
            </a:r>
            <a:r>
              <a:rPr lang="en-US" sz="3750" b="1" spc="-187" baseline="17777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800" b="1" spc="-1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3800" b="1" spc="-125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z="5700" b="1" spc="-187" baseline="-7309" dirty="0">
                <a:solidFill>
                  <a:srgbClr val="002060"/>
                </a:solidFill>
                <a:latin typeface="Times New Roman"/>
                <a:cs typeface="Times New Roman"/>
              </a:rPr>
              <a:t>̅ </a:t>
            </a:r>
            <a:r>
              <a:rPr sz="3800" b="1" spc="-375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z="5700" b="1" spc="-562" baseline="-7309" dirty="0">
                <a:solidFill>
                  <a:srgbClr val="002060"/>
                </a:solidFill>
                <a:latin typeface="Times New Roman"/>
                <a:cs typeface="Times New Roman"/>
              </a:rPr>
              <a:t>̅  </a:t>
            </a:r>
            <a:r>
              <a:rPr sz="3800" b="1" spc="-375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z="5700" b="1" spc="-562" baseline="-7309" dirty="0">
                <a:solidFill>
                  <a:srgbClr val="002060"/>
                </a:solidFill>
                <a:latin typeface="Times New Roman"/>
                <a:cs typeface="Times New Roman"/>
              </a:rPr>
              <a:t>̅</a:t>
            </a:r>
            <a:r>
              <a:rPr sz="5700" b="1" spc="-540" baseline="-730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15193" y="5238543"/>
            <a:ext cx="262890" cy="394335"/>
          </a:xfrm>
          <a:custGeom>
            <a:avLst/>
            <a:gdLst/>
            <a:ahLst/>
            <a:cxnLst/>
            <a:rect l="l" t="t" r="r" b="b"/>
            <a:pathLst>
              <a:path w="262889" h="394335">
                <a:moveTo>
                  <a:pt x="196978" y="131315"/>
                </a:moveTo>
                <a:lnTo>
                  <a:pt x="65662" y="131315"/>
                </a:lnTo>
                <a:lnTo>
                  <a:pt x="65662" y="393956"/>
                </a:lnTo>
                <a:lnTo>
                  <a:pt x="196978" y="393956"/>
                </a:lnTo>
                <a:lnTo>
                  <a:pt x="196978" y="131315"/>
                </a:lnTo>
                <a:close/>
              </a:path>
              <a:path w="262889" h="394335">
                <a:moveTo>
                  <a:pt x="131315" y="0"/>
                </a:moveTo>
                <a:lnTo>
                  <a:pt x="0" y="131315"/>
                </a:lnTo>
                <a:lnTo>
                  <a:pt x="262630" y="131315"/>
                </a:lnTo>
                <a:lnTo>
                  <a:pt x="131315" y="0"/>
                </a:lnTo>
                <a:close/>
              </a:path>
            </a:pathLst>
          </a:custGeom>
          <a:solidFill>
            <a:srgbClr val="00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5193" y="5238543"/>
            <a:ext cx="262890" cy="394335"/>
          </a:xfrm>
          <a:custGeom>
            <a:avLst/>
            <a:gdLst/>
            <a:ahLst/>
            <a:cxnLst/>
            <a:rect l="l" t="t" r="r" b="b"/>
            <a:pathLst>
              <a:path w="262889" h="394335">
                <a:moveTo>
                  <a:pt x="0" y="131315"/>
                </a:moveTo>
                <a:lnTo>
                  <a:pt x="131315" y="0"/>
                </a:lnTo>
                <a:lnTo>
                  <a:pt x="262630" y="131315"/>
                </a:lnTo>
                <a:lnTo>
                  <a:pt x="196978" y="131315"/>
                </a:lnTo>
                <a:lnTo>
                  <a:pt x="196978" y="393946"/>
                </a:lnTo>
                <a:lnTo>
                  <a:pt x="65662" y="393946"/>
                </a:lnTo>
                <a:lnTo>
                  <a:pt x="65662" y="131315"/>
                </a:lnTo>
                <a:lnTo>
                  <a:pt x="0" y="131315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0467" y="5758098"/>
            <a:ext cx="322580" cy="2048510"/>
          </a:xfrm>
          <a:custGeom>
            <a:avLst/>
            <a:gdLst/>
            <a:ahLst/>
            <a:cxnLst/>
            <a:rect l="l" t="t" r="r" b="b"/>
            <a:pathLst>
              <a:path w="322579" h="2048509">
                <a:moveTo>
                  <a:pt x="241783" y="186203"/>
                </a:moveTo>
                <a:lnTo>
                  <a:pt x="80594" y="186203"/>
                </a:lnTo>
                <a:lnTo>
                  <a:pt x="80594" y="2048220"/>
                </a:lnTo>
                <a:lnTo>
                  <a:pt x="241783" y="2048220"/>
                </a:lnTo>
                <a:lnTo>
                  <a:pt x="241783" y="186203"/>
                </a:lnTo>
                <a:close/>
              </a:path>
              <a:path w="322579" h="2048509">
                <a:moveTo>
                  <a:pt x="161188" y="0"/>
                </a:moveTo>
                <a:lnTo>
                  <a:pt x="0" y="186203"/>
                </a:lnTo>
                <a:lnTo>
                  <a:pt x="322388" y="186203"/>
                </a:lnTo>
                <a:lnTo>
                  <a:pt x="161188" y="0"/>
                </a:lnTo>
                <a:close/>
              </a:path>
            </a:pathLst>
          </a:custGeom>
          <a:solidFill>
            <a:srgbClr val="00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0467" y="5758100"/>
            <a:ext cx="322580" cy="2048510"/>
          </a:xfrm>
          <a:custGeom>
            <a:avLst/>
            <a:gdLst/>
            <a:ahLst/>
            <a:cxnLst/>
            <a:rect l="l" t="t" r="r" b="b"/>
            <a:pathLst>
              <a:path w="322579" h="2048509">
                <a:moveTo>
                  <a:pt x="0" y="186203"/>
                </a:moveTo>
                <a:lnTo>
                  <a:pt x="161188" y="0"/>
                </a:lnTo>
                <a:lnTo>
                  <a:pt x="322388" y="186203"/>
                </a:lnTo>
                <a:lnTo>
                  <a:pt x="241783" y="186203"/>
                </a:lnTo>
                <a:lnTo>
                  <a:pt x="241783" y="2048220"/>
                </a:lnTo>
                <a:lnTo>
                  <a:pt x="80594" y="2048220"/>
                </a:lnTo>
                <a:lnTo>
                  <a:pt x="80594" y="186203"/>
                </a:lnTo>
                <a:lnTo>
                  <a:pt x="0" y="186203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56140" y="8117237"/>
            <a:ext cx="139763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wo</a:t>
            </a:r>
            <a:r>
              <a:rPr sz="295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QGP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9471" y="7876407"/>
            <a:ext cx="120904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w</a:t>
            </a:r>
            <a:r>
              <a:rPr sz="2950" b="1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QGP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5771" y="7245853"/>
            <a:ext cx="1419757" cy="1451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185881" y="3646169"/>
            <a:ext cx="7151370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5" dirty="0">
                <a:latin typeface="Times New Roman"/>
                <a:cs typeface="Times New Roman"/>
              </a:rPr>
              <a:t>Chiral </a:t>
            </a:r>
            <a:r>
              <a:rPr sz="2950" dirty="0">
                <a:latin typeface="Times New Roman"/>
                <a:cs typeface="Times New Roman"/>
              </a:rPr>
              <a:t>symmetry </a:t>
            </a:r>
            <a:r>
              <a:rPr sz="2950" spc="5" dirty="0">
                <a:latin typeface="Times New Roman"/>
                <a:cs typeface="Times New Roman"/>
              </a:rPr>
              <a:t>restoration (CSR) change </a:t>
            </a:r>
            <a:r>
              <a:rPr sz="2950" spc="5" dirty="0" smtClean="0">
                <a:latin typeface="Times New Roman"/>
                <a:cs typeface="Times New Roman"/>
              </a:rPr>
              <a:t>the</a:t>
            </a:r>
            <a:endParaRPr lang="en-US" sz="2950" spc="5" dirty="0" smtClean="0">
              <a:latin typeface="Times New Roman"/>
              <a:cs typeface="Times New Roman"/>
            </a:endParaRPr>
          </a:p>
          <a:p>
            <a:pPr marL="12700"/>
            <a:r>
              <a:rPr lang="en-US" sz="2950" spc="5" dirty="0" smtClean="0">
                <a:latin typeface="Times New Roman"/>
                <a:cs typeface="Times New Roman"/>
              </a:rPr>
              <a:t>flavor decomposition – more </a:t>
            </a:r>
            <a:r>
              <a:rPr lang="en-US" sz="2950" dirty="0" smtClean="0">
                <a:latin typeface="Times New Roman"/>
                <a:cs typeface="Times New Roman"/>
              </a:rPr>
              <a:t>s-</a:t>
            </a:r>
            <a:r>
              <a:rPr lang="en-US" sz="2950" dirty="0" err="1" smtClean="0">
                <a:latin typeface="Times New Roman"/>
                <a:cs typeface="Times New Roman"/>
              </a:rPr>
              <a:t>sba</a:t>
            </a:r>
            <a:r>
              <a:rPr lang="en-US" sz="2950" spc="5" dirty="0" err="1" smtClean="0">
                <a:latin typeface="Times New Roman"/>
                <a:cs typeface="Times New Roman"/>
              </a:rPr>
              <a:t>r</a:t>
            </a:r>
            <a:r>
              <a:rPr lang="en-US" sz="2950" dirty="0" smtClean="0">
                <a:latin typeface="Times New Roman"/>
                <a:cs typeface="Times New Roman"/>
              </a:rPr>
              <a:t> </a:t>
            </a:r>
            <a:r>
              <a:rPr lang="en-US" sz="2950" spc="5" dirty="0">
                <a:latin typeface="Times New Roman"/>
                <a:cs typeface="Times New Roman"/>
              </a:rPr>
              <a:t>pairs produced</a:t>
            </a:r>
            <a:r>
              <a:rPr lang="en-US" sz="2950" spc="5" dirty="0" smtClean="0">
                <a:latin typeface="Times New Roman"/>
                <a:cs typeface="Times New Roman"/>
              </a:rPr>
              <a:t>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617980" y="10733220"/>
            <a:ext cx="208279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795"/>
              </a:lnSpc>
            </a:pPr>
            <a:fld id="{81D60167-4931-47E6-BA6A-407CBD079E47}" type="slidenum">
              <a:rPr sz="2450" b="1" spc="10" dirty="0">
                <a:solidFill>
                  <a:srgbClr val="011893"/>
                </a:solidFill>
                <a:latin typeface="Times New Roman"/>
                <a:cs typeface="Times New Roman"/>
              </a:rPr>
              <a:pPr marL="25400">
                <a:lnSpc>
                  <a:spcPts val="2795"/>
                </a:lnSpc>
              </a:pPr>
              <a:t>6</a:t>
            </a:fld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85881" y="4086073"/>
            <a:ext cx="715010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4435" algn="l"/>
                <a:tab pos="3695700" algn="l"/>
                <a:tab pos="4166235" algn="l"/>
                <a:tab pos="5222240" algn="l"/>
                <a:tab pos="6404610" algn="l"/>
              </a:tabLst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80045" y="5207164"/>
            <a:ext cx="7151370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579245" algn="l"/>
                <a:tab pos="2161540" algn="l"/>
              </a:tabLst>
            </a:pPr>
            <a:r>
              <a:rPr sz="2950" dirty="0">
                <a:latin typeface="Times New Roman"/>
                <a:cs typeface="Times New Roman"/>
              </a:rPr>
              <a:t>Droplet</a:t>
            </a:r>
            <a:r>
              <a:rPr sz="2950" spc="5" dirty="0">
                <a:latin typeface="Times New Roman"/>
                <a:cs typeface="Times New Roman"/>
              </a:rPr>
              <a:t>s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of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 smtClean="0">
                <a:latin typeface="Times New Roman"/>
                <a:cs typeface="Times New Roman"/>
              </a:rPr>
              <a:t>QGP</a:t>
            </a:r>
            <a:r>
              <a:rPr lang="en-US" sz="2950" spc="5" dirty="0">
                <a:latin typeface="Times New Roman"/>
                <a:cs typeface="Times New Roman"/>
              </a:rPr>
              <a:t> allow </a:t>
            </a:r>
            <a:r>
              <a:rPr lang="en-US" sz="2950" spc="5" dirty="0" smtClean="0">
                <a:latin typeface="Times New Roman"/>
                <a:cs typeface="Times New Roman"/>
              </a:rPr>
              <a:t>to interact</a:t>
            </a:r>
            <a:r>
              <a:rPr lang="en-US" sz="2950" spc="5" dirty="0">
                <a:latin typeface="Times New Roman"/>
                <a:cs typeface="Times New Roman"/>
              </a:rPr>
              <a:t>	</a:t>
            </a:r>
            <a:r>
              <a:rPr lang="en-US" sz="2950" dirty="0" smtClean="0">
                <a:latin typeface="Times New Roman"/>
                <a:cs typeface="Times New Roman"/>
              </a:rPr>
              <a:t>s-</a:t>
            </a:r>
            <a:r>
              <a:rPr lang="en-US" sz="2950" dirty="0" err="1" smtClean="0">
                <a:latin typeface="Times New Roman"/>
                <a:cs typeface="Times New Roman"/>
              </a:rPr>
              <a:t>sbar</a:t>
            </a:r>
            <a:r>
              <a:rPr lang="en-US" sz="2950" dirty="0" smtClean="0">
                <a:latin typeface="Times New Roman"/>
                <a:cs typeface="Times New Roman"/>
              </a:rPr>
              <a:t> </a:t>
            </a:r>
            <a:r>
              <a:rPr lang="en-US" sz="2950" spc="210" dirty="0" smtClean="0">
                <a:latin typeface="Times New Roman"/>
                <a:cs typeface="Times New Roman"/>
              </a:rPr>
              <a:t>quark</a:t>
            </a:r>
            <a:r>
              <a:rPr lang="en-US" sz="2950" spc="5" dirty="0" smtClean="0">
                <a:latin typeface="Times New Roman"/>
                <a:cs typeface="Times New Roman"/>
              </a:rPr>
              <a:t>s</a:t>
            </a:r>
            <a:r>
              <a:rPr lang="en-US" sz="2950" dirty="0" smtClean="0">
                <a:latin typeface="Times New Roman"/>
                <a:cs typeface="Times New Roman"/>
              </a:rPr>
              <a:t> </a:t>
            </a:r>
            <a:r>
              <a:rPr lang="en-US" sz="2950" spc="210" dirty="0" smtClean="0">
                <a:latin typeface="Times New Roman"/>
                <a:cs typeface="Times New Roman"/>
              </a:rPr>
              <a:t>an</a:t>
            </a:r>
            <a:r>
              <a:rPr lang="en-US" sz="2950" spc="5" dirty="0" smtClean="0">
                <a:latin typeface="Times New Roman"/>
                <a:cs typeface="Times New Roman"/>
              </a:rPr>
              <a:t>d </a:t>
            </a:r>
            <a:r>
              <a:rPr lang="en-US" sz="2950" spc="210" dirty="0" smtClean="0">
                <a:latin typeface="Times New Roman"/>
                <a:cs typeface="Times New Roman"/>
              </a:rPr>
              <a:t>creat</a:t>
            </a:r>
            <a:r>
              <a:rPr lang="en-US" sz="2950" spc="5" dirty="0" smtClean="0">
                <a:latin typeface="Times New Roman"/>
                <a:cs typeface="Times New Roman"/>
              </a:rPr>
              <a:t>e </a:t>
            </a:r>
            <a:r>
              <a:rPr lang="en-US" sz="2950" spc="210" dirty="0" smtClean="0">
                <a:latin typeface="Times New Roman"/>
                <a:cs typeface="Times New Roman"/>
              </a:rPr>
              <a:t>mor</a:t>
            </a:r>
            <a:r>
              <a:rPr lang="en-US" sz="2950" spc="5" dirty="0" smtClean="0">
                <a:latin typeface="Times New Roman"/>
                <a:cs typeface="Times New Roman"/>
              </a:rPr>
              <a:t>e  </a:t>
            </a:r>
            <a:r>
              <a:rPr lang="en-US" sz="2950" spc="210" dirty="0" smtClean="0">
                <a:latin typeface="Times New Roman"/>
                <a:cs typeface="Times New Roman"/>
              </a:rPr>
              <a:t>multi-strang</a:t>
            </a:r>
            <a:r>
              <a:rPr lang="en-US" sz="2950" spc="5" dirty="0" smtClean="0">
                <a:latin typeface="Times New Roman"/>
                <a:cs typeface="Times New Roman"/>
              </a:rPr>
              <a:t>e </a:t>
            </a:r>
            <a:r>
              <a:rPr lang="en-US" sz="2950" spc="5" dirty="0">
                <a:latin typeface="Times New Roman"/>
                <a:cs typeface="Times New Roman"/>
              </a:rPr>
              <a:t>(anti</a:t>
            </a:r>
            <a:r>
              <a:rPr lang="en-US" sz="2950" spc="5" dirty="0" smtClean="0">
                <a:latin typeface="Times New Roman"/>
                <a:cs typeface="Times New Roman"/>
              </a:rPr>
              <a:t>)-baryons.</a:t>
            </a:r>
            <a:endParaRPr lang="en-US" sz="295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32805" y="4481579"/>
            <a:ext cx="114617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w</a:t>
            </a:r>
            <a:r>
              <a:rPr sz="2950" b="1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5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CSR</a:t>
            </a:r>
            <a:endParaRPr sz="2950" dirty="0">
              <a:latin typeface="Times New Roman"/>
              <a:cs typeface="Times New Roman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064457"/>
            <a:ext cx="6883114" cy="100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57196" y="9617075"/>
            <a:ext cx="543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Multi-step production of multi-strange baryons Ξ and 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9579" y="6125467"/>
            <a:ext cx="5685690" cy="4156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6509" y="244216"/>
            <a:ext cx="10875010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Performance of the </a:t>
            </a:r>
            <a:r>
              <a:rPr spc="15" dirty="0"/>
              <a:t>CBM </a:t>
            </a:r>
            <a:r>
              <a:rPr spc="10" dirty="0"/>
              <a:t>track</a:t>
            </a:r>
            <a:r>
              <a:rPr spc="-60" dirty="0"/>
              <a:t> </a:t>
            </a:r>
            <a:r>
              <a:rPr spc="10" dirty="0"/>
              <a:t>finder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30680" y="10714692"/>
            <a:ext cx="18288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10" dirty="0">
                <a:solidFill>
                  <a:srgbClr val="011893"/>
                </a:solidFill>
                <a:latin typeface="Times New Roman"/>
                <a:cs typeface="Times New Roman"/>
              </a:rPr>
              <a:t>6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3411" y="1602045"/>
            <a:ext cx="5371564" cy="3811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9579" y="1528749"/>
            <a:ext cx="5685690" cy="3884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6919" y="9769475"/>
            <a:ext cx="558228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37105" algn="l"/>
              </a:tabLst>
            </a:pPr>
            <a:r>
              <a:rPr sz="26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minimum</a:t>
            </a: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bias	: 6ms/core </a:t>
            </a: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track</a:t>
            </a:r>
            <a:r>
              <a:rPr sz="26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finder,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44625" y="9769475"/>
            <a:ext cx="352742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1 </a:t>
            </a:r>
            <a:r>
              <a:rPr sz="26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ms/core particle</a:t>
            </a:r>
            <a:r>
              <a:rPr sz="26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finder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75392" y="3570571"/>
            <a:ext cx="806258" cy="837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04582" y="1915331"/>
            <a:ext cx="1810468" cy="1072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85067" y="2257023"/>
            <a:ext cx="10839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UrQMD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4413" y="6167086"/>
            <a:ext cx="340296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Hyperons</a:t>
            </a:r>
            <a:r>
              <a:rPr sz="33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selection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43072" y="1539875"/>
            <a:ext cx="2501265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26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AuAu </a:t>
            </a: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10</a:t>
            </a:r>
            <a:r>
              <a:rPr sz="2600" b="1" spc="-22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AGeV/c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3085"/>
              </a:lnSpc>
            </a:pP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165</a:t>
            </a:r>
            <a:r>
              <a:rPr sz="26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002060"/>
                </a:solidFill>
                <a:latin typeface="Symbol"/>
                <a:cs typeface="Symbol"/>
              </a:rPr>
              <a:t></a:t>
            </a:r>
            <a:endParaRPr sz="2600" dirty="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43050" y="2346050"/>
            <a:ext cx="1250654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170</a:t>
            </a:r>
            <a:r>
              <a:rPr sz="26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3050"/>
              </a:lnSpc>
            </a:pP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26</a:t>
            </a:r>
            <a:r>
              <a:rPr sz="26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K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3085"/>
              </a:lnSpc>
            </a:pP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r>
              <a:rPr sz="2600" b="1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002060"/>
                </a:solidFill>
                <a:latin typeface="Symbol"/>
                <a:cs typeface="Symbol"/>
              </a:rPr>
              <a:t></a:t>
            </a:r>
            <a:endParaRPr sz="2600" dirty="0">
              <a:latin typeface="Symbol"/>
              <a:cs typeface="Symbol"/>
            </a:endParaRPr>
          </a:p>
          <a:p>
            <a:pPr marL="12700" marR="5080">
              <a:lnSpc>
                <a:spcPts val="3300"/>
              </a:lnSpc>
              <a:spcBef>
                <a:spcPts val="55"/>
              </a:spcBef>
            </a:pPr>
            <a:r>
              <a:rPr sz="2600" spc="15" dirty="0">
                <a:solidFill>
                  <a:srgbClr val="002060"/>
                </a:solidFill>
                <a:latin typeface="Symbol"/>
                <a:cs typeface="Symbol"/>
              </a:rPr>
              <a:t></a:t>
            </a:r>
            <a:r>
              <a:rPr sz="26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K</a:t>
            </a:r>
            <a:r>
              <a:rPr sz="2625" b="1" spc="15" baseline="-14285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z="2625" spc="15" baseline="15873" dirty="0">
                <a:solidFill>
                  <a:srgbClr val="002060"/>
                </a:solidFill>
                <a:latin typeface="Symbol"/>
                <a:cs typeface="Symbol"/>
              </a:rPr>
              <a:t></a:t>
            </a:r>
            <a:r>
              <a:rPr sz="2625" spc="15" baseline="1587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0.3</a:t>
            </a:r>
            <a:r>
              <a:rPr sz="26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02060"/>
                </a:solidFill>
                <a:latin typeface="Symbol"/>
                <a:cs typeface="Symbol"/>
              </a:rPr>
              <a:t></a:t>
            </a:r>
            <a:r>
              <a:rPr sz="2625" b="1" spc="15" baseline="1746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endParaRPr sz="2625" baseline="1746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1653" y="6211536"/>
            <a:ext cx="11318875" cy="3141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indent="-366395">
              <a:lnSpc>
                <a:spcPts val="350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5" dirty="0">
                <a:latin typeface="Times New Roman"/>
                <a:cs typeface="Times New Roman"/>
              </a:rPr>
              <a:t>For </a:t>
            </a:r>
            <a:r>
              <a:rPr sz="2950" dirty="0">
                <a:latin typeface="Times New Roman"/>
                <a:cs typeface="Times New Roman"/>
              </a:rPr>
              <a:t>studies several </a:t>
            </a:r>
            <a:r>
              <a:rPr sz="2950" spc="5" dirty="0">
                <a:latin typeface="Times New Roman"/>
                <a:cs typeface="Times New Roman"/>
              </a:rPr>
              <a:t>theoretical models like UrQMD and PHSD are</a:t>
            </a:r>
            <a:r>
              <a:rPr sz="2950" spc="4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used.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465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-15" dirty="0">
                <a:latin typeface="Times New Roman"/>
                <a:cs typeface="Times New Roman"/>
              </a:rPr>
              <a:t>Track </a:t>
            </a:r>
            <a:r>
              <a:rPr sz="2950" spc="5" dirty="0">
                <a:latin typeface="Times New Roman"/>
                <a:cs typeface="Times New Roman"/>
              </a:rPr>
              <a:t>finder is based on the Cellular </a:t>
            </a:r>
            <a:r>
              <a:rPr sz="2950" dirty="0">
                <a:latin typeface="Times New Roman"/>
                <a:cs typeface="Times New Roman"/>
              </a:rPr>
              <a:t>Automaton</a:t>
            </a:r>
            <a:r>
              <a:rPr sz="2950" spc="-11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method.</a:t>
            </a:r>
            <a:endParaRPr sz="2950" dirty="0">
              <a:latin typeface="Times New Roman"/>
              <a:cs typeface="Times New Roman"/>
            </a:endParaRPr>
          </a:p>
          <a:p>
            <a:pPr marL="379095" marR="5080" indent="-366395">
              <a:lnSpc>
                <a:spcPts val="3460"/>
              </a:lnSpc>
              <a:spcBef>
                <a:spcPts val="140"/>
              </a:spcBef>
              <a:buChar char="•"/>
              <a:tabLst>
                <a:tab pos="378460" algn="l"/>
                <a:tab pos="379095" algn="l"/>
                <a:tab pos="1285240" algn="l"/>
                <a:tab pos="2938780" algn="l"/>
                <a:tab pos="3531235" algn="l"/>
                <a:tab pos="4437380" algn="l"/>
                <a:tab pos="6746875" algn="l"/>
                <a:tab pos="7213600" algn="l"/>
                <a:tab pos="8141334" algn="l"/>
                <a:tab pos="8943340" algn="l"/>
                <a:tab pos="9881235" algn="l"/>
              </a:tabLst>
            </a:pPr>
            <a:r>
              <a:rPr sz="2950" dirty="0">
                <a:latin typeface="Times New Roman"/>
                <a:cs typeface="Times New Roman"/>
              </a:rPr>
              <a:t>Hig</a:t>
            </a:r>
            <a:r>
              <a:rPr sz="2950" spc="5" dirty="0">
                <a:latin typeface="Times New Roman"/>
                <a:cs typeface="Times New Roman"/>
              </a:rPr>
              <a:t>h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e</a:t>
            </a:r>
            <a:r>
              <a:rPr sz="2950" spc="-50" dirty="0">
                <a:latin typeface="Times New Roman"/>
                <a:cs typeface="Times New Roman"/>
              </a:rPr>
              <a:t>f</a:t>
            </a:r>
            <a:r>
              <a:rPr sz="2950" spc="5" dirty="0">
                <a:latin typeface="Times New Roman"/>
                <a:cs typeface="Times New Roman"/>
              </a:rPr>
              <a:t>ficiency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for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track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reconstruction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of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more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then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92%</a:t>
            </a:r>
            <a:r>
              <a:rPr sz="2950" spc="5" dirty="0">
                <a:latin typeface="Times New Roman"/>
                <a:cs typeface="Times New Roman"/>
              </a:rPr>
              <a:t>,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5" dirty="0">
                <a:latin typeface="Times New Roman"/>
                <a:cs typeface="Times New Roman"/>
              </a:rPr>
              <a:t>including  fast (more then 90%) and </a:t>
            </a:r>
            <a:r>
              <a:rPr sz="2950" dirty="0">
                <a:latin typeface="Times New Roman"/>
                <a:cs typeface="Times New Roman"/>
              </a:rPr>
              <a:t>slow </a:t>
            </a:r>
            <a:r>
              <a:rPr sz="2950" spc="5" dirty="0">
                <a:latin typeface="Times New Roman"/>
                <a:cs typeface="Times New Roman"/>
              </a:rPr>
              <a:t>(more then 65%) </a:t>
            </a:r>
            <a:r>
              <a:rPr sz="2950" dirty="0">
                <a:latin typeface="Times New Roman"/>
                <a:cs typeface="Times New Roman"/>
              </a:rPr>
              <a:t>secondary</a:t>
            </a:r>
            <a:r>
              <a:rPr sz="2950" spc="7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tracks.</a:t>
            </a:r>
            <a:endParaRPr sz="2950" dirty="0">
              <a:latin typeface="Times New Roman"/>
              <a:cs typeface="Times New Roman"/>
            </a:endParaRPr>
          </a:p>
          <a:p>
            <a:pPr marL="379095" marR="5080" indent="-366395">
              <a:lnSpc>
                <a:spcPts val="34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-5" dirty="0">
                <a:latin typeface="Times New Roman"/>
                <a:cs typeface="Times New Roman"/>
              </a:rPr>
              <a:t>Time-based </a:t>
            </a:r>
            <a:r>
              <a:rPr sz="2950" spc="5" dirty="0">
                <a:latin typeface="Times New Roman"/>
                <a:cs typeface="Times New Roman"/>
              </a:rPr>
              <a:t>track finder is developed, </a:t>
            </a:r>
            <a:r>
              <a:rPr sz="2950" dirty="0">
                <a:latin typeface="Times New Roman"/>
                <a:cs typeface="Times New Roman"/>
              </a:rPr>
              <a:t>efficiency </a:t>
            </a:r>
            <a:r>
              <a:rPr sz="2950" spc="5" dirty="0">
                <a:latin typeface="Times New Roman"/>
                <a:cs typeface="Times New Roman"/>
              </a:rPr>
              <a:t>is </a:t>
            </a:r>
            <a:r>
              <a:rPr sz="2950" dirty="0">
                <a:latin typeface="Times New Roman"/>
                <a:cs typeface="Times New Roman"/>
              </a:rPr>
              <a:t>stable with </a:t>
            </a:r>
            <a:r>
              <a:rPr sz="2950" spc="5" dirty="0">
                <a:latin typeface="Times New Roman"/>
                <a:cs typeface="Times New Roman"/>
              </a:rPr>
              <a:t>respect to  the interaction</a:t>
            </a:r>
            <a:r>
              <a:rPr sz="2950" spc="-7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rate.</a:t>
            </a:r>
            <a:endParaRPr sz="2950" dirty="0">
              <a:latin typeface="Times New Roman"/>
              <a:cs typeface="Times New Roman"/>
            </a:endParaRPr>
          </a:p>
          <a:p>
            <a:pPr marL="379095" indent="-366395">
              <a:lnSpc>
                <a:spcPts val="3360"/>
              </a:lnSpc>
              <a:buChar char="•"/>
              <a:tabLst>
                <a:tab pos="378460" algn="l"/>
                <a:tab pos="379095" algn="l"/>
              </a:tabLst>
            </a:pPr>
            <a:r>
              <a:rPr sz="2950" spc="10" dirty="0">
                <a:latin typeface="Times New Roman"/>
                <a:cs typeface="Times New Roman"/>
              </a:rPr>
              <a:t>Low </a:t>
            </a:r>
            <a:r>
              <a:rPr sz="2950" spc="5" dirty="0">
                <a:latin typeface="Times New Roman"/>
                <a:cs typeface="Times New Roman"/>
              </a:rPr>
              <a:t>level of </a:t>
            </a:r>
            <a:r>
              <a:rPr sz="2950" dirty="0">
                <a:latin typeface="Times New Roman"/>
                <a:cs typeface="Times New Roman"/>
              </a:rPr>
              <a:t>split </a:t>
            </a:r>
            <a:r>
              <a:rPr sz="2950" spc="5" dirty="0">
                <a:latin typeface="Times New Roman"/>
                <a:cs typeface="Times New Roman"/>
              </a:rPr>
              <a:t>and </a:t>
            </a:r>
            <a:r>
              <a:rPr sz="2950" dirty="0">
                <a:latin typeface="Times New Roman"/>
                <a:cs typeface="Times New Roman"/>
              </a:rPr>
              <a:t>wrongly </a:t>
            </a:r>
            <a:r>
              <a:rPr sz="2950" spc="5" dirty="0">
                <a:latin typeface="Times New Roman"/>
                <a:cs typeface="Times New Roman"/>
              </a:rPr>
              <a:t>reconstructed (ghost)</a:t>
            </a:r>
            <a:r>
              <a:rPr sz="2950" spc="20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Times New Roman"/>
                <a:cs typeface="Times New Roman"/>
              </a:rPr>
              <a:t>tracks.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1746250" y="1539875"/>
            <a:ext cx="340296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3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Simulation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8345809" y="1697355"/>
            <a:ext cx="3402965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3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Reconstruction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8239" y="4740275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models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tTime_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123" y="562367"/>
            <a:ext cx="19424725" cy="1062921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1076094"/>
            <a:ext cx="5922952" cy="22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14407938" y="10437589"/>
            <a:ext cx="4663034" cy="654476"/>
          </a:xfrm>
          <a:prstGeom prst="rect">
            <a:avLst/>
          </a:prstGeom>
        </p:spPr>
        <p:txBody>
          <a:bodyPr lIns="179497" tIns="89748" rIns="179497" bIns="89748"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98282" y="1060219"/>
            <a:ext cx="1114309" cy="458248"/>
          </a:xfrm>
          <a:prstGeom prst="rect">
            <a:avLst/>
          </a:prstGeom>
          <a:noFill/>
        </p:spPr>
        <p:txBody>
          <a:bodyPr wrap="none" lIns="179497" tIns="89748" rIns="179497" bIns="89748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100 kHz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218" y="4594416"/>
            <a:ext cx="971641" cy="458248"/>
          </a:xfrm>
          <a:prstGeom prst="rect">
            <a:avLst/>
          </a:prstGeom>
          <a:noFill/>
        </p:spPr>
        <p:txBody>
          <a:bodyPr wrap="none" lIns="179497" tIns="89748" rIns="179497" bIns="89748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 MHz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282" y="8128613"/>
            <a:ext cx="1088661" cy="458248"/>
          </a:xfrm>
          <a:prstGeom prst="rect">
            <a:avLst/>
          </a:prstGeom>
          <a:noFill/>
        </p:spPr>
        <p:txBody>
          <a:bodyPr wrap="none" lIns="179497" tIns="89748" rIns="179497" bIns="89748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10 MHz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8471" y="4947836"/>
            <a:ext cx="1679720" cy="458248"/>
          </a:xfrm>
          <a:prstGeom prst="rect">
            <a:avLst/>
          </a:prstGeom>
          <a:noFill/>
        </p:spPr>
        <p:txBody>
          <a:bodyPr wrap="none" lIns="179497" tIns="89748" rIns="179497" bIns="89748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10 </a:t>
            </a:r>
            <a:r>
              <a:rPr lang="de-DE" b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de-DE" b="1" dirty="0" smtClean="0">
                <a:solidFill>
                  <a:srgbClr val="FF0000"/>
                </a:solidFill>
              </a:rPr>
              <a:t>s window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50" y="-60325"/>
            <a:ext cx="15668100" cy="919913"/>
          </a:xfrm>
          <a:prstGeom prst="rect">
            <a:avLst/>
          </a:prstGeom>
          <a:noFill/>
        </p:spPr>
        <p:txBody>
          <a:bodyPr wrap="none" lIns="179497" tIns="89748" rIns="179497" bIns="89748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rate scenario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reconstruction with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4D tracking </a:t>
            </a:r>
            <a:endParaRPr lang="de-DE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6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77" y="667322"/>
            <a:ext cx="18115573" cy="1025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14921046" y="10249132"/>
            <a:ext cx="4663034" cy="654476"/>
          </a:xfrm>
          <a:prstGeom prst="rect">
            <a:avLst/>
          </a:prstGeom>
        </p:spPr>
        <p:txBody>
          <a:bodyPr lIns="179497" tIns="89748" rIns="179497" bIns="89748"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01390" y="0"/>
            <a:ext cx="1368544" cy="458248"/>
          </a:xfrm>
          <a:prstGeom prst="rect">
            <a:avLst/>
          </a:prstGeom>
        </p:spPr>
        <p:txBody>
          <a:bodyPr wrap="none" lIns="179497" tIns="89748" rIns="179497" bIns="89748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V. </a:t>
            </a:r>
            <a:r>
              <a:rPr lang="en-US" dirty="0" err="1" smtClean="0">
                <a:solidFill>
                  <a:srgbClr val="00B050"/>
                </a:solidFill>
              </a:rPr>
              <a:t>Akishina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5937250" y="5795687"/>
            <a:ext cx="7924800" cy="1306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0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1374</Words>
  <Application>Microsoft Office PowerPoint</Application>
  <PresentationFormat>Custom</PresentationFormat>
  <Paragraphs>392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Perspectives on strangeness physics with the CBM experiment at FAIR</vt:lpstr>
      <vt:lpstr>Physics case: Exploring the QCD phase diagram</vt:lpstr>
      <vt:lpstr>Experiments exploring dense QCD matter</vt:lpstr>
      <vt:lpstr>Strangeness world data</vt:lpstr>
      <vt:lpstr>MSH measurements and models</vt:lpstr>
      <vt:lpstr>QGP and Chiral symmetry restoration</vt:lpstr>
      <vt:lpstr>Performance of the CBM track finder</vt:lpstr>
      <vt:lpstr>Slide 8</vt:lpstr>
      <vt:lpstr>Slide 9</vt:lpstr>
      <vt:lpstr>Particle identification with PID detectors</vt:lpstr>
      <vt:lpstr>KF Particle Finder for the CBM Experiment</vt:lpstr>
      <vt:lpstr>Multi Strange particle reconstruction performance</vt:lpstr>
      <vt:lpstr>Multi strange hyperons reconstruction with missing mass method</vt:lpstr>
      <vt:lpstr>CBM KFParticle Finder test @ STAR  4.4M Au+Au events sqrt(s) = 7.7</vt:lpstr>
      <vt:lpstr>Slide 15</vt:lpstr>
      <vt:lpstr>Hypernuclei production in A+A collisions</vt:lpstr>
      <vt:lpstr>Slide 17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QM2018_Vassiliev_Strangeness_CBM.key</dc:title>
  <dc:creator>Iouri</dc:creator>
  <cp:lastModifiedBy>Tanya</cp:lastModifiedBy>
  <cp:revision>57</cp:revision>
  <dcterms:created xsi:type="dcterms:W3CDTF">2018-10-02T19:04:19Z</dcterms:created>
  <dcterms:modified xsi:type="dcterms:W3CDTF">2019-06-12T13:30:10Z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2018-05-12T00:00:00Z</vt:filetime>
  </property>
  <property fmtid="{D5CDD505-2E9C-101B-9397-08002B2CF9AE}" pid="3" name="Creator">
    <vt:lpwstr>Keynote</vt:lpwstr>
  </property>
  <property fmtid="{D5CDD505-2E9C-101B-9397-08002B2CF9AE}" pid="4" name="LastSaved">
    <vt:filetime>2018-10-02T00:00:00Z</vt:filetime>
  </property>
</Properties>
</file>