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96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393" r:id="rId12"/>
    <p:sldId id="369" r:id="rId13"/>
    <p:sldId id="384" r:id="rId14"/>
    <p:sldId id="387" r:id="rId15"/>
    <p:sldId id="374" r:id="rId16"/>
    <p:sldId id="379" r:id="rId17"/>
    <p:sldId id="383" r:id="rId18"/>
    <p:sldId id="377" r:id="rId19"/>
    <p:sldId id="372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2452AE"/>
    <a:srgbClr val="D8E9F8"/>
    <a:srgbClr val="EAEAEA"/>
    <a:srgbClr val="E9EDF4"/>
    <a:srgbClr val="DBEEF4"/>
    <a:srgbClr val="D8998C"/>
    <a:srgbClr val="C1D0F1"/>
    <a:srgbClr val="983A57"/>
    <a:srgbClr val="255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93" autoAdjust="0"/>
    <p:restoredTop sz="94691" autoAdjust="0"/>
  </p:normalViewPr>
  <p:slideViewPr>
    <p:cSldViewPr snapToGrid="0" snapToObjects="1">
      <p:cViewPr>
        <p:scale>
          <a:sx n="70" d="100"/>
          <a:sy n="70" d="100"/>
        </p:scale>
        <p:origin x="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01.07.2019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01.07.2019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1C1C425A-376B-4168-9B2A-BE0BF0CDEBDC}" type="datetime1">
              <a:rPr lang="en-US" noProof="0" smtClean="0"/>
              <a:t>7/1/2019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F17E48B8-7844-419E-AA5D-08DF2FAFA2A5}" type="datetime1">
              <a:rPr lang="en-US" noProof="0" smtClean="0"/>
              <a:t>7/1/2019</a:t>
            </a:fld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E2C1D2B2-067A-4756-92A7-0F1EC6D1E5BA}" type="datetime1">
              <a:rPr lang="en-US" noProof="0" smtClean="0"/>
              <a:t>7/1/2019</a:t>
            </a:fld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E48116CF-6357-48DE-B5CE-72372E5729B4}" type="datetime1">
              <a:rPr lang="en-US" noProof="0" smtClean="0"/>
              <a:t>7/1/2019</a:t>
            </a:fld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61288" y="3123215"/>
            <a:ext cx="6607516" cy="779866"/>
          </a:xfrm>
        </p:spPr>
        <p:txBody>
          <a:bodyPr/>
          <a:lstStyle/>
          <a:p>
            <a:r>
              <a:rPr lang="en-US" sz="2800" dirty="0" smtClean="0"/>
              <a:t>Collaboration CERN – GSI/FAIR</a:t>
            </a:r>
            <a:br>
              <a:rPr lang="en-US" sz="2800" dirty="0" smtClean="0"/>
            </a:br>
            <a:r>
              <a:rPr lang="en-US" sz="2800" dirty="0" smtClean="0"/>
              <a:t>superconducting magnets</a:t>
            </a:r>
            <a:endParaRPr lang="en-GB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57638"/>
            <a:ext cx="6400800" cy="9382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C. </a:t>
            </a:r>
            <a:r>
              <a:rPr lang="en-GB" dirty="0" smtClean="0"/>
              <a:t>Roux for</a:t>
            </a:r>
            <a:endParaRPr lang="en-GB" dirty="0"/>
          </a:p>
          <a:p>
            <a:r>
              <a:rPr lang="en-GB" sz="1700" dirty="0" smtClean="0"/>
              <a:t>Department of Superconducting Magnets</a:t>
            </a:r>
          </a:p>
          <a:p>
            <a:r>
              <a:rPr lang="en-GB" sz="1700" dirty="0" smtClean="0"/>
              <a:t>GSI Darmstadt, </a:t>
            </a:r>
            <a:r>
              <a:rPr lang="en-GB" dirty="0" smtClean="0"/>
              <a:t>02.07.2019</a:t>
            </a:r>
            <a:endParaRPr lang="en-GB" sz="1700" dirty="0" smtClean="0"/>
          </a:p>
        </p:txBody>
      </p:sp>
    </p:spTree>
    <p:extLst>
      <p:ext uri="{BB962C8B-B14F-4D97-AF65-F5344CB8AC3E}">
        <p14:creationId xmlns:p14="http://schemas.microsoft.com/office/powerpoint/2010/main" val="9222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170578" y="2138580"/>
            <a:ext cx="3043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Collaboration CERN-GSI/FAIR superconducting magnets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895927" y="1754909"/>
            <a:ext cx="7499928" cy="383309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 smtClean="0"/>
              <a:t>bonus</a:t>
            </a:r>
            <a:r>
              <a:rPr lang="de-DE" dirty="0" smtClean="0"/>
              <a:t> </a:t>
            </a:r>
            <a:r>
              <a:rPr lang="de-DE" dirty="0" err="1" smtClean="0"/>
              <a:t>slides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2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107576" y="1258228"/>
            <a:ext cx="454483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System for magnetic field measurements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8564" y="1671998"/>
            <a:ext cx="4161575" cy="30469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 smtClean="0"/>
              <a:t>5 measuring heads – tangential coils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 smtClean="0"/>
              <a:t>3 pick up coils per head, 600 mm length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 smtClean="0"/>
              <a:t>effective surface 1.67 m</a:t>
            </a:r>
            <a:r>
              <a:rPr lang="en-GB" sz="1600" baseline="30000" dirty="0" smtClean="0"/>
              <a:t>2</a:t>
            </a:r>
            <a:endParaRPr lang="en-GB" sz="1600" dirty="0" smtClean="0"/>
          </a:p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600" dirty="0" err="1" smtClean="0"/>
              <a:t>Ti</a:t>
            </a:r>
            <a:r>
              <a:rPr lang="en-GB" sz="1600" dirty="0" smtClean="0"/>
              <a:t>-alloy bellows – interconnection between segments and to align the heads along the beam axis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 err="1" smtClean="0"/>
              <a:t>SiN</a:t>
            </a:r>
            <a:r>
              <a:rPr lang="en-GB" sz="1600" dirty="0" smtClean="0"/>
              <a:t> ball bearings for rotation motion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c</a:t>
            </a:r>
            <a:r>
              <a:rPr lang="en-GB" sz="1600" dirty="0" smtClean="0"/>
              <a:t>eramic supporting blocks for transverse positioning in the gap</a:t>
            </a:r>
            <a:endParaRPr lang="en-GB" sz="1600" baseline="300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247206" y="4694296"/>
            <a:ext cx="2279813" cy="87203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dirty="0" smtClean="0">
                <a:solidFill>
                  <a:srgbClr val="FF0000"/>
                </a:solidFill>
              </a:rPr>
              <a:t>Field measurements in vacuum @ 4.5K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2599081" y="1105536"/>
            <a:ext cx="6637710" cy="5034223"/>
            <a:chOff x="2599081" y="1538229"/>
            <a:chExt cx="6637710" cy="50342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r="229" b="22214"/>
            <a:stretch/>
          </p:blipFill>
          <p:spPr bwMode="auto">
            <a:xfrm>
              <a:off x="2599081" y="5328927"/>
              <a:ext cx="6494843" cy="124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pieren 10"/>
            <p:cNvGrpSpPr/>
            <p:nvPr/>
          </p:nvGrpSpPr>
          <p:grpSpPr>
            <a:xfrm>
              <a:off x="4304907" y="1865819"/>
              <a:ext cx="4931884" cy="3180255"/>
              <a:chOff x="757979" y="0"/>
              <a:chExt cx="9124369" cy="6346126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1042686" y="0"/>
                <a:ext cx="8101315" cy="60140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pic>
            <p:nvPicPr>
              <p:cNvPr id="22" name="Picture 11" descr="M:\Schnizer\Public\adr\Publications\MT\MT24\MagnetTesting\figs\Schaft_5Segment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121" y="35480"/>
                <a:ext cx="8567036" cy="585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Grafik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650" b="32150"/>
              <a:stretch/>
            </p:blipFill>
            <p:spPr>
              <a:xfrm>
                <a:off x="1231670" y="1157660"/>
                <a:ext cx="6796714" cy="1284560"/>
              </a:xfrm>
              <a:prstGeom prst="rect">
                <a:avLst/>
              </a:prstGeom>
            </p:spPr>
          </p:pic>
          <p:cxnSp>
            <p:nvCxnSpPr>
              <p:cNvPr id="24" name="Gerade Verbindung mit Pfeil 23"/>
              <p:cNvCxnSpPr/>
              <p:nvPr/>
            </p:nvCxnSpPr>
            <p:spPr>
              <a:xfrm flipH="1" flipV="1">
                <a:off x="2387274" y="350472"/>
                <a:ext cx="624024" cy="45924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/>
              <p:cNvSpPr txBox="1"/>
              <p:nvPr/>
            </p:nvSpPr>
            <p:spPr>
              <a:xfrm>
                <a:off x="3094607" y="548680"/>
                <a:ext cx="2453210" cy="55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 smtClean="0"/>
                  <a:t>measuring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head</a:t>
                </a:r>
                <a:r>
                  <a:rPr lang="de-DE" sz="1200" dirty="0" smtClean="0"/>
                  <a:t> </a:t>
                </a:r>
                <a:endParaRPr lang="de-DE" sz="1200" dirty="0"/>
              </a:p>
            </p:txBody>
          </p:sp>
          <p:cxnSp>
            <p:nvCxnSpPr>
              <p:cNvPr id="26" name="Gerade Verbindung mit Pfeil 25"/>
              <p:cNvCxnSpPr/>
              <p:nvPr/>
            </p:nvCxnSpPr>
            <p:spPr>
              <a:xfrm flipH="1">
                <a:off x="2746741" y="862729"/>
                <a:ext cx="264557" cy="81388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/>
              <p:cNvCxnSpPr/>
              <p:nvPr/>
            </p:nvCxnSpPr>
            <p:spPr>
              <a:xfrm flipH="1">
                <a:off x="7894783" y="1822204"/>
                <a:ext cx="530525" cy="27900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feld 27"/>
              <p:cNvSpPr txBox="1"/>
              <p:nvPr/>
            </p:nvSpPr>
            <p:spPr>
              <a:xfrm>
                <a:off x="8125065" y="1016995"/>
                <a:ext cx="1757283" cy="921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err="1" smtClean="0"/>
                  <a:t>supporting</a:t>
                </a:r>
                <a:r>
                  <a:rPr lang="de-DE" sz="1200" dirty="0" smtClean="0"/>
                  <a:t> block</a:t>
                </a:r>
                <a:endParaRPr lang="de-DE" sz="1200" dirty="0"/>
              </a:p>
            </p:txBody>
          </p:sp>
          <p:grpSp>
            <p:nvGrpSpPr>
              <p:cNvPr id="29" name="Gruppieren 28"/>
              <p:cNvGrpSpPr/>
              <p:nvPr/>
            </p:nvGrpSpPr>
            <p:grpSpPr>
              <a:xfrm>
                <a:off x="4037724" y="2717221"/>
                <a:ext cx="5645524" cy="3628905"/>
                <a:chOff x="4037724" y="2717221"/>
                <a:chExt cx="5645524" cy="3628905"/>
              </a:xfrm>
            </p:grpSpPr>
            <p:pic>
              <p:nvPicPr>
                <p:cNvPr id="37" name="Grafik 3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795"/>
                <a:stretch/>
              </p:blipFill>
              <p:spPr>
                <a:xfrm>
                  <a:off x="5436096" y="3975198"/>
                  <a:ext cx="3355709" cy="2370928"/>
                </a:xfrm>
                <a:prstGeom prst="rect">
                  <a:avLst/>
                </a:prstGeom>
              </p:spPr>
            </p:pic>
            <p:sp>
              <p:nvSpPr>
                <p:cNvPr id="38" name="Textfeld 37"/>
                <p:cNvSpPr txBox="1"/>
                <p:nvPr/>
              </p:nvSpPr>
              <p:spPr>
                <a:xfrm>
                  <a:off x="4037724" y="2717221"/>
                  <a:ext cx="1367772" cy="5527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smtClean="0"/>
                    <a:t>620 mm</a:t>
                  </a:r>
                  <a:endParaRPr lang="de-DE" sz="1200" dirty="0"/>
                </a:p>
              </p:txBody>
            </p:sp>
            <p:cxnSp>
              <p:nvCxnSpPr>
                <p:cNvPr id="39" name="Gerade Verbindung mit Pfeil 38"/>
                <p:cNvCxnSpPr/>
                <p:nvPr/>
              </p:nvCxnSpPr>
              <p:spPr>
                <a:xfrm flipH="1" flipV="1">
                  <a:off x="7578657" y="5484753"/>
                  <a:ext cx="449727" cy="713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mit Pfeil 39"/>
                <p:cNvCxnSpPr/>
                <p:nvPr/>
              </p:nvCxnSpPr>
              <p:spPr>
                <a:xfrm flipH="1">
                  <a:off x="7124831" y="3660697"/>
                  <a:ext cx="635404" cy="111015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mit Pfeil 40"/>
                <p:cNvCxnSpPr/>
                <p:nvPr/>
              </p:nvCxnSpPr>
              <p:spPr>
                <a:xfrm flipH="1">
                  <a:off x="7654301" y="3762416"/>
                  <a:ext cx="894511" cy="8894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feld 41"/>
                <p:cNvSpPr txBox="1"/>
                <p:nvPr/>
              </p:nvSpPr>
              <p:spPr>
                <a:xfrm>
                  <a:off x="5732754" y="3143890"/>
                  <a:ext cx="2350614" cy="552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 err="1" smtClean="0"/>
                    <a:t>SiN</a:t>
                  </a:r>
                  <a:r>
                    <a:rPr lang="de-DE" sz="1200" dirty="0" smtClean="0"/>
                    <a:t> ball </a:t>
                  </a:r>
                  <a:r>
                    <a:rPr lang="de-DE" sz="1200" dirty="0" err="1" smtClean="0"/>
                    <a:t>bearing</a:t>
                  </a:r>
                  <a:endParaRPr lang="de-DE" sz="1200" dirty="0"/>
                </a:p>
              </p:txBody>
            </p:sp>
            <p:sp>
              <p:nvSpPr>
                <p:cNvPr id="43" name="Textfeld 42"/>
                <p:cNvSpPr txBox="1"/>
                <p:nvPr/>
              </p:nvSpPr>
              <p:spPr>
                <a:xfrm>
                  <a:off x="8234099" y="3261925"/>
                  <a:ext cx="1449149" cy="5527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 smtClean="0"/>
                    <a:t>Ti</a:t>
                  </a:r>
                  <a:r>
                    <a:rPr lang="de-DE" sz="1200" dirty="0" smtClean="0"/>
                    <a:t> </a:t>
                  </a:r>
                  <a:r>
                    <a:rPr lang="de-DE" sz="1200" dirty="0" err="1" smtClean="0"/>
                    <a:t>bellow</a:t>
                  </a:r>
                  <a:endParaRPr lang="de-DE" sz="1200" dirty="0"/>
                </a:p>
              </p:txBody>
            </p:sp>
          </p:grpSp>
          <p:grpSp>
            <p:nvGrpSpPr>
              <p:cNvPr id="30" name="Gruppieren 29"/>
              <p:cNvGrpSpPr/>
              <p:nvPr/>
            </p:nvGrpSpPr>
            <p:grpSpPr>
              <a:xfrm>
                <a:off x="757979" y="3368169"/>
                <a:ext cx="3651675" cy="2434907"/>
                <a:chOff x="757979" y="3368169"/>
                <a:chExt cx="3651675" cy="2434907"/>
              </a:xfrm>
            </p:grpSpPr>
            <p:grpSp>
              <p:nvGrpSpPr>
                <p:cNvPr id="31" name="Gruppieren 30"/>
                <p:cNvGrpSpPr/>
                <p:nvPr/>
              </p:nvGrpSpPr>
              <p:grpSpPr>
                <a:xfrm>
                  <a:off x="757979" y="3368169"/>
                  <a:ext cx="3651675" cy="2434907"/>
                  <a:chOff x="757979" y="3368169"/>
                  <a:chExt cx="3651675" cy="2434907"/>
                </a:xfrm>
              </p:grpSpPr>
              <p:pic>
                <p:nvPicPr>
                  <p:cNvPr id="33" name="Grafik 32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540000">
                    <a:off x="838591" y="3368169"/>
                    <a:ext cx="3151413" cy="2434907"/>
                  </a:xfrm>
                  <a:prstGeom prst="rect">
                    <a:avLst/>
                  </a:prstGeom>
                </p:spPr>
              </p:pic>
              <p:sp>
                <p:nvSpPr>
                  <p:cNvPr id="34" name="Textfeld 33"/>
                  <p:cNvSpPr txBox="1"/>
                  <p:nvPr/>
                </p:nvSpPr>
                <p:spPr>
                  <a:xfrm rot="16200000">
                    <a:off x="3118302" y="4343466"/>
                    <a:ext cx="2070234" cy="51247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 smtClean="0"/>
                      <a:t>53.26  ±0.04</a:t>
                    </a:r>
                    <a:endParaRPr lang="de-DE" sz="1200" dirty="0"/>
                  </a:p>
                </p:txBody>
              </p:sp>
              <p:sp>
                <p:nvSpPr>
                  <p:cNvPr id="35" name="Textfeld 34"/>
                  <p:cNvSpPr txBox="1"/>
                  <p:nvPr/>
                </p:nvSpPr>
                <p:spPr>
                  <a:xfrm rot="16200000">
                    <a:off x="399406" y="4467957"/>
                    <a:ext cx="1001851" cy="28470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tIns="0" bIns="0" rtlCol="0">
                    <a:spAutoFit/>
                  </a:bodyPr>
                  <a:lstStyle/>
                  <a:p>
                    <a:r>
                      <a:rPr lang="de-DE" sz="1000" dirty="0" smtClean="0"/>
                      <a:t>63.26</a:t>
                    </a:r>
                    <a:endParaRPr lang="de-DE" sz="1000" dirty="0"/>
                  </a:p>
                </p:txBody>
              </p:sp>
              <p:cxnSp>
                <p:nvCxnSpPr>
                  <p:cNvPr id="36" name="Gerade Verbindung mit Pfeil 35"/>
                  <p:cNvCxnSpPr/>
                  <p:nvPr/>
                </p:nvCxnSpPr>
                <p:spPr>
                  <a:xfrm>
                    <a:off x="1447421" y="4109385"/>
                    <a:ext cx="0" cy="946636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type="triangle"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hteck 31"/>
                <p:cNvSpPr/>
                <p:nvPr/>
              </p:nvSpPr>
              <p:spPr>
                <a:xfrm>
                  <a:off x="3666381" y="4138549"/>
                  <a:ext cx="144016" cy="9466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</p:grpSp>
        </p:grpSp>
        <p:cxnSp>
          <p:nvCxnSpPr>
            <p:cNvPr id="12" name="Gerade Verbindung mit Pfeil 11"/>
            <p:cNvCxnSpPr/>
            <p:nvPr/>
          </p:nvCxnSpPr>
          <p:spPr>
            <a:xfrm>
              <a:off x="4648275" y="3152861"/>
              <a:ext cx="3598090" cy="27452"/>
            </a:xfrm>
            <a:prstGeom prst="straightConnector1">
              <a:avLst/>
            </a:prstGeom>
            <a:ln w="19050">
              <a:solidFill>
                <a:schemeClr val="tx1"/>
              </a:solidFill>
              <a:miter lim="800000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6348434" y="1538229"/>
              <a:ext cx="82426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/>
                <a:t>3600 mm</a:t>
              </a:r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>
              <a:off x="4434708" y="1865819"/>
              <a:ext cx="466757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miter lim="800000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4332201" y="4790735"/>
              <a:ext cx="2289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/>
                <a:t>cross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section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of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the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measuring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head</a:t>
              </a:r>
              <a:r>
                <a:rPr lang="de-DE" sz="1200" dirty="0" smtClean="0"/>
                <a:t> (3 </a:t>
              </a:r>
              <a:r>
                <a:rPr lang="de-DE" sz="1200" dirty="0" err="1" smtClean="0"/>
                <a:t>tangentinal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coils</a:t>
              </a:r>
              <a:r>
                <a:rPr lang="de-DE" sz="1200" dirty="0" smtClean="0"/>
                <a:t>)</a:t>
              </a:r>
              <a:endParaRPr lang="de-DE" sz="1200" dirty="0"/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 flipH="1">
              <a:off x="8330990" y="5551897"/>
              <a:ext cx="286758" cy="1398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6690702" y="5237435"/>
              <a:ext cx="2403222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err="1" smtClean="0"/>
                <a:t>rotated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ferro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fluidic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feed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througth</a:t>
              </a:r>
              <a:endParaRPr lang="de-DE" sz="1200" dirty="0" smtClean="0"/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flipH="1" flipV="1">
              <a:off x="8678587" y="5862932"/>
              <a:ext cx="254138" cy="2401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8305856" y="6140968"/>
              <a:ext cx="86754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err="1" smtClean="0"/>
                <a:t>motor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unit</a:t>
              </a:r>
              <a:endParaRPr lang="de-DE" sz="1200" dirty="0" smtClean="0"/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113855" y="4003128"/>
              <a:ext cx="927932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de-DE" sz="1000" dirty="0" smtClean="0"/>
                <a:t>24.18  </a:t>
              </a:r>
              <a:r>
                <a:rPr lang="de-DE" sz="1000" dirty="0"/>
                <a:t>-</a:t>
              </a:r>
              <a:r>
                <a:rPr lang="de-DE" sz="1000" dirty="0" smtClean="0"/>
                <a:t>0.05</a:t>
              </a:r>
              <a:endParaRPr lang="de-DE" sz="1000" dirty="0"/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288093" y="6188329"/>
            <a:ext cx="666560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The measuring probe is designed and built in collaboration with CERN </a:t>
            </a:r>
          </a:p>
        </p:txBody>
      </p:sp>
      <p:sp>
        <p:nvSpPr>
          <p:cNvPr id="45" name="Title 4"/>
          <p:cNvSpPr>
            <a:spLocks noGrp="1"/>
          </p:cNvSpPr>
          <p:nvPr>
            <p:ph type="title"/>
          </p:nvPr>
        </p:nvSpPr>
        <p:spPr>
          <a:xfrm>
            <a:off x="141317" y="160071"/>
            <a:ext cx="5870411" cy="787557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magnetic field measurements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60071"/>
            <a:ext cx="742035" cy="7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252060" y="3053153"/>
            <a:ext cx="3956432" cy="334033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SIS100: magnetic-field measurement system (dipoles)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57124" y="1653403"/>
            <a:ext cx="3956432" cy="111905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257123" y="1273033"/>
            <a:ext cx="3956433" cy="375552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</a:rPr>
              <a:t>purpose</a:t>
            </a:r>
            <a:endParaRPr lang="de-DE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58" name="Tabel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62160"/>
              </p:ext>
            </p:extLst>
          </p:nvPr>
        </p:nvGraphicFramePr>
        <p:xfrm>
          <a:off x="400485" y="3366560"/>
          <a:ext cx="3615425" cy="2468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89173">
                  <a:extLst>
                    <a:ext uri="{9D8B030D-6E8A-4147-A177-3AD203B41FA5}">
                      <a16:colId xmlns:a16="http://schemas.microsoft.com/office/drawing/2014/main" val="742819437"/>
                    </a:ext>
                  </a:extLst>
                </a:gridCol>
                <a:gridCol w="1726252">
                  <a:extLst>
                    <a:ext uri="{9D8B030D-6E8A-4147-A177-3AD203B41FA5}">
                      <a16:colId xmlns:a16="http://schemas.microsoft.com/office/drawing/2014/main" val="403443440"/>
                    </a:ext>
                  </a:extLst>
                </a:gridCol>
              </a:tblGrid>
              <a:tr h="22443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GSI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CERN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486527"/>
                  </a:ext>
                </a:extLst>
              </a:tr>
              <a:tr h="1953934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Design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shaft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Layout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patch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panel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Procurement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MRUs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mechanical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components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tooling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55.000 CHF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personnel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calibration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143.000 CHF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material (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integrators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racks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Expertise in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coil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design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Drawing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Coil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MRUs</a:t>
                      </a: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Procurement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Integrators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Cabinets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controllers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Winding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calibration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Coils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Assebly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calibration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segments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48376"/>
                  </a:ext>
                </a:extLst>
              </a:tr>
            </a:tbl>
          </a:graphicData>
        </a:graphic>
      </p:graphicFrame>
      <p:sp>
        <p:nvSpPr>
          <p:cNvPr id="59" name="Rechteck 58"/>
          <p:cNvSpPr/>
          <p:nvPr/>
        </p:nvSpPr>
        <p:spPr>
          <a:xfrm>
            <a:off x="266425" y="1689519"/>
            <a:ext cx="3883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design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and procurement of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a magnetic field measurement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system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for the SIS100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series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dipoles: 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five shafts to be operated at 4 K, based on CERN design of tangential coils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4465054" y="1641715"/>
            <a:ext cx="4420870" cy="475177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4465053" y="1268659"/>
            <a:ext cx="4420870" cy="375552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</a:rPr>
              <a:t>status</a:t>
            </a:r>
            <a:endParaRPr lang="de-DE" sz="1400" i="1" dirty="0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547541" y="1685177"/>
            <a:ext cx="438150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GSI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6 MRU‘s were produced at GSI during 2015 -2017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3 MRU‘s delivered to CERN in 2017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mechanical design of the measuring probe finalised in Q2/2017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all mechanical components for 5 measuring probes (5 shafts build up of 5 segments each) are procured and delivered to CERN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400"/>
              </a:spcAft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CERN: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3 electronic cabinets for control of the measuring system and DAQ delivered to GSI in 2017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fabrication of all coils (winding, calibration, sorting) is finished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15 out of 25 segments delivered ( 2017, 2018, 2019)</a:t>
            </a:r>
          </a:p>
          <a:p>
            <a:pPr marL="285750" indent="-28575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remaining 10 segments are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under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assembly and calibration. Expected delivery Sept. 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52060" y="2867800"/>
            <a:ext cx="3956433" cy="375552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</a:rPr>
              <a:t>contribution</a:t>
            </a:r>
            <a:endParaRPr lang="de-DE" sz="1400" i="1" dirty="0">
              <a:solidFill>
                <a:schemeClr val="bg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K1727/DG (2010), Addendum #9 + </a:t>
            </a:r>
            <a:r>
              <a:rPr lang="en-GB" sz="1200" dirty="0" smtClean="0">
                <a:solidFill>
                  <a:srgbClr val="FF0000"/>
                </a:solidFill>
              </a:rPr>
              <a:t>Annex to addendum #2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346506" y="5964455"/>
            <a:ext cx="38835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compensation of CERN’s effort: three MRUs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b="8089"/>
          <a:stretch/>
        </p:blipFill>
        <p:spPr>
          <a:xfrm>
            <a:off x="4904174" y="1245717"/>
            <a:ext cx="3335503" cy="19235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1987" r="5439" b="815"/>
          <a:stretch/>
        </p:blipFill>
        <p:spPr>
          <a:xfrm>
            <a:off x="4897705" y="3561068"/>
            <a:ext cx="4132933" cy="277272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293789" y="4431559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/>
              <a:t>2</a:t>
            </a:r>
            <a:endParaRPr lang="de-DE" sz="1400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98070" y="5085673"/>
            <a:ext cx="3029997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 smtClean="0"/>
              <a:t>1 </a:t>
            </a:r>
            <a:r>
              <a:rPr lang="de-DE" sz="1400" dirty="0"/>
              <a:t>– </a:t>
            </a:r>
            <a:r>
              <a:rPr lang="de-DE" sz="1400" dirty="0" err="1"/>
              <a:t>shaft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5 </a:t>
            </a:r>
            <a:r>
              <a:rPr lang="de-DE" sz="1400" dirty="0" err="1"/>
              <a:t>rotating</a:t>
            </a:r>
            <a:r>
              <a:rPr lang="de-DE" sz="1400" dirty="0"/>
              <a:t> </a:t>
            </a:r>
            <a:r>
              <a:rPr lang="de-DE" sz="1400" dirty="0" err="1" smtClean="0"/>
              <a:t>coils</a:t>
            </a:r>
            <a:endParaRPr lang="de-DE" sz="1400" dirty="0"/>
          </a:p>
          <a:p>
            <a:pPr>
              <a:spcAft>
                <a:spcPts val="600"/>
              </a:spcAft>
            </a:pPr>
            <a:r>
              <a:rPr lang="de-DE" sz="1400" dirty="0"/>
              <a:t>2 – </a:t>
            </a:r>
            <a:r>
              <a:rPr lang="de-DE" sz="1400" dirty="0" err="1" smtClean="0"/>
              <a:t>motor</a:t>
            </a:r>
            <a:r>
              <a:rPr lang="de-DE" sz="1400" dirty="0" smtClean="0"/>
              <a:t> </a:t>
            </a:r>
            <a:r>
              <a:rPr lang="de-DE" sz="1400" dirty="0" err="1"/>
              <a:t>unit</a:t>
            </a:r>
            <a:r>
              <a:rPr lang="de-DE" sz="1400" dirty="0"/>
              <a:t> (MRU) </a:t>
            </a:r>
            <a:r>
              <a:rPr lang="de-DE" sz="1400" dirty="0" err="1"/>
              <a:t>for</a:t>
            </a:r>
            <a:r>
              <a:rPr lang="de-DE" sz="1400" dirty="0"/>
              <a:t> MFMS</a:t>
            </a:r>
          </a:p>
          <a:p>
            <a:pPr>
              <a:spcAft>
                <a:spcPts val="600"/>
              </a:spcAft>
            </a:pPr>
            <a:r>
              <a:rPr lang="de-DE" sz="1400" dirty="0"/>
              <a:t>3</a:t>
            </a:r>
            <a:r>
              <a:rPr lang="de-DE" sz="1400" dirty="0" smtClean="0"/>
              <a:t> </a:t>
            </a:r>
            <a:r>
              <a:rPr lang="de-DE" sz="1400" dirty="0"/>
              <a:t>– </a:t>
            </a:r>
            <a:r>
              <a:rPr lang="de-DE" sz="1400" dirty="0" smtClean="0"/>
              <a:t>electronic </a:t>
            </a:r>
            <a:r>
              <a:rPr lang="de-DE" sz="1400" dirty="0" err="1"/>
              <a:t>cabinet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MFMS</a:t>
            </a:r>
          </a:p>
          <a:p>
            <a:pPr>
              <a:spcAft>
                <a:spcPts val="600"/>
              </a:spcAft>
            </a:pPr>
            <a:r>
              <a:rPr lang="de-DE" sz="1400" dirty="0" smtClean="0"/>
              <a:t>4 – </a:t>
            </a:r>
            <a:r>
              <a:rPr lang="de-DE" sz="1400" dirty="0" err="1" smtClean="0"/>
              <a:t>calibration</a:t>
            </a:r>
            <a:r>
              <a:rPr lang="de-DE" sz="1400" dirty="0" smtClean="0"/>
              <a:t> </a:t>
            </a:r>
            <a:r>
              <a:rPr lang="de-DE" sz="1400" dirty="0" err="1" smtClean="0"/>
              <a:t>magnet</a:t>
            </a:r>
            <a:endParaRPr lang="de-DE" sz="1400" dirty="0" smtClean="0"/>
          </a:p>
          <a:p>
            <a:pPr algn="l">
              <a:spcAft>
                <a:spcPts val="600"/>
              </a:spcAft>
            </a:pPr>
            <a:r>
              <a:rPr lang="de-DE" sz="1400" dirty="0" smtClean="0"/>
              <a:t>5 – </a:t>
            </a:r>
            <a:r>
              <a:rPr lang="de-DE" sz="1400" dirty="0" err="1" smtClean="0"/>
              <a:t>series</a:t>
            </a:r>
            <a:r>
              <a:rPr lang="de-DE" sz="1400" dirty="0" smtClean="0"/>
              <a:t> </a:t>
            </a:r>
            <a:r>
              <a:rPr lang="de-DE" sz="1400" dirty="0" err="1" smtClean="0"/>
              <a:t>dipole</a:t>
            </a:r>
            <a:r>
              <a:rPr lang="de-DE" sz="1400" dirty="0" smtClean="0"/>
              <a:t> </a:t>
            </a:r>
            <a:r>
              <a:rPr lang="de-DE" sz="1400" dirty="0" err="1" smtClean="0"/>
              <a:t>magnet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SIS100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76132" y="2644212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1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387535" y="2028271"/>
            <a:ext cx="18811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5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230994" y="4452484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5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 r="3267" b="26222"/>
          <a:stretch/>
        </p:blipFill>
        <p:spPr>
          <a:xfrm>
            <a:off x="101631" y="1224460"/>
            <a:ext cx="3078686" cy="2904124"/>
          </a:xfrm>
          <a:prstGeom prst="rect">
            <a:avLst/>
          </a:prstGeom>
        </p:spPr>
      </p:pic>
      <p:pic>
        <p:nvPicPr>
          <p:cNvPr id="6" name="Picture 3" descr="W:\Projekte\GSI\SMT\PTF\KalteSpule_CERN\SchaftEnwicklung\Fotos\P10407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t="44604" r="726" b="26402"/>
          <a:stretch/>
        </p:blipFill>
        <p:spPr bwMode="auto">
          <a:xfrm>
            <a:off x="98070" y="4232623"/>
            <a:ext cx="3047515" cy="6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2465788" y="2608065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1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43" y="1259194"/>
            <a:ext cx="1516732" cy="365066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557509" y="4557066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/>
              <a:t>2</a:t>
            </a:r>
            <a:endParaRPr lang="de-DE" sz="14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4337901" y="4362934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/>
              <a:t>3</a:t>
            </a:r>
            <a:endParaRPr lang="de-DE" sz="1400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1523408" y="1396115"/>
            <a:ext cx="2351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4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897705" y="5878699"/>
            <a:ext cx="4132933" cy="5232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series</a:t>
            </a:r>
            <a:r>
              <a:rPr lang="de-DE" sz="1400" dirty="0" smtClean="0"/>
              <a:t> </a:t>
            </a:r>
            <a:r>
              <a:rPr lang="de-DE" sz="1400" dirty="0" err="1" smtClean="0"/>
              <a:t>dipole</a:t>
            </a:r>
            <a:r>
              <a:rPr lang="de-DE" sz="1400" dirty="0" smtClean="0"/>
              <a:t> </a:t>
            </a:r>
            <a:r>
              <a:rPr lang="de-DE" sz="1400" dirty="0" err="1" smtClean="0"/>
              <a:t>magnet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installed</a:t>
            </a:r>
            <a:r>
              <a:rPr lang="de-DE" sz="1400" dirty="0" smtClean="0"/>
              <a:t> MFMS at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test</a:t>
            </a:r>
            <a:r>
              <a:rPr lang="de-DE" sz="1400" dirty="0" smtClean="0"/>
              <a:t> </a:t>
            </a:r>
            <a:r>
              <a:rPr lang="de-DE" sz="1400" dirty="0" err="1" smtClean="0"/>
              <a:t>bench</a:t>
            </a:r>
            <a:endParaRPr lang="de-DE" sz="1400" dirty="0" smtClean="0"/>
          </a:p>
        </p:txBody>
      </p:sp>
      <p:sp>
        <p:nvSpPr>
          <p:cNvPr id="25" name="Textfeld 24"/>
          <p:cNvSpPr txBox="1"/>
          <p:nvPr/>
        </p:nvSpPr>
        <p:spPr>
          <a:xfrm>
            <a:off x="6777749" y="1385588"/>
            <a:ext cx="2366251" cy="5232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installation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shaft</a:t>
            </a:r>
            <a:r>
              <a:rPr lang="de-DE" sz="1400" dirty="0" smtClean="0"/>
              <a:t> </a:t>
            </a:r>
            <a:r>
              <a:rPr lang="de-DE" sz="1400" dirty="0" err="1" smtClean="0"/>
              <a:t>into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/>
              <a:t> </a:t>
            </a:r>
            <a:r>
              <a:rPr lang="de-DE" sz="1400" dirty="0" err="1" smtClean="0"/>
              <a:t>series</a:t>
            </a:r>
            <a:r>
              <a:rPr lang="de-DE" sz="1400" dirty="0" smtClean="0"/>
              <a:t> </a:t>
            </a:r>
            <a:r>
              <a:rPr lang="de-DE" sz="1400" dirty="0" err="1" smtClean="0"/>
              <a:t>dipole</a:t>
            </a:r>
            <a:r>
              <a:rPr lang="de-DE" sz="1400" dirty="0" smtClean="0"/>
              <a:t> </a:t>
            </a:r>
            <a:r>
              <a:rPr lang="de-DE" sz="1400" dirty="0" err="1" smtClean="0"/>
              <a:t>magnet</a:t>
            </a:r>
            <a:r>
              <a:rPr lang="de-DE" sz="1400" dirty="0" smtClean="0"/>
              <a:t> 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60071"/>
            <a:ext cx="742035" cy="719253"/>
          </a:xfrm>
          <a:prstGeom prst="rect">
            <a:avLst/>
          </a:prstGeom>
        </p:spPr>
      </p:pic>
      <p:sp>
        <p:nvSpPr>
          <p:cNvPr id="23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SIS100: magnetic-field measurement system (dipoles)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K1727/DG (2010), Addendum #9 + </a:t>
            </a:r>
            <a:r>
              <a:rPr lang="en-GB" sz="1200" dirty="0" smtClean="0">
                <a:solidFill>
                  <a:srgbClr val="FF0000"/>
                </a:solidFill>
              </a:rPr>
              <a:t>Annex to addendum #2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本文"/>
          <p:cNvSpPr txBox="1">
            <a:spLocks noGrp="1"/>
          </p:cNvSpPr>
          <p:nvPr>
            <p:ph type="body" idx="1"/>
          </p:nvPr>
        </p:nvSpPr>
        <p:spPr>
          <a:xfrm>
            <a:off x="51384" y="1426916"/>
            <a:ext cx="8211835" cy="49035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535118" y="6621712"/>
            <a:ext cx="174773" cy="2269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07" name="タイトル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8" name="IMG_1241.jpeg" descr="IMG_1241.jpeg"/>
          <p:cNvPicPr>
            <a:picLocks noChangeAspect="1"/>
          </p:cNvPicPr>
          <p:nvPr/>
        </p:nvPicPr>
        <p:blipFill>
          <a:blip r:embed="rId2">
            <a:extLst/>
          </a:blip>
          <a:srcRect l="8416"/>
          <a:stretch>
            <a:fillRect/>
          </a:stretch>
        </p:blipFill>
        <p:spPr>
          <a:xfrm>
            <a:off x="193312" y="405320"/>
            <a:ext cx="3810001" cy="3120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G-20180727-WA0005.jpeg" descr="IMG-20180727-WA00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429" y="3726711"/>
            <a:ext cx="4491721" cy="2526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1206.jpeg" descr="IMG_120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6851" y="350680"/>
            <a:ext cx="2422134" cy="32295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7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41318" y="160071"/>
            <a:ext cx="5170154" cy="787557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Transient Effects in the SIS100 Main Bus Bar System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60071"/>
            <a:ext cx="742035" cy="719253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141318" y="1684857"/>
            <a:ext cx="4420870" cy="4890271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5395154" y="1279985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41318" y="1175055"/>
            <a:ext cx="888191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CERN simulation tools: </a:t>
            </a:r>
            <a:r>
              <a:rPr lang="en-US" sz="1400" dirty="0" smtClean="0">
                <a:solidFill>
                  <a:schemeClr val="bg1"/>
                </a:solidFill>
              </a:rPr>
              <a:t>         </a:t>
            </a:r>
            <a:r>
              <a:rPr lang="en-US" sz="1600" b="1" dirty="0" smtClean="0">
                <a:solidFill>
                  <a:schemeClr val="bg1"/>
                </a:solidFill>
              </a:rPr>
              <a:t>S</a:t>
            </a:r>
            <a:r>
              <a:rPr lang="en-US" sz="1600" dirty="0" smtClean="0">
                <a:solidFill>
                  <a:schemeClr val="bg1"/>
                </a:solidFill>
              </a:rPr>
              <a:t>imulation </a:t>
            </a:r>
            <a:r>
              <a:rPr lang="en-US" sz="1600" dirty="0">
                <a:solidFill>
                  <a:schemeClr val="bg1"/>
                </a:solidFill>
              </a:rPr>
              <a:t>of </a:t>
            </a:r>
            <a:r>
              <a:rPr lang="en-US" sz="1600" b="1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ransient </a:t>
            </a:r>
            <a:r>
              <a:rPr lang="en-US" sz="1600" b="1" dirty="0">
                <a:solidFill>
                  <a:schemeClr val="bg1"/>
                </a:solidFill>
              </a:rPr>
              <a:t>E</a:t>
            </a:r>
            <a:r>
              <a:rPr lang="en-US" sz="1600" dirty="0">
                <a:solidFill>
                  <a:schemeClr val="bg1"/>
                </a:solidFill>
              </a:rPr>
              <a:t>ffects in </a:t>
            </a:r>
            <a:r>
              <a:rPr lang="en-US" sz="1600" b="1" dirty="0" smtClean="0">
                <a:solidFill>
                  <a:schemeClr val="bg1"/>
                </a:solidFill>
              </a:rPr>
              <a:t>A</a:t>
            </a:r>
            <a:r>
              <a:rPr lang="en-US" sz="1600" dirty="0" smtClean="0">
                <a:solidFill>
                  <a:schemeClr val="bg1"/>
                </a:solidFill>
              </a:rPr>
              <a:t>ccelerator </a:t>
            </a:r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agnets (STEAM)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Rechteck 24"/>
          <p:cNvSpPr/>
          <p:nvPr/>
        </p:nvSpPr>
        <p:spPr>
          <a:xfrm>
            <a:off x="4611066" y="1684858"/>
            <a:ext cx="4420870" cy="4890270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5" y="1966488"/>
            <a:ext cx="1377925" cy="40357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765" y="4373740"/>
            <a:ext cx="3667125" cy="200025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476" y="2195587"/>
            <a:ext cx="3667125" cy="2000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1066" y="1764700"/>
            <a:ext cx="4420870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Example of  a fast power abort in LHC dipole circuit @ 10kA, 10A/s </a:t>
            </a:r>
          </a:p>
          <a:p>
            <a:pPr algn="l"/>
            <a:r>
              <a:rPr lang="en-US" sz="1100" dirty="0" smtClean="0"/>
              <a:t> 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71692" y="3442628"/>
            <a:ext cx="1140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33CC33"/>
                </a:solidFill>
              </a:rPr>
              <a:t>Simulation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771692" y="5575345"/>
            <a:ext cx="1542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33CC33"/>
                </a:solidFill>
              </a:rPr>
              <a:t>Measurements</a:t>
            </a:r>
            <a:endParaRPr lang="en-GB" sz="1200" dirty="0">
              <a:solidFill>
                <a:srgbClr val="33CC33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9" y="3364990"/>
            <a:ext cx="3683859" cy="300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5111" y="6324856"/>
            <a:ext cx="1814326" cy="276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courtesy of CERN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364" y="2686466"/>
            <a:ext cx="2190390" cy="1200329"/>
          </a:xfrm>
          <a:prstGeom prst="rect">
            <a:avLst/>
          </a:prstGeom>
          <a:solidFill>
            <a:srgbClr val="E9EDF4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Simulations: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Electrical (netlist based)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Mechanical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Magnetic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Thermal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Quench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62" y="1684858"/>
            <a:ext cx="2235264" cy="118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9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SIS100: magnetic-field measurement system (dipoles)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57124" y="1653403"/>
            <a:ext cx="3956432" cy="111905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257123" y="1273033"/>
            <a:ext cx="395643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266425" y="1689519"/>
            <a:ext cx="3883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procurement of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magnetic field measurement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SIS100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dipoles: 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shafts to be operated at 4 K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based on CERN design of tangential coils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cxnSp>
        <p:nvCxnSpPr>
          <p:cNvPr id="26" name="Gerade Verbindung mit Pfeil 25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K1727/DG (2010), Annex to addendum #2, Addendum #9 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229" b="22214"/>
          <a:stretch/>
        </p:blipFill>
        <p:spPr bwMode="auto">
          <a:xfrm>
            <a:off x="647655" y="4411532"/>
            <a:ext cx="8005939" cy="15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b="32150"/>
          <a:stretch/>
        </p:blipFill>
        <p:spPr>
          <a:xfrm>
            <a:off x="1642810" y="3183094"/>
            <a:ext cx="4585738" cy="803541"/>
          </a:xfrm>
          <a:prstGeom prst="rect">
            <a:avLst/>
          </a:prstGeom>
        </p:spPr>
      </p:pic>
      <p:cxnSp>
        <p:nvCxnSpPr>
          <p:cNvPr id="53" name="Gerade Verbindung mit Pfeil 52"/>
          <p:cNvCxnSpPr/>
          <p:nvPr/>
        </p:nvCxnSpPr>
        <p:spPr>
          <a:xfrm flipH="1">
            <a:off x="2776365" y="4010327"/>
            <a:ext cx="303334" cy="908846"/>
          </a:xfrm>
          <a:prstGeom prst="straightConnector1">
            <a:avLst/>
          </a:prstGeom>
          <a:ln w="952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fik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"/>
          <a:stretch/>
        </p:blipFill>
        <p:spPr>
          <a:xfrm>
            <a:off x="6502156" y="2628996"/>
            <a:ext cx="2082448" cy="1364117"/>
          </a:xfrm>
          <a:prstGeom prst="rect">
            <a:avLst/>
          </a:prstGeom>
        </p:spPr>
      </p:pic>
      <p:sp>
        <p:nvSpPr>
          <p:cNvPr id="71" name="Textfeld 70"/>
          <p:cNvSpPr txBox="1"/>
          <p:nvPr/>
        </p:nvSpPr>
        <p:spPr>
          <a:xfrm>
            <a:off x="6600077" y="2204344"/>
            <a:ext cx="1588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ball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bearings</a:t>
            </a:r>
            <a:endParaRPr lang="de-DE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bellows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1121873" y="6151186"/>
            <a:ext cx="5375571" cy="0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triangle" w="sm" len="lg"/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6600077" y="6116790"/>
            <a:ext cx="228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SIS100 </a:t>
            </a:r>
            <a:r>
              <a:rPr lang="de-DE" sz="1200" dirty="0" err="1" smtClean="0"/>
              <a:t>dipole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magnetic</a:t>
            </a:r>
            <a:r>
              <a:rPr lang="de-DE" sz="1200" dirty="0" smtClean="0"/>
              <a:t> </a:t>
            </a:r>
            <a:r>
              <a:rPr lang="de-DE" sz="1200" dirty="0" err="1" smtClean="0"/>
              <a:t>field</a:t>
            </a:r>
            <a:r>
              <a:rPr lang="de-DE" sz="1200" dirty="0" smtClean="0"/>
              <a:t> </a:t>
            </a:r>
            <a:r>
              <a:rPr lang="de-DE" sz="1200" dirty="0" err="1" smtClean="0"/>
              <a:t>measurement</a:t>
            </a:r>
            <a:r>
              <a:rPr lang="de-DE" sz="1200" dirty="0" smtClean="0"/>
              <a:t> </a:t>
            </a:r>
            <a:r>
              <a:rPr lang="de-DE" sz="1200" dirty="0" err="1" smtClean="0"/>
              <a:t>system</a:t>
            </a:r>
            <a:endParaRPr lang="de-DE" sz="1200" dirty="0"/>
          </a:p>
        </p:txBody>
      </p:sp>
      <p:sp>
        <p:nvSpPr>
          <p:cNvPr id="41" name="Textfeld 40"/>
          <p:cNvSpPr txBox="1"/>
          <p:nvPr/>
        </p:nvSpPr>
        <p:spPr>
          <a:xfrm>
            <a:off x="7652613" y="4404282"/>
            <a:ext cx="127631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rotated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ferro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fluidic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feed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througth</a:t>
            </a:r>
            <a:endParaRPr lang="de-DE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890796" y="5284485"/>
            <a:ext cx="1132041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rotating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(MRU)</a:t>
            </a:r>
          </a:p>
        </p:txBody>
      </p:sp>
      <p:grpSp>
        <p:nvGrpSpPr>
          <p:cNvPr id="57" name="Gruppieren 56"/>
          <p:cNvGrpSpPr/>
          <p:nvPr/>
        </p:nvGrpSpPr>
        <p:grpSpPr>
          <a:xfrm>
            <a:off x="225787" y="3150569"/>
            <a:ext cx="1361921" cy="937383"/>
            <a:chOff x="838591" y="3368169"/>
            <a:chExt cx="3554190" cy="2434907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838591" y="3368169"/>
              <a:ext cx="3554190" cy="2434907"/>
              <a:chOff x="838591" y="3368169"/>
              <a:chExt cx="3554190" cy="2434907"/>
            </a:xfrm>
          </p:grpSpPr>
          <p:pic>
            <p:nvPicPr>
              <p:cNvPr id="62" name="Grafik 6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40000">
                <a:off x="838591" y="3368169"/>
                <a:ext cx="3151413" cy="2434907"/>
              </a:xfrm>
              <a:prstGeom prst="rect">
                <a:avLst/>
              </a:prstGeom>
            </p:spPr>
          </p:pic>
          <p:sp>
            <p:nvSpPr>
              <p:cNvPr id="63" name="Textfeld 62"/>
              <p:cNvSpPr txBox="1"/>
              <p:nvPr/>
            </p:nvSpPr>
            <p:spPr>
              <a:xfrm rot="16200000">
                <a:off x="3213924" y="4259217"/>
                <a:ext cx="1795471" cy="5622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53.26  ±0.04</a:t>
                </a:r>
                <a:endParaRPr lang="de-DE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5" name="Gerade Verbindung mit Pfeil 64"/>
              <p:cNvCxnSpPr/>
              <p:nvPr/>
            </p:nvCxnSpPr>
            <p:spPr>
              <a:xfrm>
                <a:off x="1447421" y="4109385"/>
                <a:ext cx="0" cy="946636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hteck 60"/>
            <p:cNvSpPr/>
            <p:nvPr/>
          </p:nvSpPr>
          <p:spPr>
            <a:xfrm>
              <a:off x="3666381" y="4138549"/>
              <a:ext cx="144016" cy="94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3" name="Textfeld 72"/>
          <p:cNvSpPr txBox="1"/>
          <p:nvPr/>
        </p:nvSpPr>
        <p:spPr>
          <a:xfrm>
            <a:off x="3139049" y="6145252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~ 3 m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Gerade Verbindung mit Pfeil 73"/>
          <p:cNvCxnSpPr/>
          <p:nvPr/>
        </p:nvCxnSpPr>
        <p:spPr>
          <a:xfrm flipH="1">
            <a:off x="7528641" y="4540779"/>
            <a:ext cx="149053" cy="490912"/>
          </a:xfrm>
          <a:prstGeom prst="straightConnector1">
            <a:avLst/>
          </a:prstGeom>
          <a:ln w="952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>
            <a:off x="2132345" y="3105015"/>
            <a:ext cx="3733888" cy="0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triangle" w="sm" len="lg"/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feld 75"/>
          <p:cNvSpPr txBox="1"/>
          <p:nvPr/>
        </p:nvSpPr>
        <p:spPr>
          <a:xfrm>
            <a:off x="2896354" y="2873570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7412550" y="4005174"/>
            <a:ext cx="1234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interconnections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Gerade Verbindung mit Pfeil 77"/>
          <p:cNvCxnSpPr/>
          <p:nvPr/>
        </p:nvCxnSpPr>
        <p:spPr>
          <a:xfrm flipH="1">
            <a:off x="5405428" y="4010327"/>
            <a:ext cx="1437107" cy="934359"/>
          </a:xfrm>
          <a:prstGeom prst="straightConnector1">
            <a:avLst/>
          </a:prstGeom>
          <a:ln w="952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/>
          <p:cNvSpPr txBox="1"/>
          <p:nvPr/>
        </p:nvSpPr>
        <p:spPr>
          <a:xfrm>
            <a:off x="3813268" y="4005174"/>
            <a:ext cx="250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tangential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coils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Gerade Verbindung mit Pfeil 39"/>
          <p:cNvCxnSpPr/>
          <p:nvPr/>
        </p:nvCxnSpPr>
        <p:spPr>
          <a:xfrm flipV="1">
            <a:off x="5291925" y="3577127"/>
            <a:ext cx="152747" cy="443498"/>
          </a:xfrm>
          <a:prstGeom prst="straightConnector1">
            <a:avLst/>
          </a:prstGeom>
          <a:ln w="952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refurbishment and adaption of the cryogenic test facility at B180/CERN (add. #2, #4, #5).</a:t>
            </a:r>
          </a:p>
        </p:txBody>
      </p:sp>
      <p:sp>
        <p:nvSpPr>
          <p:cNvPr id="4" name="Rechteck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refurbishment and adaption of the cryogenic test facility at B180/CERN (add. #2, #4, #5).</a:t>
            </a:r>
          </a:p>
        </p:txBody>
      </p:sp>
    </p:spTree>
    <p:extLst>
      <p:ext uri="{BB962C8B-B14F-4D97-AF65-F5344CB8AC3E}">
        <p14:creationId xmlns:p14="http://schemas.microsoft.com/office/powerpoint/2010/main" val="25802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41" grpId="0"/>
      <p:bldP spid="43" grpId="0"/>
      <p:bldP spid="76" grpId="0"/>
      <p:bldP spid="77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535118" y="6621712"/>
            <a:ext cx="174773" cy="2269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13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36662" t="28914" r="27886" b="34696"/>
          <a:stretch>
            <a:fillRect/>
          </a:stretch>
        </p:blipFill>
        <p:spPr>
          <a:xfrm>
            <a:off x="211034" y="1426916"/>
            <a:ext cx="1443026" cy="14378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" name="グループ"/>
          <p:cNvGrpSpPr/>
          <p:nvPr/>
        </p:nvGrpSpPr>
        <p:grpSpPr>
          <a:xfrm>
            <a:off x="334281" y="3392922"/>
            <a:ext cx="4304077" cy="3239835"/>
            <a:chOff x="38100" y="63500"/>
            <a:chExt cx="4304075" cy="3239834"/>
          </a:xfrm>
        </p:grpSpPr>
        <p:pic>
          <p:nvPicPr>
            <p:cNvPr id="131" name="pasted-image-2.png" descr="pasted-image-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5532" r="9200" b="11155"/>
            <a:stretch>
              <a:fillRect/>
            </a:stretch>
          </p:blipFill>
          <p:spPr>
            <a:xfrm>
              <a:off x="2450646" y="251108"/>
              <a:ext cx="1752047" cy="2709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asted-image-3.png" descr="pasted-image-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240" r="51745" b="13197"/>
            <a:stretch>
              <a:fillRect/>
            </a:stretch>
          </p:blipFill>
          <p:spPr>
            <a:xfrm>
              <a:off x="748350" y="329968"/>
              <a:ext cx="1706579" cy="2651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" name="Stray field / Main field…"/>
            <p:cNvSpPr txBox="1"/>
            <p:nvPr/>
          </p:nvSpPr>
          <p:spPr>
            <a:xfrm>
              <a:off x="697908" y="63500"/>
              <a:ext cx="3644268" cy="490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4013200">
                <a:defRPr sz="900" b="1"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t>Stray field / Main field </a:t>
              </a:r>
            </a:p>
            <a:p>
              <a:pPr algn="ctr" defTabSz="4013200">
                <a:defRPr sz="900"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t>(Preliminary optimisation)</a:t>
              </a:r>
            </a:p>
          </p:txBody>
        </p:sp>
        <p:pic>
          <p:nvPicPr>
            <p:cNvPr id="134" name="KS2D.png" descr="KS2D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8018" t="9663" r="21" b="9430"/>
            <a:stretch>
              <a:fillRect/>
            </a:stretch>
          </p:blipFill>
          <p:spPr>
            <a:xfrm>
              <a:off x="2338226" y="821471"/>
              <a:ext cx="730531" cy="175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71" extrusionOk="0">
                  <a:moveTo>
                    <a:pt x="988" y="8"/>
                  </a:moveTo>
                  <a:cubicBezTo>
                    <a:pt x="899" y="46"/>
                    <a:pt x="1095" y="144"/>
                    <a:pt x="1921" y="491"/>
                  </a:cubicBezTo>
                  <a:cubicBezTo>
                    <a:pt x="2905" y="904"/>
                    <a:pt x="3118" y="969"/>
                    <a:pt x="3227" y="896"/>
                  </a:cubicBezTo>
                  <a:cubicBezTo>
                    <a:pt x="3252" y="878"/>
                    <a:pt x="2786" y="662"/>
                    <a:pt x="2189" y="413"/>
                  </a:cubicBezTo>
                  <a:cubicBezTo>
                    <a:pt x="1329" y="53"/>
                    <a:pt x="1077" y="-29"/>
                    <a:pt x="988" y="8"/>
                  </a:cubicBezTo>
                  <a:close/>
                  <a:moveTo>
                    <a:pt x="988" y="545"/>
                  </a:moveTo>
                  <a:cubicBezTo>
                    <a:pt x="894" y="585"/>
                    <a:pt x="1068" y="673"/>
                    <a:pt x="1956" y="1027"/>
                  </a:cubicBezTo>
                  <a:cubicBezTo>
                    <a:pt x="2554" y="1266"/>
                    <a:pt x="3074" y="1461"/>
                    <a:pt x="3110" y="1461"/>
                  </a:cubicBezTo>
                  <a:cubicBezTo>
                    <a:pt x="3350" y="1461"/>
                    <a:pt x="3148" y="1345"/>
                    <a:pt x="2189" y="944"/>
                  </a:cubicBezTo>
                  <a:cubicBezTo>
                    <a:pt x="1301" y="573"/>
                    <a:pt x="1082" y="503"/>
                    <a:pt x="988" y="545"/>
                  </a:cubicBezTo>
                  <a:close/>
                  <a:moveTo>
                    <a:pt x="673" y="1173"/>
                  </a:moveTo>
                  <a:cubicBezTo>
                    <a:pt x="601" y="1185"/>
                    <a:pt x="552" y="1212"/>
                    <a:pt x="568" y="1232"/>
                  </a:cubicBezTo>
                  <a:cubicBezTo>
                    <a:pt x="585" y="1252"/>
                    <a:pt x="1131" y="1419"/>
                    <a:pt x="1781" y="1607"/>
                  </a:cubicBezTo>
                  <a:cubicBezTo>
                    <a:pt x="2957" y="1948"/>
                    <a:pt x="3237" y="2006"/>
                    <a:pt x="3180" y="1900"/>
                  </a:cubicBezTo>
                  <a:cubicBezTo>
                    <a:pt x="3137" y="1817"/>
                    <a:pt x="828" y="1148"/>
                    <a:pt x="673" y="1173"/>
                  </a:cubicBezTo>
                  <a:close/>
                  <a:moveTo>
                    <a:pt x="627" y="1680"/>
                  </a:moveTo>
                  <a:cubicBezTo>
                    <a:pt x="555" y="1717"/>
                    <a:pt x="548" y="1745"/>
                    <a:pt x="603" y="1754"/>
                  </a:cubicBezTo>
                  <a:cubicBezTo>
                    <a:pt x="653" y="1761"/>
                    <a:pt x="1226" y="1913"/>
                    <a:pt x="1874" y="2090"/>
                  </a:cubicBezTo>
                  <a:cubicBezTo>
                    <a:pt x="2644" y="2300"/>
                    <a:pt x="3087" y="2397"/>
                    <a:pt x="3145" y="2373"/>
                  </a:cubicBezTo>
                  <a:cubicBezTo>
                    <a:pt x="3259" y="2325"/>
                    <a:pt x="3279" y="2335"/>
                    <a:pt x="1898" y="1944"/>
                  </a:cubicBezTo>
                  <a:cubicBezTo>
                    <a:pt x="873" y="1653"/>
                    <a:pt x="732" y="1627"/>
                    <a:pt x="627" y="1680"/>
                  </a:cubicBezTo>
                  <a:close/>
                  <a:moveTo>
                    <a:pt x="603" y="2095"/>
                  </a:moveTo>
                  <a:cubicBezTo>
                    <a:pt x="561" y="2101"/>
                    <a:pt x="555" y="2122"/>
                    <a:pt x="580" y="2153"/>
                  </a:cubicBezTo>
                  <a:cubicBezTo>
                    <a:pt x="596" y="2174"/>
                    <a:pt x="1132" y="2334"/>
                    <a:pt x="1781" y="2509"/>
                  </a:cubicBezTo>
                  <a:cubicBezTo>
                    <a:pt x="2430" y="2684"/>
                    <a:pt x="3013" y="2829"/>
                    <a:pt x="3075" y="2831"/>
                  </a:cubicBezTo>
                  <a:cubicBezTo>
                    <a:pt x="3410" y="2839"/>
                    <a:pt x="3061" y="2704"/>
                    <a:pt x="1968" y="2402"/>
                  </a:cubicBezTo>
                  <a:cubicBezTo>
                    <a:pt x="1162" y="2179"/>
                    <a:pt x="730" y="2078"/>
                    <a:pt x="603" y="2095"/>
                  </a:cubicBezTo>
                  <a:close/>
                  <a:moveTo>
                    <a:pt x="813" y="2538"/>
                  </a:moveTo>
                  <a:cubicBezTo>
                    <a:pt x="617" y="2505"/>
                    <a:pt x="557" y="2517"/>
                    <a:pt x="557" y="2563"/>
                  </a:cubicBezTo>
                  <a:cubicBezTo>
                    <a:pt x="557" y="2581"/>
                    <a:pt x="1119" y="2744"/>
                    <a:pt x="1804" y="2924"/>
                  </a:cubicBezTo>
                  <a:cubicBezTo>
                    <a:pt x="2634" y="3141"/>
                    <a:pt x="3073" y="3237"/>
                    <a:pt x="3134" y="3211"/>
                  </a:cubicBezTo>
                  <a:cubicBezTo>
                    <a:pt x="3263" y="3157"/>
                    <a:pt x="3191" y="3133"/>
                    <a:pt x="1874" y="2792"/>
                  </a:cubicBezTo>
                  <a:cubicBezTo>
                    <a:pt x="1342" y="2654"/>
                    <a:pt x="1009" y="2572"/>
                    <a:pt x="813" y="2538"/>
                  </a:cubicBezTo>
                  <a:close/>
                  <a:moveTo>
                    <a:pt x="603" y="2889"/>
                  </a:moveTo>
                  <a:cubicBezTo>
                    <a:pt x="553" y="2889"/>
                    <a:pt x="510" y="2912"/>
                    <a:pt x="510" y="2943"/>
                  </a:cubicBezTo>
                  <a:cubicBezTo>
                    <a:pt x="510" y="2975"/>
                    <a:pt x="1035" y="3127"/>
                    <a:pt x="1734" y="3294"/>
                  </a:cubicBezTo>
                  <a:cubicBezTo>
                    <a:pt x="2986" y="3594"/>
                    <a:pt x="3196" y="3632"/>
                    <a:pt x="3192" y="3548"/>
                  </a:cubicBezTo>
                  <a:cubicBezTo>
                    <a:pt x="3190" y="3501"/>
                    <a:pt x="784" y="2889"/>
                    <a:pt x="603" y="2889"/>
                  </a:cubicBezTo>
                  <a:close/>
                  <a:moveTo>
                    <a:pt x="580" y="3250"/>
                  </a:moveTo>
                  <a:cubicBezTo>
                    <a:pt x="540" y="3252"/>
                    <a:pt x="510" y="3276"/>
                    <a:pt x="510" y="3309"/>
                  </a:cubicBezTo>
                  <a:cubicBezTo>
                    <a:pt x="510" y="3346"/>
                    <a:pt x="986" y="3480"/>
                    <a:pt x="1781" y="3665"/>
                  </a:cubicBezTo>
                  <a:cubicBezTo>
                    <a:pt x="2481" y="3828"/>
                    <a:pt x="3085" y="3956"/>
                    <a:pt x="3122" y="3947"/>
                  </a:cubicBezTo>
                  <a:cubicBezTo>
                    <a:pt x="3330" y="3900"/>
                    <a:pt x="3065" y="3811"/>
                    <a:pt x="1921" y="3543"/>
                  </a:cubicBezTo>
                  <a:cubicBezTo>
                    <a:pt x="1223" y="3379"/>
                    <a:pt x="619" y="3249"/>
                    <a:pt x="580" y="3250"/>
                  </a:cubicBezTo>
                  <a:close/>
                  <a:moveTo>
                    <a:pt x="650" y="3587"/>
                  </a:moveTo>
                  <a:cubicBezTo>
                    <a:pt x="567" y="3579"/>
                    <a:pt x="520" y="3583"/>
                    <a:pt x="475" y="3606"/>
                  </a:cubicBezTo>
                  <a:cubicBezTo>
                    <a:pt x="386" y="3651"/>
                    <a:pt x="599" y="3713"/>
                    <a:pt x="1711" y="3967"/>
                  </a:cubicBezTo>
                  <a:cubicBezTo>
                    <a:pt x="2465" y="4139"/>
                    <a:pt x="3090" y="4263"/>
                    <a:pt x="3134" y="4245"/>
                  </a:cubicBezTo>
                  <a:cubicBezTo>
                    <a:pt x="3266" y="4190"/>
                    <a:pt x="3133" y="4139"/>
                    <a:pt x="2306" y="3952"/>
                  </a:cubicBezTo>
                  <a:cubicBezTo>
                    <a:pt x="1868" y="3853"/>
                    <a:pt x="1302" y="3725"/>
                    <a:pt x="1046" y="3665"/>
                  </a:cubicBezTo>
                  <a:cubicBezTo>
                    <a:pt x="849" y="3618"/>
                    <a:pt x="732" y="3595"/>
                    <a:pt x="650" y="3587"/>
                  </a:cubicBezTo>
                  <a:close/>
                  <a:moveTo>
                    <a:pt x="428" y="3918"/>
                  </a:moveTo>
                  <a:cubicBezTo>
                    <a:pt x="375" y="3976"/>
                    <a:pt x="770" y="4076"/>
                    <a:pt x="2236" y="4386"/>
                  </a:cubicBezTo>
                  <a:cubicBezTo>
                    <a:pt x="2636" y="4471"/>
                    <a:pt x="3005" y="4538"/>
                    <a:pt x="3052" y="4532"/>
                  </a:cubicBezTo>
                  <a:cubicBezTo>
                    <a:pt x="3315" y="4502"/>
                    <a:pt x="3059" y="4423"/>
                    <a:pt x="1839" y="4157"/>
                  </a:cubicBezTo>
                  <a:cubicBezTo>
                    <a:pt x="786" y="3927"/>
                    <a:pt x="468" y="3875"/>
                    <a:pt x="428" y="3918"/>
                  </a:cubicBezTo>
                  <a:close/>
                  <a:moveTo>
                    <a:pt x="463" y="4201"/>
                  </a:moveTo>
                  <a:cubicBezTo>
                    <a:pt x="414" y="4201"/>
                    <a:pt x="370" y="4227"/>
                    <a:pt x="370" y="4255"/>
                  </a:cubicBezTo>
                  <a:cubicBezTo>
                    <a:pt x="370" y="4282"/>
                    <a:pt x="942" y="4419"/>
                    <a:pt x="1629" y="4557"/>
                  </a:cubicBezTo>
                  <a:cubicBezTo>
                    <a:pt x="2949" y="4822"/>
                    <a:pt x="3053" y="4834"/>
                    <a:pt x="3145" y="4771"/>
                  </a:cubicBezTo>
                  <a:cubicBezTo>
                    <a:pt x="3198" y="4735"/>
                    <a:pt x="685" y="4201"/>
                    <a:pt x="463" y="4201"/>
                  </a:cubicBezTo>
                  <a:close/>
                  <a:moveTo>
                    <a:pt x="358" y="4552"/>
                  </a:moveTo>
                  <a:cubicBezTo>
                    <a:pt x="319" y="4578"/>
                    <a:pt x="323" y="4616"/>
                    <a:pt x="358" y="4630"/>
                  </a:cubicBezTo>
                  <a:cubicBezTo>
                    <a:pt x="394" y="4644"/>
                    <a:pt x="966" y="4758"/>
                    <a:pt x="1641" y="4883"/>
                  </a:cubicBezTo>
                  <a:cubicBezTo>
                    <a:pt x="2316" y="5009"/>
                    <a:pt x="2929" y="5106"/>
                    <a:pt x="2994" y="5103"/>
                  </a:cubicBezTo>
                  <a:cubicBezTo>
                    <a:pt x="3298" y="5086"/>
                    <a:pt x="3010" y="5008"/>
                    <a:pt x="1769" y="4766"/>
                  </a:cubicBezTo>
                  <a:cubicBezTo>
                    <a:pt x="766" y="4571"/>
                    <a:pt x="412" y="4516"/>
                    <a:pt x="358" y="4552"/>
                  </a:cubicBezTo>
                  <a:close/>
                  <a:moveTo>
                    <a:pt x="8253" y="4835"/>
                  </a:moveTo>
                  <a:cubicBezTo>
                    <a:pt x="8119" y="4810"/>
                    <a:pt x="7892" y="4887"/>
                    <a:pt x="7087" y="5244"/>
                  </a:cubicBezTo>
                  <a:cubicBezTo>
                    <a:pt x="6140" y="5664"/>
                    <a:pt x="6012" y="5745"/>
                    <a:pt x="6259" y="5746"/>
                  </a:cubicBezTo>
                  <a:cubicBezTo>
                    <a:pt x="6318" y="5747"/>
                    <a:pt x="6397" y="5760"/>
                    <a:pt x="6434" y="5776"/>
                  </a:cubicBezTo>
                  <a:cubicBezTo>
                    <a:pt x="6568" y="5832"/>
                    <a:pt x="6681" y="5798"/>
                    <a:pt x="7705" y="5395"/>
                  </a:cubicBezTo>
                  <a:cubicBezTo>
                    <a:pt x="8678" y="5013"/>
                    <a:pt x="8896" y="4873"/>
                    <a:pt x="8556" y="4864"/>
                  </a:cubicBezTo>
                  <a:cubicBezTo>
                    <a:pt x="8482" y="4862"/>
                    <a:pt x="8345" y="4851"/>
                    <a:pt x="8253" y="4835"/>
                  </a:cubicBezTo>
                  <a:close/>
                  <a:moveTo>
                    <a:pt x="393" y="4854"/>
                  </a:moveTo>
                  <a:cubicBezTo>
                    <a:pt x="377" y="4873"/>
                    <a:pt x="359" y="4902"/>
                    <a:pt x="358" y="4918"/>
                  </a:cubicBezTo>
                  <a:cubicBezTo>
                    <a:pt x="357" y="4933"/>
                    <a:pt x="947" y="5051"/>
                    <a:pt x="1664" y="5181"/>
                  </a:cubicBezTo>
                  <a:cubicBezTo>
                    <a:pt x="2960" y="5416"/>
                    <a:pt x="3111" y="5434"/>
                    <a:pt x="3169" y="5361"/>
                  </a:cubicBezTo>
                  <a:cubicBezTo>
                    <a:pt x="3206" y="5314"/>
                    <a:pt x="434" y="4808"/>
                    <a:pt x="393" y="4854"/>
                  </a:cubicBezTo>
                  <a:close/>
                  <a:moveTo>
                    <a:pt x="557" y="5161"/>
                  </a:moveTo>
                  <a:cubicBezTo>
                    <a:pt x="352" y="5136"/>
                    <a:pt x="332" y="5156"/>
                    <a:pt x="312" y="5195"/>
                  </a:cubicBezTo>
                  <a:cubicBezTo>
                    <a:pt x="289" y="5238"/>
                    <a:pt x="630" y="5316"/>
                    <a:pt x="1618" y="5488"/>
                  </a:cubicBezTo>
                  <a:cubicBezTo>
                    <a:pt x="2357" y="5616"/>
                    <a:pt x="2997" y="5720"/>
                    <a:pt x="3029" y="5722"/>
                  </a:cubicBezTo>
                  <a:cubicBezTo>
                    <a:pt x="3061" y="5724"/>
                    <a:pt x="3107" y="5703"/>
                    <a:pt x="3134" y="5673"/>
                  </a:cubicBezTo>
                  <a:cubicBezTo>
                    <a:pt x="3169" y="5634"/>
                    <a:pt x="2824" y="5558"/>
                    <a:pt x="1886" y="5390"/>
                  </a:cubicBezTo>
                  <a:cubicBezTo>
                    <a:pt x="1144" y="5258"/>
                    <a:pt x="762" y="5186"/>
                    <a:pt x="557" y="5161"/>
                  </a:cubicBezTo>
                  <a:close/>
                  <a:moveTo>
                    <a:pt x="11075" y="5410"/>
                  </a:moveTo>
                  <a:cubicBezTo>
                    <a:pt x="10890" y="5450"/>
                    <a:pt x="10576" y="5543"/>
                    <a:pt x="9991" y="5717"/>
                  </a:cubicBezTo>
                  <a:cubicBezTo>
                    <a:pt x="8703" y="6100"/>
                    <a:pt x="8611" y="6147"/>
                    <a:pt x="9175" y="6200"/>
                  </a:cubicBezTo>
                  <a:cubicBezTo>
                    <a:pt x="9309" y="6212"/>
                    <a:pt x="9528" y="6256"/>
                    <a:pt x="9653" y="6297"/>
                  </a:cubicBezTo>
                  <a:cubicBezTo>
                    <a:pt x="9778" y="6338"/>
                    <a:pt x="9939" y="6362"/>
                    <a:pt x="10014" y="6351"/>
                  </a:cubicBezTo>
                  <a:cubicBezTo>
                    <a:pt x="10236" y="6317"/>
                    <a:pt x="12381" y="5752"/>
                    <a:pt x="12440" y="5712"/>
                  </a:cubicBezTo>
                  <a:cubicBezTo>
                    <a:pt x="12470" y="5692"/>
                    <a:pt x="12374" y="5639"/>
                    <a:pt x="12230" y="5595"/>
                  </a:cubicBezTo>
                  <a:cubicBezTo>
                    <a:pt x="12086" y="5551"/>
                    <a:pt x="11970" y="5526"/>
                    <a:pt x="11962" y="5537"/>
                  </a:cubicBezTo>
                  <a:cubicBezTo>
                    <a:pt x="11953" y="5547"/>
                    <a:pt x="11857" y="5523"/>
                    <a:pt x="11752" y="5483"/>
                  </a:cubicBezTo>
                  <a:cubicBezTo>
                    <a:pt x="11647" y="5443"/>
                    <a:pt x="11554" y="5422"/>
                    <a:pt x="11554" y="5439"/>
                  </a:cubicBezTo>
                  <a:cubicBezTo>
                    <a:pt x="11554" y="5456"/>
                    <a:pt x="11481" y="5444"/>
                    <a:pt x="11390" y="5410"/>
                  </a:cubicBezTo>
                  <a:cubicBezTo>
                    <a:pt x="11312" y="5380"/>
                    <a:pt x="11261" y="5370"/>
                    <a:pt x="11075" y="5410"/>
                  </a:cubicBezTo>
                  <a:close/>
                  <a:moveTo>
                    <a:pt x="312" y="5483"/>
                  </a:moveTo>
                  <a:cubicBezTo>
                    <a:pt x="284" y="5514"/>
                    <a:pt x="270" y="5545"/>
                    <a:pt x="288" y="5551"/>
                  </a:cubicBezTo>
                  <a:cubicBezTo>
                    <a:pt x="307" y="5558"/>
                    <a:pt x="906" y="5659"/>
                    <a:pt x="1606" y="5776"/>
                  </a:cubicBezTo>
                  <a:cubicBezTo>
                    <a:pt x="2306" y="5892"/>
                    <a:pt x="2929" y="5984"/>
                    <a:pt x="2994" y="5980"/>
                  </a:cubicBezTo>
                  <a:cubicBezTo>
                    <a:pt x="3305" y="5964"/>
                    <a:pt x="2954" y="5879"/>
                    <a:pt x="1711" y="5663"/>
                  </a:cubicBezTo>
                  <a:cubicBezTo>
                    <a:pt x="630" y="5476"/>
                    <a:pt x="352" y="5439"/>
                    <a:pt x="312" y="5483"/>
                  </a:cubicBezTo>
                  <a:close/>
                  <a:moveTo>
                    <a:pt x="347" y="5858"/>
                  </a:moveTo>
                  <a:cubicBezTo>
                    <a:pt x="235" y="5844"/>
                    <a:pt x="195" y="5858"/>
                    <a:pt x="195" y="5907"/>
                  </a:cubicBezTo>
                  <a:cubicBezTo>
                    <a:pt x="195" y="5965"/>
                    <a:pt x="430" y="6002"/>
                    <a:pt x="1536" y="6131"/>
                  </a:cubicBezTo>
                  <a:cubicBezTo>
                    <a:pt x="3100" y="6314"/>
                    <a:pt x="3099" y="6313"/>
                    <a:pt x="3099" y="6239"/>
                  </a:cubicBezTo>
                  <a:cubicBezTo>
                    <a:pt x="3099" y="6207"/>
                    <a:pt x="3087" y="6185"/>
                    <a:pt x="3064" y="6185"/>
                  </a:cubicBezTo>
                  <a:cubicBezTo>
                    <a:pt x="3027" y="6185"/>
                    <a:pt x="791" y="5917"/>
                    <a:pt x="347" y="5858"/>
                  </a:cubicBezTo>
                  <a:close/>
                  <a:moveTo>
                    <a:pt x="13944" y="6083"/>
                  </a:moveTo>
                  <a:lnTo>
                    <a:pt x="12696" y="6395"/>
                  </a:lnTo>
                  <a:cubicBezTo>
                    <a:pt x="12015" y="6566"/>
                    <a:pt x="11435" y="6717"/>
                    <a:pt x="11402" y="6731"/>
                  </a:cubicBezTo>
                  <a:cubicBezTo>
                    <a:pt x="11369" y="6745"/>
                    <a:pt x="11539" y="6841"/>
                    <a:pt x="11787" y="6941"/>
                  </a:cubicBezTo>
                  <a:lnTo>
                    <a:pt x="12242" y="7121"/>
                  </a:lnTo>
                  <a:lnTo>
                    <a:pt x="13583" y="6843"/>
                  </a:lnTo>
                  <a:cubicBezTo>
                    <a:pt x="14320" y="6691"/>
                    <a:pt x="14924" y="6548"/>
                    <a:pt x="14924" y="6526"/>
                  </a:cubicBezTo>
                  <a:cubicBezTo>
                    <a:pt x="14924" y="6505"/>
                    <a:pt x="14704" y="6393"/>
                    <a:pt x="14434" y="6283"/>
                  </a:cubicBezTo>
                  <a:lnTo>
                    <a:pt x="13944" y="6083"/>
                  </a:lnTo>
                  <a:close/>
                  <a:moveTo>
                    <a:pt x="218" y="6185"/>
                  </a:moveTo>
                  <a:cubicBezTo>
                    <a:pt x="182" y="6197"/>
                    <a:pt x="181" y="6220"/>
                    <a:pt x="183" y="6248"/>
                  </a:cubicBezTo>
                  <a:cubicBezTo>
                    <a:pt x="184" y="6264"/>
                    <a:pt x="752" y="6337"/>
                    <a:pt x="1443" y="6414"/>
                  </a:cubicBezTo>
                  <a:cubicBezTo>
                    <a:pt x="2133" y="6491"/>
                    <a:pt x="2788" y="6558"/>
                    <a:pt x="2901" y="6560"/>
                  </a:cubicBezTo>
                  <a:cubicBezTo>
                    <a:pt x="3314" y="6569"/>
                    <a:pt x="3089" y="6487"/>
                    <a:pt x="2492" y="6414"/>
                  </a:cubicBezTo>
                  <a:cubicBezTo>
                    <a:pt x="771" y="6203"/>
                    <a:pt x="328" y="6150"/>
                    <a:pt x="218" y="6185"/>
                  </a:cubicBezTo>
                  <a:close/>
                  <a:moveTo>
                    <a:pt x="452" y="6497"/>
                  </a:moveTo>
                  <a:cubicBezTo>
                    <a:pt x="237" y="6483"/>
                    <a:pt x="171" y="6492"/>
                    <a:pt x="148" y="6517"/>
                  </a:cubicBezTo>
                  <a:cubicBezTo>
                    <a:pt x="119" y="6549"/>
                    <a:pt x="111" y="6580"/>
                    <a:pt x="125" y="6585"/>
                  </a:cubicBezTo>
                  <a:cubicBezTo>
                    <a:pt x="139" y="6589"/>
                    <a:pt x="741" y="6652"/>
                    <a:pt x="1466" y="6726"/>
                  </a:cubicBezTo>
                  <a:cubicBezTo>
                    <a:pt x="2981" y="6881"/>
                    <a:pt x="3099" y="6888"/>
                    <a:pt x="3099" y="6819"/>
                  </a:cubicBezTo>
                  <a:cubicBezTo>
                    <a:pt x="3099" y="6786"/>
                    <a:pt x="2610" y="6716"/>
                    <a:pt x="1653" y="6614"/>
                  </a:cubicBezTo>
                  <a:cubicBezTo>
                    <a:pt x="1031" y="6548"/>
                    <a:pt x="666" y="6511"/>
                    <a:pt x="452" y="6497"/>
                  </a:cubicBezTo>
                  <a:close/>
                  <a:moveTo>
                    <a:pt x="172" y="6824"/>
                  </a:moveTo>
                  <a:cubicBezTo>
                    <a:pt x="42" y="6878"/>
                    <a:pt x="25" y="6877"/>
                    <a:pt x="1606" y="7038"/>
                  </a:cubicBezTo>
                  <a:cubicBezTo>
                    <a:pt x="3110" y="7192"/>
                    <a:pt x="3099" y="7189"/>
                    <a:pt x="3099" y="7121"/>
                  </a:cubicBezTo>
                  <a:cubicBezTo>
                    <a:pt x="3099" y="7045"/>
                    <a:pt x="317" y="6763"/>
                    <a:pt x="172" y="6824"/>
                  </a:cubicBezTo>
                  <a:close/>
                  <a:moveTo>
                    <a:pt x="15612" y="6848"/>
                  </a:moveTo>
                  <a:cubicBezTo>
                    <a:pt x="15526" y="6834"/>
                    <a:pt x="13037" y="7287"/>
                    <a:pt x="12848" y="7350"/>
                  </a:cubicBezTo>
                  <a:cubicBezTo>
                    <a:pt x="12828" y="7357"/>
                    <a:pt x="12954" y="7430"/>
                    <a:pt x="13128" y="7511"/>
                  </a:cubicBezTo>
                  <a:cubicBezTo>
                    <a:pt x="13302" y="7592"/>
                    <a:pt x="13512" y="7713"/>
                    <a:pt x="13606" y="7779"/>
                  </a:cubicBezTo>
                  <a:cubicBezTo>
                    <a:pt x="13700" y="7846"/>
                    <a:pt x="13804" y="7896"/>
                    <a:pt x="13828" y="7896"/>
                  </a:cubicBezTo>
                  <a:cubicBezTo>
                    <a:pt x="13913" y="7896"/>
                    <a:pt x="16511" y="7468"/>
                    <a:pt x="16580" y="7443"/>
                  </a:cubicBezTo>
                  <a:cubicBezTo>
                    <a:pt x="16659" y="7413"/>
                    <a:pt x="15785" y="6876"/>
                    <a:pt x="15612" y="6848"/>
                  </a:cubicBezTo>
                  <a:close/>
                  <a:moveTo>
                    <a:pt x="347" y="7102"/>
                  </a:moveTo>
                  <a:cubicBezTo>
                    <a:pt x="148" y="7093"/>
                    <a:pt x="143" y="7110"/>
                    <a:pt x="125" y="7145"/>
                  </a:cubicBezTo>
                  <a:cubicBezTo>
                    <a:pt x="106" y="7184"/>
                    <a:pt x="440" y="7230"/>
                    <a:pt x="1396" y="7316"/>
                  </a:cubicBezTo>
                  <a:cubicBezTo>
                    <a:pt x="2886" y="7450"/>
                    <a:pt x="3099" y="7461"/>
                    <a:pt x="3099" y="7394"/>
                  </a:cubicBezTo>
                  <a:cubicBezTo>
                    <a:pt x="3099" y="7363"/>
                    <a:pt x="2606" y="7300"/>
                    <a:pt x="1711" y="7219"/>
                  </a:cubicBezTo>
                  <a:cubicBezTo>
                    <a:pt x="927" y="7147"/>
                    <a:pt x="545" y="7110"/>
                    <a:pt x="347" y="7102"/>
                  </a:cubicBezTo>
                  <a:close/>
                  <a:moveTo>
                    <a:pt x="312" y="7409"/>
                  </a:moveTo>
                  <a:cubicBezTo>
                    <a:pt x="108" y="7401"/>
                    <a:pt x="102" y="7419"/>
                    <a:pt x="102" y="7457"/>
                  </a:cubicBezTo>
                  <a:cubicBezTo>
                    <a:pt x="102" y="7489"/>
                    <a:pt x="113" y="7520"/>
                    <a:pt x="125" y="7521"/>
                  </a:cubicBezTo>
                  <a:cubicBezTo>
                    <a:pt x="138" y="7522"/>
                    <a:pt x="741" y="7568"/>
                    <a:pt x="1466" y="7628"/>
                  </a:cubicBezTo>
                  <a:cubicBezTo>
                    <a:pt x="3030" y="7757"/>
                    <a:pt x="3099" y="7762"/>
                    <a:pt x="3099" y="7696"/>
                  </a:cubicBezTo>
                  <a:cubicBezTo>
                    <a:pt x="3099" y="7662"/>
                    <a:pt x="2656" y="7608"/>
                    <a:pt x="1711" y="7526"/>
                  </a:cubicBezTo>
                  <a:cubicBezTo>
                    <a:pt x="912" y="7456"/>
                    <a:pt x="515" y="7417"/>
                    <a:pt x="312" y="7409"/>
                  </a:cubicBezTo>
                  <a:close/>
                  <a:moveTo>
                    <a:pt x="300" y="7711"/>
                  </a:moveTo>
                  <a:cubicBezTo>
                    <a:pt x="137" y="7708"/>
                    <a:pt x="102" y="7728"/>
                    <a:pt x="102" y="7765"/>
                  </a:cubicBezTo>
                  <a:cubicBezTo>
                    <a:pt x="102" y="7799"/>
                    <a:pt x="231" y="7827"/>
                    <a:pt x="440" y="7843"/>
                  </a:cubicBezTo>
                  <a:cubicBezTo>
                    <a:pt x="627" y="7857"/>
                    <a:pt x="1252" y="7907"/>
                    <a:pt x="1828" y="7955"/>
                  </a:cubicBezTo>
                  <a:cubicBezTo>
                    <a:pt x="3119" y="8061"/>
                    <a:pt x="3099" y="8060"/>
                    <a:pt x="3099" y="7994"/>
                  </a:cubicBezTo>
                  <a:cubicBezTo>
                    <a:pt x="3099" y="7958"/>
                    <a:pt x="2918" y="7925"/>
                    <a:pt x="2574" y="7896"/>
                  </a:cubicBezTo>
                  <a:cubicBezTo>
                    <a:pt x="2286" y="7872"/>
                    <a:pt x="1692" y="7819"/>
                    <a:pt x="1245" y="7779"/>
                  </a:cubicBezTo>
                  <a:cubicBezTo>
                    <a:pt x="756" y="7735"/>
                    <a:pt x="463" y="7714"/>
                    <a:pt x="300" y="7711"/>
                  </a:cubicBezTo>
                  <a:close/>
                  <a:moveTo>
                    <a:pt x="17279" y="7896"/>
                  </a:moveTo>
                  <a:cubicBezTo>
                    <a:pt x="17158" y="7896"/>
                    <a:pt x="14461" y="8231"/>
                    <a:pt x="14411" y="8252"/>
                  </a:cubicBezTo>
                  <a:cubicBezTo>
                    <a:pt x="14387" y="8262"/>
                    <a:pt x="14472" y="8355"/>
                    <a:pt x="14597" y="8457"/>
                  </a:cubicBezTo>
                  <a:cubicBezTo>
                    <a:pt x="14796" y="8618"/>
                    <a:pt x="14929" y="8747"/>
                    <a:pt x="15297" y="9144"/>
                  </a:cubicBezTo>
                  <a:cubicBezTo>
                    <a:pt x="15357" y="9209"/>
                    <a:pt x="15424" y="9226"/>
                    <a:pt x="15577" y="9213"/>
                  </a:cubicBezTo>
                  <a:cubicBezTo>
                    <a:pt x="15690" y="9202"/>
                    <a:pt x="16353" y="9156"/>
                    <a:pt x="17046" y="9110"/>
                  </a:cubicBezTo>
                  <a:lnTo>
                    <a:pt x="18306" y="9027"/>
                  </a:lnTo>
                  <a:lnTo>
                    <a:pt x="18247" y="8876"/>
                  </a:lnTo>
                  <a:cubicBezTo>
                    <a:pt x="18189" y="8722"/>
                    <a:pt x="18093" y="8612"/>
                    <a:pt x="17699" y="8262"/>
                  </a:cubicBezTo>
                  <a:cubicBezTo>
                    <a:pt x="17581" y="8157"/>
                    <a:pt x="17451" y="8031"/>
                    <a:pt x="17419" y="7984"/>
                  </a:cubicBezTo>
                  <a:cubicBezTo>
                    <a:pt x="17388" y="7937"/>
                    <a:pt x="17325" y="7896"/>
                    <a:pt x="17279" y="7896"/>
                  </a:cubicBezTo>
                  <a:close/>
                  <a:moveTo>
                    <a:pt x="347" y="8023"/>
                  </a:moveTo>
                  <a:cubicBezTo>
                    <a:pt x="157" y="8008"/>
                    <a:pt x="102" y="8015"/>
                    <a:pt x="102" y="8062"/>
                  </a:cubicBezTo>
                  <a:cubicBezTo>
                    <a:pt x="102" y="8096"/>
                    <a:pt x="113" y="8129"/>
                    <a:pt x="125" y="8130"/>
                  </a:cubicBezTo>
                  <a:cubicBezTo>
                    <a:pt x="138" y="8131"/>
                    <a:pt x="698" y="8169"/>
                    <a:pt x="1373" y="8218"/>
                  </a:cubicBezTo>
                  <a:cubicBezTo>
                    <a:pt x="2845" y="8325"/>
                    <a:pt x="3099" y="8331"/>
                    <a:pt x="3099" y="8267"/>
                  </a:cubicBezTo>
                  <a:cubicBezTo>
                    <a:pt x="3099" y="8234"/>
                    <a:pt x="2691" y="8190"/>
                    <a:pt x="1851" y="8130"/>
                  </a:cubicBezTo>
                  <a:cubicBezTo>
                    <a:pt x="1163" y="8081"/>
                    <a:pt x="484" y="8034"/>
                    <a:pt x="347" y="8023"/>
                  </a:cubicBezTo>
                  <a:close/>
                  <a:moveTo>
                    <a:pt x="137" y="8364"/>
                  </a:moveTo>
                  <a:cubicBezTo>
                    <a:pt x="110" y="8372"/>
                    <a:pt x="100" y="8389"/>
                    <a:pt x="113" y="8418"/>
                  </a:cubicBezTo>
                  <a:cubicBezTo>
                    <a:pt x="142" y="8480"/>
                    <a:pt x="310" y="8496"/>
                    <a:pt x="1373" y="8550"/>
                  </a:cubicBezTo>
                  <a:cubicBezTo>
                    <a:pt x="2969" y="8630"/>
                    <a:pt x="3099" y="8630"/>
                    <a:pt x="3099" y="8569"/>
                  </a:cubicBezTo>
                  <a:cubicBezTo>
                    <a:pt x="3099" y="8533"/>
                    <a:pt x="2737" y="8501"/>
                    <a:pt x="1804" y="8452"/>
                  </a:cubicBezTo>
                  <a:cubicBezTo>
                    <a:pt x="1092" y="8415"/>
                    <a:pt x="417" y="8376"/>
                    <a:pt x="300" y="8364"/>
                  </a:cubicBezTo>
                  <a:cubicBezTo>
                    <a:pt x="214" y="8356"/>
                    <a:pt x="164" y="8357"/>
                    <a:pt x="137" y="8364"/>
                  </a:cubicBezTo>
                  <a:close/>
                  <a:moveTo>
                    <a:pt x="67" y="8696"/>
                  </a:moveTo>
                  <a:cubicBezTo>
                    <a:pt x="16" y="8717"/>
                    <a:pt x="0" y="8746"/>
                    <a:pt x="32" y="8759"/>
                  </a:cubicBezTo>
                  <a:cubicBezTo>
                    <a:pt x="64" y="8772"/>
                    <a:pt x="681" y="8815"/>
                    <a:pt x="1396" y="8852"/>
                  </a:cubicBezTo>
                  <a:cubicBezTo>
                    <a:pt x="3081" y="8939"/>
                    <a:pt x="3099" y="8940"/>
                    <a:pt x="3099" y="8871"/>
                  </a:cubicBezTo>
                  <a:cubicBezTo>
                    <a:pt x="3099" y="8840"/>
                    <a:pt x="3061" y="8813"/>
                    <a:pt x="3017" y="8813"/>
                  </a:cubicBezTo>
                  <a:cubicBezTo>
                    <a:pt x="2973" y="8813"/>
                    <a:pt x="2312" y="8777"/>
                    <a:pt x="1548" y="8735"/>
                  </a:cubicBezTo>
                  <a:cubicBezTo>
                    <a:pt x="602" y="8682"/>
                    <a:pt x="130" y="8669"/>
                    <a:pt x="67" y="8696"/>
                  </a:cubicBezTo>
                  <a:close/>
                  <a:moveTo>
                    <a:pt x="78" y="8993"/>
                  </a:moveTo>
                  <a:cubicBezTo>
                    <a:pt x="38" y="9003"/>
                    <a:pt x="13" y="9027"/>
                    <a:pt x="32" y="9052"/>
                  </a:cubicBezTo>
                  <a:cubicBezTo>
                    <a:pt x="53" y="9078"/>
                    <a:pt x="492" y="9114"/>
                    <a:pt x="1151" y="9139"/>
                  </a:cubicBezTo>
                  <a:cubicBezTo>
                    <a:pt x="2728" y="9201"/>
                    <a:pt x="3120" y="9201"/>
                    <a:pt x="3075" y="9144"/>
                  </a:cubicBezTo>
                  <a:cubicBezTo>
                    <a:pt x="3037" y="9096"/>
                    <a:pt x="231" y="8955"/>
                    <a:pt x="78" y="8993"/>
                  </a:cubicBezTo>
                  <a:close/>
                  <a:moveTo>
                    <a:pt x="78" y="9339"/>
                  </a:moveTo>
                  <a:cubicBezTo>
                    <a:pt x="21" y="9363"/>
                    <a:pt x="-2" y="9389"/>
                    <a:pt x="20" y="9398"/>
                  </a:cubicBezTo>
                  <a:cubicBezTo>
                    <a:pt x="42" y="9407"/>
                    <a:pt x="551" y="9432"/>
                    <a:pt x="1151" y="9451"/>
                  </a:cubicBezTo>
                  <a:cubicBezTo>
                    <a:pt x="2837" y="9507"/>
                    <a:pt x="3099" y="9506"/>
                    <a:pt x="3099" y="9447"/>
                  </a:cubicBezTo>
                  <a:cubicBezTo>
                    <a:pt x="3099" y="9375"/>
                    <a:pt x="237" y="9273"/>
                    <a:pt x="78" y="9339"/>
                  </a:cubicBezTo>
                  <a:close/>
                  <a:moveTo>
                    <a:pt x="18586" y="9422"/>
                  </a:moveTo>
                  <a:cubicBezTo>
                    <a:pt x="18548" y="9409"/>
                    <a:pt x="17880" y="9431"/>
                    <a:pt x="17105" y="9476"/>
                  </a:cubicBezTo>
                  <a:lnTo>
                    <a:pt x="15693" y="9559"/>
                  </a:lnTo>
                  <a:lnTo>
                    <a:pt x="15705" y="9690"/>
                  </a:lnTo>
                  <a:cubicBezTo>
                    <a:pt x="15710" y="9763"/>
                    <a:pt x="15756" y="9966"/>
                    <a:pt x="15810" y="10144"/>
                  </a:cubicBezTo>
                  <a:cubicBezTo>
                    <a:pt x="15864" y="10322"/>
                    <a:pt x="15881" y="10529"/>
                    <a:pt x="15845" y="10602"/>
                  </a:cubicBezTo>
                  <a:lnTo>
                    <a:pt x="15775" y="10734"/>
                  </a:lnTo>
                  <a:lnTo>
                    <a:pt x="15005" y="10734"/>
                  </a:lnTo>
                  <a:lnTo>
                    <a:pt x="14247" y="10734"/>
                  </a:lnTo>
                  <a:lnTo>
                    <a:pt x="14201" y="10543"/>
                  </a:lnTo>
                  <a:lnTo>
                    <a:pt x="14166" y="10353"/>
                  </a:lnTo>
                  <a:lnTo>
                    <a:pt x="14107" y="10543"/>
                  </a:lnTo>
                  <a:lnTo>
                    <a:pt x="14061" y="10734"/>
                  </a:lnTo>
                  <a:lnTo>
                    <a:pt x="13291" y="10734"/>
                  </a:lnTo>
                  <a:cubicBezTo>
                    <a:pt x="12537" y="10734"/>
                    <a:pt x="12511" y="10734"/>
                    <a:pt x="12475" y="10641"/>
                  </a:cubicBezTo>
                  <a:lnTo>
                    <a:pt x="12440" y="10543"/>
                  </a:lnTo>
                  <a:lnTo>
                    <a:pt x="12382" y="10641"/>
                  </a:lnTo>
                  <a:cubicBezTo>
                    <a:pt x="12325" y="10733"/>
                    <a:pt x="12297" y="10734"/>
                    <a:pt x="11554" y="10734"/>
                  </a:cubicBezTo>
                  <a:lnTo>
                    <a:pt x="10784" y="10734"/>
                  </a:lnTo>
                  <a:lnTo>
                    <a:pt x="10749" y="10543"/>
                  </a:lnTo>
                  <a:lnTo>
                    <a:pt x="10702" y="10353"/>
                  </a:lnTo>
                  <a:lnTo>
                    <a:pt x="10656" y="10543"/>
                  </a:lnTo>
                  <a:lnTo>
                    <a:pt x="10609" y="10734"/>
                  </a:lnTo>
                  <a:lnTo>
                    <a:pt x="9828" y="10734"/>
                  </a:lnTo>
                  <a:cubicBezTo>
                    <a:pt x="9073" y="10734"/>
                    <a:pt x="9059" y="10734"/>
                    <a:pt x="9023" y="10641"/>
                  </a:cubicBezTo>
                  <a:lnTo>
                    <a:pt x="8988" y="10543"/>
                  </a:lnTo>
                  <a:lnTo>
                    <a:pt x="8930" y="10641"/>
                  </a:lnTo>
                  <a:lnTo>
                    <a:pt x="8871" y="10734"/>
                  </a:lnTo>
                  <a:lnTo>
                    <a:pt x="6352" y="10734"/>
                  </a:lnTo>
                  <a:cubicBezTo>
                    <a:pt x="4971" y="10734"/>
                    <a:pt x="3859" y="10749"/>
                    <a:pt x="3880" y="10763"/>
                  </a:cubicBezTo>
                  <a:cubicBezTo>
                    <a:pt x="3901" y="10777"/>
                    <a:pt x="7879" y="10788"/>
                    <a:pt x="12708" y="10787"/>
                  </a:cubicBezTo>
                  <a:cubicBezTo>
                    <a:pt x="17537" y="10787"/>
                    <a:pt x="21458" y="10774"/>
                    <a:pt x="21431" y="10763"/>
                  </a:cubicBezTo>
                  <a:cubicBezTo>
                    <a:pt x="21404" y="10752"/>
                    <a:pt x="20944" y="10741"/>
                    <a:pt x="20405" y="10738"/>
                  </a:cubicBezTo>
                  <a:cubicBezTo>
                    <a:pt x="19433" y="10734"/>
                    <a:pt x="19427" y="10735"/>
                    <a:pt x="19390" y="10641"/>
                  </a:cubicBezTo>
                  <a:lnTo>
                    <a:pt x="19355" y="10543"/>
                  </a:lnTo>
                  <a:lnTo>
                    <a:pt x="19297" y="10641"/>
                  </a:lnTo>
                  <a:cubicBezTo>
                    <a:pt x="19240" y="10733"/>
                    <a:pt x="19213" y="10734"/>
                    <a:pt x="18469" y="10734"/>
                  </a:cubicBezTo>
                  <a:cubicBezTo>
                    <a:pt x="17846" y="10734"/>
                    <a:pt x="17699" y="10726"/>
                    <a:pt x="17699" y="10680"/>
                  </a:cubicBezTo>
                  <a:cubicBezTo>
                    <a:pt x="17699" y="10636"/>
                    <a:pt x="17833" y="10620"/>
                    <a:pt x="18306" y="10612"/>
                  </a:cubicBezTo>
                  <a:lnTo>
                    <a:pt x="18924" y="10597"/>
                  </a:lnTo>
                  <a:lnTo>
                    <a:pt x="18924" y="10422"/>
                  </a:lnTo>
                  <a:cubicBezTo>
                    <a:pt x="18922" y="10188"/>
                    <a:pt x="18673" y="9453"/>
                    <a:pt x="18586" y="9422"/>
                  </a:cubicBezTo>
                  <a:close/>
                  <a:moveTo>
                    <a:pt x="78" y="9598"/>
                  </a:moveTo>
                  <a:cubicBezTo>
                    <a:pt x="41" y="9607"/>
                    <a:pt x="8" y="9638"/>
                    <a:pt x="8" y="9666"/>
                  </a:cubicBezTo>
                  <a:cubicBezTo>
                    <a:pt x="8" y="9703"/>
                    <a:pt x="327" y="9726"/>
                    <a:pt x="1256" y="9754"/>
                  </a:cubicBezTo>
                  <a:cubicBezTo>
                    <a:pt x="3149" y="9809"/>
                    <a:pt x="3099" y="9808"/>
                    <a:pt x="3099" y="9744"/>
                  </a:cubicBezTo>
                  <a:cubicBezTo>
                    <a:pt x="3099" y="9713"/>
                    <a:pt x="3088" y="9687"/>
                    <a:pt x="3075" y="9685"/>
                  </a:cubicBezTo>
                  <a:cubicBezTo>
                    <a:pt x="2951" y="9668"/>
                    <a:pt x="130" y="9585"/>
                    <a:pt x="78" y="9598"/>
                  </a:cubicBezTo>
                  <a:close/>
                  <a:moveTo>
                    <a:pt x="102" y="9934"/>
                  </a:moveTo>
                  <a:cubicBezTo>
                    <a:pt x="-134" y="9995"/>
                    <a:pt x="66" y="10029"/>
                    <a:pt x="720" y="10041"/>
                  </a:cubicBezTo>
                  <a:cubicBezTo>
                    <a:pt x="2594" y="10076"/>
                    <a:pt x="3099" y="10070"/>
                    <a:pt x="3099" y="10017"/>
                  </a:cubicBezTo>
                  <a:cubicBezTo>
                    <a:pt x="3099" y="9976"/>
                    <a:pt x="2789" y="9960"/>
                    <a:pt x="1653" y="9939"/>
                  </a:cubicBezTo>
                  <a:cubicBezTo>
                    <a:pt x="855" y="9924"/>
                    <a:pt x="155" y="9920"/>
                    <a:pt x="102" y="9934"/>
                  </a:cubicBezTo>
                  <a:close/>
                  <a:moveTo>
                    <a:pt x="183" y="10222"/>
                  </a:moveTo>
                  <a:cubicBezTo>
                    <a:pt x="40" y="10227"/>
                    <a:pt x="8" y="10243"/>
                    <a:pt x="8" y="10270"/>
                  </a:cubicBezTo>
                  <a:cubicBezTo>
                    <a:pt x="8" y="10319"/>
                    <a:pt x="132" y="10333"/>
                    <a:pt x="580" y="10344"/>
                  </a:cubicBezTo>
                  <a:cubicBezTo>
                    <a:pt x="892" y="10351"/>
                    <a:pt x="1582" y="10364"/>
                    <a:pt x="2119" y="10368"/>
                  </a:cubicBezTo>
                  <a:cubicBezTo>
                    <a:pt x="2935" y="10374"/>
                    <a:pt x="3099" y="10362"/>
                    <a:pt x="3099" y="10314"/>
                  </a:cubicBezTo>
                  <a:cubicBezTo>
                    <a:pt x="3099" y="10270"/>
                    <a:pt x="2978" y="10261"/>
                    <a:pt x="2574" y="10261"/>
                  </a:cubicBezTo>
                  <a:cubicBezTo>
                    <a:pt x="2286" y="10261"/>
                    <a:pt x="1597" y="10250"/>
                    <a:pt x="1035" y="10236"/>
                  </a:cubicBezTo>
                  <a:cubicBezTo>
                    <a:pt x="583" y="10225"/>
                    <a:pt x="326" y="10217"/>
                    <a:pt x="183" y="10222"/>
                  </a:cubicBezTo>
                  <a:close/>
                  <a:moveTo>
                    <a:pt x="1210" y="10524"/>
                  </a:moveTo>
                  <a:cubicBezTo>
                    <a:pt x="199" y="10524"/>
                    <a:pt x="8" y="10535"/>
                    <a:pt x="8" y="10582"/>
                  </a:cubicBezTo>
                  <a:cubicBezTo>
                    <a:pt x="8" y="10631"/>
                    <a:pt x="246" y="10641"/>
                    <a:pt x="1559" y="10641"/>
                  </a:cubicBezTo>
                  <a:cubicBezTo>
                    <a:pt x="2410" y="10641"/>
                    <a:pt x="3099" y="10625"/>
                    <a:pt x="3099" y="10607"/>
                  </a:cubicBezTo>
                  <a:cubicBezTo>
                    <a:pt x="3099" y="10553"/>
                    <a:pt x="2488" y="10524"/>
                    <a:pt x="1210" y="10524"/>
                  </a:cubicBezTo>
                  <a:close/>
                  <a:moveTo>
                    <a:pt x="1501" y="10870"/>
                  </a:moveTo>
                  <a:cubicBezTo>
                    <a:pt x="38" y="10870"/>
                    <a:pt x="8" y="10869"/>
                    <a:pt x="8" y="10948"/>
                  </a:cubicBezTo>
                  <a:cubicBezTo>
                    <a:pt x="8" y="11028"/>
                    <a:pt x="24" y="11029"/>
                    <a:pt x="1536" y="11002"/>
                  </a:cubicBezTo>
                  <a:cubicBezTo>
                    <a:pt x="2374" y="10986"/>
                    <a:pt x="3070" y="10970"/>
                    <a:pt x="3087" y="10963"/>
                  </a:cubicBezTo>
                  <a:cubicBezTo>
                    <a:pt x="3105" y="10956"/>
                    <a:pt x="3097" y="10931"/>
                    <a:pt x="3064" y="10909"/>
                  </a:cubicBezTo>
                  <a:cubicBezTo>
                    <a:pt x="3025" y="10883"/>
                    <a:pt x="2462" y="10870"/>
                    <a:pt x="1501" y="10870"/>
                  </a:cubicBezTo>
                  <a:close/>
                  <a:moveTo>
                    <a:pt x="15950" y="10894"/>
                  </a:moveTo>
                  <a:lnTo>
                    <a:pt x="15892" y="11158"/>
                  </a:lnTo>
                  <a:cubicBezTo>
                    <a:pt x="15859" y="11302"/>
                    <a:pt x="15785" y="11538"/>
                    <a:pt x="15728" y="11679"/>
                  </a:cubicBezTo>
                  <a:cubicBezTo>
                    <a:pt x="15672" y="11821"/>
                    <a:pt x="15637" y="11943"/>
                    <a:pt x="15658" y="11952"/>
                  </a:cubicBezTo>
                  <a:cubicBezTo>
                    <a:pt x="15680" y="11961"/>
                    <a:pt x="16212" y="12004"/>
                    <a:pt x="16836" y="12045"/>
                  </a:cubicBezTo>
                  <a:cubicBezTo>
                    <a:pt x="17461" y="12086"/>
                    <a:pt x="18114" y="12121"/>
                    <a:pt x="18294" y="12123"/>
                  </a:cubicBezTo>
                  <a:lnTo>
                    <a:pt x="18621" y="12128"/>
                  </a:lnTo>
                  <a:lnTo>
                    <a:pt x="18737" y="11850"/>
                  </a:lnTo>
                  <a:cubicBezTo>
                    <a:pt x="18797" y="11698"/>
                    <a:pt x="18871" y="11433"/>
                    <a:pt x="18900" y="11260"/>
                  </a:cubicBezTo>
                  <a:lnTo>
                    <a:pt x="18947" y="10943"/>
                  </a:lnTo>
                  <a:lnTo>
                    <a:pt x="18131" y="10943"/>
                  </a:lnTo>
                  <a:cubicBezTo>
                    <a:pt x="17681" y="10943"/>
                    <a:pt x="17003" y="10932"/>
                    <a:pt x="16626" y="10919"/>
                  </a:cubicBezTo>
                  <a:lnTo>
                    <a:pt x="15950" y="10894"/>
                  </a:lnTo>
                  <a:close/>
                  <a:moveTo>
                    <a:pt x="2166" y="11172"/>
                  </a:moveTo>
                  <a:cubicBezTo>
                    <a:pt x="753" y="11173"/>
                    <a:pt x="8" y="11211"/>
                    <a:pt x="8" y="11280"/>
                  </a:cubicBezTo>
                  <a:cubicBezTo>
                    <a:pt x="8" y="11328"/>
                    <a:pt x="140" y="11335"/>
                    <a:pt x="895" y="11314"/>
                  </a:cubicBezTo>
                  <a:cubicBezTo>
                    <a:pt x="1382" y="11300"/>
                    <a:pt x="2083" y="11289"/>
                    <a:pt x="2446" y="11289"/>
                  </a:cubicBezTo>
                  <a:cubicBezTo>
                    <a:pt x="2971" y="11289"/>
                    <a:pt x="3099" y="11276"/>
                    <a:pt x="3099" y="11231"/>
                  </a:cubicBezTo>
                  <a:cubicBezTo>
                    <a:pt x="3099" y="11184"/>
                    <a:pt x="2934" y="11172"/>
                    <a:pt x="2166" y="11172"/>
                  </a:cubicBezTo>
                  <a:close/>
                  <a:moveTo>
                    <a:pt x="21069" y="11372"/>
                  </a:moveTo>
                  <a:cubicBezTo>
                    <a:pt x="20668" y="11369"/>
                    <a:pt x="20573" y="11410"/>
                    <a:pt x="20568" y="11582"/>
                  </a:cubicBezTo>
                  <a:cubicBezTo>
                    <a:pt x="20567" y="11611"/>
                    <a:pt x="20717" y="11627"/>
                    <a:pt x="21011" y="11626"/>
                  </a:cubicBezTo>
                  <a:cubicBezTo>
                    <a:pt x="21464" y="11624"/>
                    <a:pt x="21466" y="11623"/>
                    <a:pt x="21466" y="11499"/>
                  </a:cubicBezTo>
                  <a:cubicBezTo>
                    <a:pt x="21466" y="11377"/>
                    <a:pt x="21459" y="11375"/>
                    <a:pt x="21069" y="11372"/>
                  </a:cubicBezTo>
                  <a:close/>
                  <a:moveTo>
                    <a:pt x="13781" y="11377"/>
                  </a:moveTo>
                  <a:cubicBezTo>
                    <a:pt x="13666" y="11396"/>
                    <a:pt x="13652" y="11414"/>
                    <a:pt x="13734" y="11455"/>
                  </a:cubicBezTo>
                  <a:cubicBezTo>
                    <a:pt x="13807" y="11492"/>
                    <a:pt x="13811" y="11516"/>
                    <a:pt x="13746" y="11533"/>
                  </a:cubicBezTo>
                  <a:cubicBezTo>
                    <a:pt x="13693" y="11547"/>
                    <a:pt x="13653" y="11577"/>
                    <a:pt x="13653" y="11596"/>
                  </a:cubicBezTo>
                  <a:cubicBezTo>
                    <a:pt x="13653" y="11616"/>
                    <a:pt x="13868" y="11626"/>
                    <a:pt x="14131" y="11621"/>
                  </a:cubicBezTo>
                  <a:cubicBezTo>
                    <a:pt x="14578" y="11612"/>
                    <a:pt x="14605" y="11607"/>
                    <a:pt x="14632" y="11509"/>
                  </a:cubicBezTo>
                  <a:cubicBezTo>
                    <a:pt x="14664" y="11393"/>
                    <a:pt x="14445" y="11324"/>
                    <a:pt x="14271" y="11397"/>
                  </a:cubicBezTo>
                  <a:cubicBezTo>
                    <a:pt x="14198" y="11427"/>
                    <a:pt x="14135" y="11427"/>
                    <a:pt x="14049" y="11397"/>
                  </a:cubicBezTo>
                  <a:cubicBezTo>
                    <a:pt x="13984" y="11374"/>
                    <a:pt x="13862" y="11364"/>
                    <a:pt x="13781" y="11377"/>
                  </a:cubicBezTo>
                  <a:close/>
                  <a:moveTo>
                    <a:pt x="3787" y="11382"/>
                  </a:moveTo>
                  <a:cubicBezTo>
                    <a:pt x="3600" y="11382"/>
                    <a:pt x="3499" y="11480"/>
                    <a:pt x="3589" y="11577"/>
                  </a:cubicBezTo>
                  <a:cubicBezTo>
                    <a:pt x="3616" y="11607"/>
                    <a:pt x="3729" y="11631"/>
                    <a:pt x="3833" y="11631"/>
                  </a:cubicBezTo>
                  <a:cubicBezTo>
                    <a:pt x="3994" y="11631"/>
                    <a:pt x="4021" y="11613"/>
                    <a:pt x="3997" y="11509"/>
                  </a:cubicBezTo>
                  <a:cubicBezTo>
                    <a:pt x="3975" y="11415"/>
                    <a:pt x="3924" y="11382"/>
                    <a:pt x="3787" y="11382"/>
                  </a:cubicBezTo>
                  <a:close/>
                  <a:moveTo>
                    <a:pt x="6831" y="11382"/>
                  </a:moveTo>
                  <a:cubicBezTo>
                    <a:pt x="6755" y="11402"/>
                    <a:pt x="6748" y="11420"/>
                    <a:pt x="6819" y="11450"/>
                  </a:cubicBezTo>
                  <a:cubicBezTo>
                    <a:pt x="6873" y="11473"/>
                    <a:pt x="6927" y="11529"/>
                    <a:pt x="6935" y="11572"/>
                  </a:cubicBezTo>
                  <a:cubicBezTo>
                    <a:pt x="6943" y="11615"/>
                    <a:pt x="6962" y="11593"/>
                    <a:pt x="6982" y="11523"/>
                  </a:cubicBezTo>
                  <a:cubicBezTo>
                    <a:pt x="7024" y="11382"/>
                    <a:pt x="6988" y="11341"/>
                    <a:pt x="6831" y="11382"/>
                  </a:cubicBezTo>
                  <a:close/>
                  <a:moveTo>
                    <a:pt x="7425" y="11382"/>
                  </a:moveTo>
                  <a:cubicBezTo>
                    <a:pt x="7349" y="11405"/>
                    <a:pt x="7285" y="11453"/>
                    <a:pt x="7285" y="11518"/>
                  </a:cubicBezTo>
                  <a:cubicBezTo>
                    <a:pt x="7285" y="11619"/>
                    <a:pt x="7321" y="11636"/>
                    <a:pt x="7495" y="11626"/>
                  </a:cubicBezTo>
                  <a:cubicBezTo>
                    <a:pt x="7716" y="11613"/>
                    <a:pt x="7799" y="11497"/>
                    <a:pt x="7659" y="11406"/>
                  </a:cubicBezTo>
                  <a:cubicBezTo>
                    <a:pt x="7590" y="11362"/>
                    <a:pt x="7501" y="11359"/>
                    <a:pt x="7425" y="11382"/>
                  </a:cubicBezTo>
                  <a:close/>
                  <a:moveTo>
                    <a:pt x="10667" y="11382"/>
                  </a:moveTo>
                  <a:cubicBezTo>
                    <a:pt x="10119" y="11394"/>
                    <a:pt x="10134" y="11391"/>
                    <a:pt x="10341" y="11455"/>
                  </a:cubicBezTo>
                  <a:cubicBezTo>
                    <a:pt x="10505" y="11506"/>
                    <a:pt x="10501" y="11514"/>
                    <a:pt x="10352" y="11538"/>
                  </a:cubicBezTo>
                  <a:cubicBezTo>
                    <a:pt x="10265" y="11552"/>
                    <a:pt x="10201" y="11578"/>
                    <a:pt x="10201" y="11596"/>
                  </a:cubicBezTo>
                  <a:cubicBezTo>
                    <a:pt x="10201" y="11615"/>
                    <a:pt x="10397" y="11631"/>
                    <a:pt x="10644" y="11631"/>
                  </a:cubicBezTo>
                  <a:cubicBezTo>
                    <a:pt x="11001" y="11631"/>
                    <a:pt x="11103" y="11614"/>
                    <a:pt x="11145" y="11557"/>
                  </a:cubicBezTo>
                  <a:cubicBezTo>
                    <a:pt x="11251" y="11418"/>
                    <a:pt x="11122" y="11372"/>
                    <a:pt x="10667" y="11382"/>
                  </a:cubicBezTo>
                  <a:close/>
                  <a:moveTo>
                    <a:pt x="1583" y="11494"/>
                  </a:moveTo>
                  <a:cubicBezTo>
                    <a:pt x="748" y="11508"/>
                    <a:pt x="52" y="11525"/>
                    <a:pt x="32" y="11533"/>
                  </a:cubicBezTo>
                  <a:cubicBezTo>
                    <a:pt x="12" y="11542"/>
                    <a:pt x="19" y="11567"/>
                    <a:pt x="55" y="11592"/>
                  </a:cubicBezTo>
                  <a:cubicBezTo>
                    <a:pt x="103" y="11624"/>
                    <a:pt x="482" y="11630"/>
                    <a:pt x="1454" y="11611"/>
                  </a:cubicBezTo>
                  <a:cubicBezTo>
                    <a:pt x="2892" y="11583"/>
                    <a:pt x="3099" y="11572"/>
                    <a:pt x="3099" y="11509"/>
                  </a:cubicBezTo>
                  <a:cubicBezTo>
                    <a:pt x="3099" y="11479"/>
                    <a:pt x="2654" y="11476"/>
                    <a:pt x="1583" y="11494"/>
                  </a:cubicBezTo>
                  <a:close/>
                  <a:moveTo>
                    <a:pt x="2901" y="11748"/>
                  </a:moveTo>
                  <a:cubicBezTo>
                    <a:pt x="2354" y="11750"/>
                    <a:pt x="70" y="11819"/>
                    <a:pt x="32" y="11835"/>
                  </a:cubicBezTo>
                  <a:cubicBezTo>
                    <a:pt x="8" y="11846"/>
                    <a:pt x="19" y="11874"/>
                    <a:pt x="55" y="11899"/>
                  </a:cubicBezTo>
                  <a:cubicBezTo>
                    <a:pt x="101" y="11930"/>
                    <a:pt x="317" y="11939"/>
                    <a:pt x="766" y="11923"/>
                  </a:cubicBezTo>
                  <a:cubicBezTo>
                    <a:pt x="1123" y="11911"/>
                    <a:pt x="1796" y="11888"/>
                    <a:pt x="2259" y="11874"/>
                  </a:cubicBezTo>
                  <a:cubicBezTo>
                    <a:pt x="2883" y="11856"/>
                    <a:pt x="3099" y="11835"/>
                    <a:pt x="3099" y="11796"/>
                  </a:cubicBezTo>
                  <a:cubicBezTo>
                    <a:pt x="3099" y="11767"/>
                    <a:pt x="3014" y="11747"/>
                    <a:pt x="2901" y="11748"/>
                  </a:cubicBezTo>
                  <a:close/>
                  <a:moveTo>
                    <a:pt x="2854" y="12050"/>
                  </a:moveTo>
                  <a:cubicBezTo>
                    <a:pt x="2470" y="12050"/>
                    <a:pt x="56" y="12133"/>
                    <a:pt x="20" y="12147"/>
                  </a:cubicBezTo>
                  <a:cubicBezTo>
                    <a:pt x="3" y="12154"/>
                    <a:pt x="22" y="12179"/>
                    <a:pt x="55" y="12201"/>
                  </a:cubicBezTo>
                  <a:cubicBezTo>
                    <a:pt x="130" y="12252"/>
                    <a:pt x="135" y="12251"/>
                    <a:pt x="1758" y="12196"/>
                  </a:cubicBezTo>
                  <a:cubicBezTo>
                    <a:pt x="2759" y="12163"/>
                    <a:pt x="3099" y="12136"/>
                    <a:pt x="3099" y="12099"/>
                  </a:cubicBezTo>
                  <a:cubicBezTo>
                    <a:pt x="3099" y="12069"/>
                    <a:pt x="2997" y="12050"/>
                    <a:pt x="2854" y="12050"/>
                  </a:cubicBezTo>
                  <a:close/>
                  <a:moveTo>
                    <a:pt x="15472" y="12318"/>
                  </a:moveTo>
                  <a:cubicBezTo>
                    <a:pt x="15379" y="12318"/>
                    <a:pt x="15262" y="12402"/>
                    <a:pt x="15122" y="12571"/>
                  </a:cubicBezTo>
                  <a:cubicBezTo>
                    <a:pt x="15005" y="12713"/>
                    <a:pt x="14792" y="12931"/>
                    <a:pt x="14644" y="13054"/>
                  </a:cubicBezTo>
                  <a:cubicBezTo>
                    <a:pt x="14496" y="13177"/>
                    <a:pt x="14386" y="13287"/>
                    <a:pt x="14411" y="13298"/>
                  </a:cubicBezTo>
                  <a:cubicBezTo>
                    <a:pt x="14436" y="13308"/>
                    <a:pt x="15070" y="13388"/>
                    <a:pt x="15810" y="13478"/>
                  </a:cubicBezTo>
                  <a:cubicBezTo>
                    <a:pt x="16550" y="13569"/>
                    <a:pt x="17186" y="13639"/>
                    <a:pt x="17233" y="13634"/>
                  </a:cubicBezTo>
                  <a:cubicBezTo>
                    <a:pt x="17327" y="13624"/>
                    <a:pt x="17352" y="13608"/>
                    <a:pt x="17688" y="13303"/>
                  </a:cubicBezTo>
                  <a:cubicBezTo>
                    <a:pt x="17817" y="13185"/>
                    <a:pt x="17921" y="13069"/>
                    <a:pt x="17921" y="13044"/>
                  </a:cubicBezTo>
                  <a:cubicBezTo>
                    <a:pt x="17921" y="13020"/>
                    <a:pt x="17988" y="12959"/>
                    <a:pt x="18061" y="12913"/>
                  </a:cubicBezTo>
                  <a:cubicBezTo>
                    <a:pt x="18218" y="12812"/>
                    <a:pt x="18350" y="12508"/>
                    <a:pt x="18236" y="12508"/>
                  </a:cubicBezTo>
                  <a:cubicBezTo>
                    <a:pt x="18192" y="12508"/>
                    <a:pt x="17581" y="12463"/>
                    <a:pt x="16883" y="12411"/>
                  </a:cubicBezTo>
                  <a:cubicBezTo>
                    <a:pt x="16185" y="12358"/>
                    <a:pt x="15550" y="12318"/>
                    <a:pt x="15472" y="12318"/>
                  </a:cubicBezTo>
                  <a:close/>
                  <a:moveTo>
                    <a:pt x="2761" y="12328"/>
                  </a:moveTo>
                  <a:cubicBezTo>
                    <a:pt x="2573" y="12340"/>
                    <a:pt x="1872" y="12370"/>
                    <a:pt x="1210" y="12396"/>
                  </a:cubicBezTo>
                  <a:cubicBezTo>
                    <a:pt x="84" y="12441"/>
                    <a:pt x="-134" y="12473"/>
                    <a:pt x="67" y="12557"/>
                  </a:cubicBezTo>
                  <a:cubicBezTo>
                    <a:pt x="99" y="12570"/>
                    <a:pt x="218" y="12576"/>
                    <a:pt x="323" y="12567"/>
                  </a:cubicBezTo>
                  <a:cubicBezTo>
                    <a:pt x="428" y="12557"/>
                    <a:pt x="1016" y="12527"/>
                    <a:pt x="1641" y="12503"/>
                  </a:cubicBezTo>
                  <a:cubicBezTo>
                    <a:pt x="2980" y="12453"/>
                    <a:pt x="3099" y="12445"/>
                    <a:pt x="3099" y="12367"/>
                  </a:cubicBezTo>
                  <a:cubicBezTo>
                    <a:pt x="3099" y="12320"/>
                    <a:pt x="3031" y="12311"/>
                    <a:pt x="2761" y="12328"/>
                  </a:cubicBezTo>
                  <a:close/>
                  <a:moveTo>
                    <a:pt x="2994" y="12620"/>
                  </a:moveTo>
                  <a:cubicBezTo>
                    <a:pt x="2780" y="12620"/>
                    <a:pt x="51" y="12746"/>
                    <a:pt x="20" y="12757"/>
                  </a:cubicBezTo>
                  <a:cubicBezTo>
                    <a:pt x="3" y="12763"/>
                    <a:pt x="22" y="12788"/>
                    <a:pt x="55" y="12810"/>
                  </a:cubicBezTo>
                  <a:cubicBezTo>
                    <a:pt x="135" y="12864"/>
                    <a:pt x="284" y="12860"/>
                    <a:pt x="1804" y="12786"/>
                  </a:cubicBezTo>
                  <a:cubicBezTo>
                    <a:pt x="2753" y="12740"/>
                    <a:pt x="3099" y="12711"/>
                    <a:pt x="3099" y="12674"/>
                  </a:cubicBezTo>
                  <a:cubicBezTo>
                    <a:pt x="3099" y="12646"/>
                    <a:pt x="3054" y="12620"/>
                    <a:pt x="2994" y="12620"/>
                  </a:cubicBezTo>
                  <a:close/>
                  <a:moveTo>
                    <a:pt x="2947" y="12927"/>
                  </a:moveTo>
                  <a:cubicBezTo>
                    <a:pt x="2766" y="12929"/>
                    <a:pt x="2379" y="12952"/>
                    <a:pt x="1536" y="12991"/>
                  </a:cubicBezTo>
                  <a:cubicBezTo>
                    <a:pt x="244" y="13050"/>
                    <a:pt x="102" y="13062"/>
                    <a:pt x="102" y="13127"/>
                  </a:cubicBezTo>
                  <a:cubicBezTo>
                    <a:pt x="102" y="13183"/>
                    <a:pt x="142" y="13197"/>
                    <a:pt x="300" y="13181"/>
                  </a:cubicBezTo>
                  <a:cubicBezTo>
                    <a:pt x="413" y="13170"/>
                    <a:pt x="1092" y="13130"/>
                    <a:pt x="1804" y="13093"/>
                  </a:cubicBezTo>
                  <a:cubicBezTo>
                    <a:pt x="2720" y="13045"/>
                    <a:pt x="3099" y="13011"/>
                    <a:pt x="3099" y="12976"/>
                  </a:cubicBezTo>
                  <a:cubicBezTo>
                    <a:pt x="3099" y="12945"/>
                    <a:pt x="3129" y="12926"/>
                    <a:pt x="2947" y="12927"/>
                  </a:cubicBezTo>
                  <a:close/>
                  <a:moveTo>
                    <a:pt x="2854" y="13205"/>
                  </a:moveTo>
                  <a:cubicBezTo>
                    <a:pt x="2716" y="13217"/>
                    <a:pt x="2113" y="13264"/>
                    <a:pt x="1513" y="13308"/>
                  </a:cubicBezTo>
                  <a:cubicBezTo>
                    <a:pt x="165" y="13405"/>
                    <a:pt x="102" y="13411"/>
                    <a:pt x="102" y="13478"/>
                  </a:cubicBezTo>
                  <a:cubicBezTo>
                    <a:pt x="102" y="13548"/>
                    <a:pt x="2" y="13553"/>
                    <a:pt x="1641" y="13420"/>
                  </a:cubicBezTo>
                  <a:cubicBezTo>
                    <a:pt x="2412" y="13357"/>
                    <a:pt x="3059" y="13308"/>
                    <a:pt x="3075" y="13308"/>
                  </a:cubicBezTo>
                  <a:cubicBezTo>
                    <a:pt x="3092" y="13308"/>
                    <a:pt x="3099" y="13277"/>
                    <a:pt x="3099" y="13244"/>
                  </a:cubicBezTo>
                  <a:cubicBezTo>
                    <a:pt x="3099" y="13199"/>
                    <a:pt x="3043" y="13189"/>
                    <a:pt x="2854" y="13205"/>
                  </a:cubicBezTo>
                  <a:close/>
                  <a:moveTo>
                    <a:pt x="2912" y="13508"/>
                  </a:moveTo>
                  <a:cubicBezTo>
                    <a:pt x="2717" y="13514"/>
                    <a:pt x="2322" y="13544"/>
                    <a:pt x="1513" y="13605"/>
                  </a:cubicBezTo>
                  <a:cubicBezTo>
                    <a:pt x="362" y="13692"/>
                    <a:pt x="141" y="13720"/>
                    <a:pt x="113" y="13781"/>
                  </a:cubicBezTo>
                  <a:cubicBezTo>
                    <a:pt x="87" y="13838"/>
                    <a:pt x="127" y="13847"/>
                    <a:pt x="300" y="13829"/>
                  </a:cubicBezTo>
                  <a:cubicBezTo>
                    <a:pt x="417" y="13817"/>
                    <a:pt x="1092" y="13759"/>
                    <a:pt x="1804" y="13703"/>
                  </a:cubicBezTo>
                  <a:cubicBezTo>
                    <a:pt x="2733" y="13629"/>
                    <a:pt x="3099" y="13589"/>
                    <a:pt x="3099" y="13551"/>
                  </a:cubicBezTo>
                  <a:cubicBezTo>
                    <a:pt x="3099" y="13518"/>
                    <a:pt x="3107" y="13501"/>
                    <a:pt x="2912" y="13508"/>
                  </a:cubicBezTo>
                  <a:close/>
                  <a:moveTo>
                    <a:pt x="14037" y="13683"/>
                  </a:moveTo>
                  <a:cubicBezTo>
                    <a:pt x="13835" y="13660"/>
                    <a:pt x="13769" y="13667"/>
                    <a:pt x="13734" y="13693"/>
                  </a:cubicBezTo>
                  <a:cubicBezTo>
                    <a:pt x="13690" y="13726"/>
                    <a:pt x="13468" y="13848"/>
                    <a:pt x="13244" y="13961"/>
                  </a:cubicBezTo>
                  <a:lnTo>
                    <a:pt x="12836" y="14166"/>
                  </a:lnTo>
                  <a:lnTo>
                    <a:pt x="14131" y="14439"/>
                  </a:lnTo>
                  <a:cubicBezTo>
                    <a:pt x="14841" y="14589"/>
                    <a:pt x="15462" y="14711"/>
                    <a:pt x="15507" y="14712"/>
                  </a:cubicBezTo>
                  <a:cubicBezTo>
                    <a:pt x="15600" y="14714"/>
                    <a:pt x="15629" y="14696"/>
                    <a:pt x="16218" y="14370"/>
                  </a:cubicBezTo>
                  <a:cubicBezTo>
                    <a:pt x="16458" y="14238"/>
                    <a:pt x="16631" y="14118"/>
                    <a:pt x="16591" y="14102"/>
                  </a:cubicBezTo>
                  <a:cubicBezTo>
                    <a:pt x="16552" y="14087"/>
                    <a:pt x="15912" y="13975"/>
                    <a:pt x="15169" y="13854"/>
                  </a:cubicBezTo>
                  <a:cubicBezTo>
                    <a:pt x="14584" y="13758"/>
                    <a:pt x="14240" y="13706"/>
                    <a:pt x="14037" y="13683"/>
                  </a:cubicBezTo>
                  <a:close/>
                  <a:moveTo>
                    <a:pt x="2912" y="13810"/>
                  </a:moveTo>
                  <a:cubicBezTo>
                    <a:pt x="2731" y="13816"/>
                    <a:pt x="2374" y="13842"/>
                    <a:pt x="1688" y="13898"/>
                  </a:cubicBezTo>
                  <a:cubicBezTo>
                    <a:pt x="75" y="14027"/>
                    <a:pt x="102" y="14024"/>
                    <a:pt x="102" y="14088"/>
                  </a:cubicBezTo>
                  <a:cubicBezTo>
                    <a:pt x="102" y="14160"/>
                    <a:pt x="4" y="14166"/>
                    <a:pt x="1664" y="14024"/>
                  </a:cubicBezTo>
                  <a:cubicBezTo>
                    <a:pt x="2635" y="13942"/>
                    <a:pt x="3099" y="13887"/>
                    <a:pt x="3099" y="13854"/>
                  </a:cubicBezTo>
                  <a:cubicBezTo>
                    <a:pt x="3099" y="13821"/>
                    <a:pt x="3093" y="13804"/>
                    <a:pt x="2912" y="13810"/>
                  </a:cubicBezTo>
                  <a:close/>
                  <a:moveTo>
                    <a:pt x="3075" y="14068"/>
                  </a:moveTo>
                  <a:cubicBezTo>
                    <a:pt x="2981" y="14068"/>
                    <a:pt x="142" y="14344"/>
                    <a:pt x="113" y="14356"/>
                  </a:cubicBezTo>
                  <a:cubicBezTo>
                    <a:pt x="95" y="14364"/>
                    <a:pt x="104" y="14387"/>
                    <a:pt x="137" y="14409"/>
                  </a:cubicBezTo>
                  <a:cubicBezTo>
                    <a:pt x="220" y="14466"/>
                    <a:pt x="232" y="14464"/>
                    <a:pt x="1746" y="14312"/>
                  </a:cubicBezTo>
                  <a:cubicBezTo>
                    <a:pt x="2703" y="14216"/>
                    <a:pt x="3099" y="14160"/>
                    <a:pt x="3099" y="14122"/>
                  </a:cubicBezTo>
                  <a:cubicBezTo>
                    <a:pt x="3099" y="14092"/>
                    <a:pt x="3092" y="14068"/>
                    <a:pt x="3075" y="14068"/>
                  </a:cubicBezTo>
                  <a:close/>
                  <a:moveTo>
                    <a:pt x="2959" y="14380"/>
                  </a:moveTo>
                  <a:cubicBezTo>
                    <a:pt x="2785" y="14389"/>
                    <a:pt x="2406" y="14430"/>
                    <a:pt x="1583" y="14507"/>
                  </a:cubicBezTo>
                  <a:cubicBezTo>
                    <a:pt x="801" y="14580"/>
                    <a:pt x="152" y="14639"/>
                    <a:pt x="137" y="14639"/>
                  </a:cubicBezTo>
                  <a:cubicBezTo>
                    <a:pt x="122" y="14639"/>
                    <a:pt x="131" y="14666"/>
                    <a:pt x="160" y="14697"/>
                  </a:cubicBezTo>
                  <a:cubicBezTo>
                    <a:pt x="189" y="14728"/>
                    <a:pt x="233" y="14755"/>
                    <a:pt x="265" y="14756"/>
                  </a:cubicBezTo>
                  <a:cubicBezTo>
                    <a:pt x="297" y="14756"/>
                    <a:pt x="948" y="14690"/>
                    <a:pt x="1711" y="14614"/>
                  </a:cubicBezTo>
                  <a:cubicBezTo>
                    <a:pt x="2667" y="14519"/>
                    <a:pt x="3099" y="14460"/>
                    <a:pt x="3099" y="14424"/>
                  </a:cubicBezTo>
                  <a:cubicBezTo>
                    <a:pt x="3099" y="14391"/>
                    <a:pt x="3133" y="14371"/>
                    <a:pt x="2959" y="14380"/>
                  </a:cubicBezTo>
                  <a:close/>
                  <a:moveTo>
                    <a:pt x="12195" y="14439"/>
                  </a:moveTo>
                  <a:cubicBezTo>
                    <a:pt x="12195" y="14455"/>
                    <a:pt x="12010" y="14526"/>
                    <a:pt x="11787" y="14600"/>
                  </a:cubicBezTo>
                  <a:cubicBezTo>
                    <a:pt x="11564" y="14673"/>
                    <a:pt x="11380" y="14754"/>
                    <a:pt x="11379" y="14775"/>
                  </a:cubicBezTo>
                  <a:cubicBezTo>
                    <a:pt x="11378" y="14796"/>
                    <a:pt x="11940" y="14950"/>
                    <a:pt x="12626" y="15121"/>
                  </a:cubicBezTo>
                  <a:cubicBezTo>
                    <a:pt x="13313" y="15293"/>
                    <a:pt x="13887" y="15437"/>
                    <a:pt x="13898" y="15438"/>
                  </a:cubicBezTo>
                  <a:cubicBezTo>
                    <a:pt x="13950" y="15445"/>
                    <a:pt x="14924" y="15042"/>
                    <a:pt x="14924" y="15014"/>
                  </a:cubicBezTo>
                  <a:cubicBezTo>
                    <a:pt x="14924" y="14996"/>
                    <a:pt x="14310" y="14854"/>
                    <a:pt x="13559" y="14697"/>
                  </a:cubicBezTo>
                  <a:cubicBezTo>
                    <a:pt x="12809" y="14540"/>
                    <a:pt x="12195" y="14423"/>
                    <a:pt x="12195" y="14439"/>
                  </a:cubicBezTo>
                  <a:close/>
                  <a:moveTo>
                    <a:pt x="3075" y="14692"/>
                  </a:moveTo>
                  <a:cubicBezTo>
                    <a:pt x="3025" y="14671"/>
                    <a:pt x="228" y="14930"/>
                    <a:pt x="125" y="14965"/>
                  </a:cubicBezTo>
                  <a:cubicBezTo>
                    <a:pt x="111" y="14970"/>
                    <a:pt x="119" y="14996"/>
                    <a:pt x="148" y="15029"/>
                  </a:cubicBezTo>
                  <a:cubicBezTo>
                    <a:pt x="195" y="15079"/>
                    <a:pt x="298" y="15075"/>
                    <a:pt x="988" y="14994"/>
                  </a:cubicBezTo>
                  <a:cubicBezTo>
                    <a:pt x="1422" y="14944"/>
                    <a:pt x="2026" y="14876"/>
                    <a:pt x="2329" y="14843"/>
                  </a:cubicBezTo>
                  <a:cubicBezTo>
                    <a:pt x="2942" y="14778"/>
                    <a:pt x="3172" y="14732"/>
                    <a:pt x="3075" y="14692"/>
                  </a:cubicBezTo>
                  <a:close/>
                  <a:moveTo>
                    <a:pt x="3075" y="14946"/>
                  </a:moveTo>
                  <a:cubicBezTo>
                    <a:pt x="3032" y="14946"/>
                    <a:pt x="334" y="15248"/>
                    <a:pt x="207" y="15267"/>
                  </a:cubicBezTo>
                  <a:cubicBezTo>
                    <a:pt x="141" y="15277"/>
                    <a:pt x="117" y="15305"/>
                    <a:pt x="148" y="15326"/>
                  </a:cubicBezTo>
                  <a:cubicBezTo>
                    <a:pt x="227" y="15379"/>
                    <a:pt x="252" y="15377"/>
                    <a:pt x="1350" y="15253"/>
                  </a:cubicBezTo>
                  <a:cubicBezTo>
                    <a:pt x="1888" y="15192"/>
                    <a:pt x="2501" y="15120"/>
                    <a:pt x="2714" y="15097"/>
                  </a:cubicBezTo>
                  <a:cubicBezTo>
                    <a:pt x="2946" y="15071"/>
                    <a:pt x="3099" y="15033"/>
                    <a:pt x="3099" y="14999"/>
                  </a:cubicBezTo>
                  <a:cubicBezTo>
                    <a:pt x="3099" y="14969"/>
                    <a:pt x="3090" y="14946"/>
                    <a:pt x="3075" y="14946"/>
                  </a:cubicBezTo>
                  <a:close/>
                  <a:moveTo>
                    <a:pt x="9968" y="15146"/>
                  </a:moveTo>
                  <a:lnTo>
                    <a:pt x="9688" y="15233"/>
                  </a:lnTo>
                  <a:cubicBezTo>
                    <a:pt x="9533" y="15283"/>
                    <a:pt x="9375" y="15312"/>
                    <a:pt x="9338" y="15297"/>
                  </a:cubicBezTo>
                  <a:cubicBezTo>
                    <a:pt x="9301" y="15281"/>
                    <a:pt x="9236" y="15299"/>
                    <a:pt x="9186" y="15336"/>
                  </a:cubicBezTo>
                  <a:cubicBezTo>
                    <a:pt x="9137" y="15373"/>
                    <a:pt x="9064" y="15395"/>
                    <a:pt x="9023" y="15384"/>
                  </a:cubicBezTo>
                  <a:cubicBezTo>
                    <a:pt x="8982" y="15374"/>
                    <a:pt x="8900" y="15388"/>
                    <a:pt x="8848" y="15414"/>
                  </a:cubicBezTo>
                  <a:cubicBezTo>
                    <a:pt x="8777" y="15450"/>
                    <a:pt x="9053" y="15544"/>
                    <a:pt x="9956" y="15809"/>
                  </a:cubicBezTo>
                  <a:cubicBezTo>
                    <a:pt x="10615" y="16002"/>
                    <a:pt x="11177" y="16164"/>
                    <a:pt x="11215" y="16164"/>
                  </a:cubicBezTo>
                  <a:cubicBezTo>
                    <a:pt x="11332" y="16165"/>
                    <a:pt x="11697" y="16070"/>
                    <a:pt x="11775" y="16018"/>
                  </a:cubicBezTo>
                  <a:cubicBezTo>
                    <a:pt x="11816" y="15992"/>
                    <a:pt x="11886" y="15980"/>
                    <a:pt x="11938" y="15994"/>
                  </a:cubicBezTo>
                  <a:cubicBezTo>
                    <a:pt x="11991" y="16007"/>
                    <a:pt x="12071" y="15998"/>
                    <a:pt x="12113" y="15969"/>
                  </a:cubicBezTo>
                  <a:cubicBezTo>
                    <a:pt x="12156" y="15941"/>
                    <a:pt x="12247" y="15916"/>
                    <a:pt x="12312" y="15916"/>
                  </a:cubicBezTo>
                  <a:cubicBezTo>
                    <a:pt x="12376" y="15916"/>
                    <a:pt x="12428" y="15884"/>
                    <a:pt x="12428" y="15848"/>
                  </a:cubicBezTo>
                  <a:cubicBezTo>
                    <a:pt x="12428" y="15803"/>
                    <a:pt x="12009" y="15674"/>
                    <a:pt x="11192" y="15462"/>
                  </a:cubicBezTo>
                  <a:lnTo>
                    <a:pt x="9968" y="15146"/>
                  </a:lnTo>
                  <a:close/>
                  <a:moveTo>
                    <a:pt x="3052" y="15248"/>
                  </a:moveTo>
                  <a:cubicBezTo>
                    <a:pt x="2964" y="15248"/>
                    <a:pt x="244" y="15560"/>
                    <a:pt x="207" y="15575"/>
                  </a:cubicBezTo>
                  <a:cubicBezTo>
                    <a:pt x="188" y="15582"/>
                    <a:pt x="191" y="15612"/>
                    <a:pt x="218" y="15643"/>
                  </a:cubicBezTo>
                  <a:cubicBezTo>
                    <a:pt x="260" y="15688"/>
                    <a:pt x="510" y="15668"/>
                    <a:pt x="1618" y="15531"/>
                  </a:cubicBezTo>
                  <a:cubicBezTo>
                    <a:pt x="2359" y="15439"/>
                    <a:pt x="2991" y="15365"/>
                    <a:pt x="3029" y="15365"/>
                  </a:cubicBezTo>
                  <a:cubicBezTo>
                    <a:pt x="3066" y="15365"/>
                    <a:pt x="3099" y="15338"/>
                    <a:pt x="3099" y="15306"/>
                  </a:cubicBezTo>
                  <a:cubicBezTo>
                    <a:pt x="3099" y="15275"/>
                    <a:pt x="3082" y="15248"/>
                    <a:pt x="3052" y="15248"/>
                  </a:cubicBezTo>
                  <a:close/>
                  <a:moveTo>
                    <a:pt x="3099" y="15575"/>
                  </a:moveTo>
                  <a:cubicBezTo>
                    <a:pt x="2888" y="15540"/>
                    <a:pt x="336" y="15954"/>
                    <a:pt x="300" y="16028"/>
                  </a:cubicBezTo>
                  <a:cubicBezTo>
                    <a:pt x="254" y="16123"/>
                    <a:pt x="431" y="16101"/>
                    <a:pt x="1723" y="15877"/>
                  </a:cubicBezTo>
                  <a:cubicBezTo>
                    <a:pt x="3214" y="15618"/>
                    <a:pt x="3286" y="15605"/>
                    <a:pt x="3099" y="15575"/>
                  </a:cubicBezTo>
                  <a:close/>
                  <a:moveTo>
                    <a:pt x="6516" y="15745"/>
                  </a:moveTo>
                  <a:cubicBezTo>
                    <a:pt x="6483" y="15767"/>
                    <a:pt x="6374" y="15777"/>
                    <a:pt x="6282" y="15765"/>
                  </a:cubicBezTo>
                  <a:cubicBezTo>
                    <a:pt x="5838" y="15706"/>
                    <a:pt x="6068" y="15860"/>
                    <a:pt x="7029" y="16277"/>
                  </a:cubicBezTo>
                  <a:cubicBezTo>
                    <a:pt x="8039" y="16715"/>
                    <a:pt x="8186" y="16763"/>
                    <a:pt x="8323" y="16706"/>
                  </a:cubicBezTo>
                  <a:cubicBezTo>
                    <a:pt x="8360" y="16690"/>
                    <a:pt x="8462" y="16677"/>
                    <a:pt x="8545" y="16676"/>
                  </a:cubicBezTo>
                  <a:cubicBezTo>
                    <a:pt x="8920" y="16675"/>
                    <a:pt x="8690" y="16535"/>
                    <a:pt x="7659" y="16130"/>
                  </a:cubicBezTo>
                  <a:cubicBezTo>
                    <a:pt x="7034" y="15885"/>
                    <a:pt x="6550" y="15722"/>
                    <a:pt x="6516" y="15745"/>
                  </a:cubicBezTo>
                  <a:close/>
                  <a:moveTo>
                    <a:pt x="3110" y="15867"/>
                  </a:moveTo>
                  <a:cubicBezTo>
                    <a:pt x="3058" y="15831"/>
                    <a:pt x="2702" y="15879"/>
                    <a:pt x="1688" y="16052"/>
                  </a:cubicBezTo>
                  <a:cubicBezTo>
                    <a:pt x="941" y="16180"/>
                    <a:pt x="318" y="16289"/>
                    <a:pt x="300" y="16296"/>
                  </a:cubicBezTo>
                  <a:cubicBezTo>
                    <a:pt x="282" y="16304"/>
                    <a:pt x="290" y="16327"/>
                    <a:pt x="323" y="16350"/>
                  </a:cubicBezTo>
                  <a:cubicBezTo>
                    <a:pt x="356" y="16372"/>
                    <a:pt x="405" y="16394"/>
                    <a:pt x="428" y="16394"/>
                  </a:cubicBezTo>
                  <a:cubicBezTo>
                    <a:pt x="479" y="16394"/>
                    <a:pt x="2923" y="15975"/>
                    <a:pt x="3075" y="15940"/>
                  </a:cubicBezTo>
                  <a:cubicBezTo>
                    <a:pt x="3137" y="15926"/>
                    <a:pt x="3150" y="15894"/>
                    <a:pt x="3110" y="15867"/>
                  </a:cubicBezTo>
                  <a:close/>
                  <a:moveTo>
                    <a:pt x="3134" y="16160"/>
                  </a:moveTo>
                  <a:cubicBezTo>
                    <a:pt x="3068" y="16132"/>
                    <a:pt x="2624" y="16189"/>
                    <a:pt x="1688" y="16350"/>
                  </a:cubicBezTo>
                  <a:cubicBezTo>
                    <a:pt x="946" y="16477"/>
                    <a:pt x="328" y="16591"/>
                    <a:pt x="312" y="16598"/>
                  </a:cubicBezTo>
                  <a:cubicBezTo>
                    <a:pt x="295" y="16605"/>
                    <a:pt x="305" y="16634"/>
                    <a:pt x="335" y="16667"/>
                  </a:cubicBezTo>
                  <a:cubicBezTo>
                    <a:pt x="380" y="16716"/>
                    <a:pt x="539" y="16699"/>
                    <a:pt x="1315" y="16554"/>
                  </a:cubicBezTo>
                  <a:cubicBezTo>
                    <a:pt x="1824" y="16460"/>
                    <a:pt x="2454" y="16342"/>
                    <a:pt x="2726" y="16291"/>
                  </a:cubicBezTo>
                  <a:cubicBezTo>
                    <a:pt x="3068" y="16227"/>
                    <a:pt x="3200" y="16187"/>
                    <a:pt x="3134" y="16160"/>
                  </a:cubicBezTo>
                  <a:close/>
                  <a:moveTo>
                    <a:pt x="2866" y="16452"/>
                  </a:moveTo>
                  <a:cubicBezTo>
                    <a:pt x="2661" y="16475"/>
                    <a:pt x="2296" y="16534"/>
                    <a:pt x="1688" y="16647"/>
                  </a:cubicBezTo>
                  <a:cubicBezTo>
                    <a:pt x="104" y="16941"/>
                    <a:pt x="248" y="16908"/>
                    <a:pt x="323" y="16959"/>
                  </a:cubicBezTo>
                  <a:cubicBezTo>
                    <a:pt x="356" y="16981"/>
                    <a:pt x="421" y="17003"/>
                    <a:pt x="463" y="17003"/>
                  </a:cubicBezTo>
                  <a:cubicBezTo>
                    <a:pt x="596" y="17003"/>
                    <a:pt x="3109" y="16517"/>
                    <a:pt x="3110" y="16491"/>
                  </a:cubicBezTo>
                  <a:cubicBezTo>
                    <a:pt x="3114" y="16445"/>
                    <a:pt x="3070" y="16430"/>
                    <a:pt x="2866" y="16452"/>
                  </a:cubicBezTo>
                  <a:close/>
                  <a:moveTo>
                    <a:pt x="3134" y="16749"/>
                  </a:moveTo>
                  <a:cubicBezTo>
                    <a:pt x="3105" y="16718"/>
                    <a:pt x="2668" y="16783"/>
                    <a:pt x="1758" y="16954"/>
                  </a:cubicBezTo>
                  <a:cubicBezTo>
                    <a:pt x="1023" y="17093"/>
                    <a:pt x="400" y="17212"/>
                    <a:pt x="382" y="17218"/>
                  </a:cubicBezTo>
                  <a:cubicBezTo>
                    <a:pt x="363" y="17223"/>
                    <a:pt x="375" y="17253"/>
                    <a:pt x="405" y="17286"/>
                  </a:cubicBezTo>
                  <a:cubicBezTo>
                    <a:pt x="435" y="17318"/>
                    <a:pt x="484" y="17344"/>
                    <a:pt x="510" y="17344"/>
                  </a:cubicBezTo>
                  <a:cubicBezTo>
                    <a:pt x="536" y="17344"/>
                    <a:pt x="1142" y="17222"/>
                    <a:pt x="1863" y="17071"/>
                  </a:cubicBezTo>
                  <a:cubicBezTo>
                    <a:pt x="2678" y="16901"/>
                    <a:pt x="3160" y="16778"/>
                    <a:pt x="3134" y="16749"/>
                  </a:cubicBezTo>
                  <a:close/>
                  <a:moveTo>
                    <a:pt x="3145" y="17003"/>
                  </a:moveTo>
                  <a:cubicBezTo>
                    <a:pt x="3113" y="16981"/>
                    <a:pt x="2533" y="17087"/>
                    <a:pt x="1758" y="17257"/>
                  </a:cubicBezTo>
                  <a:cubicBezTo>
                    <a:pt x="196" y="17598"/>
                    <a:pt x="342" y="17557"/>
                    <a:pt x="417" y="17608"/>
                  </a:cubicBezTo>
                  <a:cubicBezTo>
                    <a:pt x="450" y="17630"/>
                    <a:pt x="504" y="17647"/>
                    <a:pt x="545" y="17647"/>
                  </a:cubicBezTo>
                  <a:cubicBezTo>
                    <a:pt x="664" y="17647"/>
                    <a:pt x="3088" y="17115"/>
                    <a:pt x="3145" y="17076"/>
                  </a:cubicBezTo>
                  <a:cubicBezTo>
                    <a:pt x="3174" y="17057"/>
                    <a:pt x="3176" y="17024"/>
                    <a:pt x="3145" y="17003"/>
                  </a:cubicBezTo>
                  <a:close/>
                  <a:moveTo>
                    <a:pt x="3145" y="17310"/>
                  </a:moveTo>
                  <a:cubicBezTo>
                    <a:pt x="3101" y="17280"/>
                    <a:pt x="2667" y="17355"/>
                    <a:pt x="1758" y="17554"/>
                  </a:cubicBezTo>
                  <a:cubicBezTo>
                    <a:pt x="1024" y="17714"/>
                    <a:pt x="401" y="17853"/>
                    <a:pt x="382" y="17861"/>
                  </a:cubicBezTo>
                  <a:cubicBezTo>
                    <a:pt x="362" y="17869"/>
                    <a:pt x="399" y="17902"/>
                    <a:pt x="463" y="17934"/>
                  </a:cubicBezTo>
                  <a:cubicBezTo>
                    <a:pt x="563" y="17985"/>
                    <a:pt x="614" y="17983"/>
                    <a:pt x="778" y="17939"/>
                  </a:cubicBezTo>
                  <a:cubicBezTo>
                    <a:pt x="884" y="17911"/>
                    <a:pt x="1417" y="17785"/>
                    <a:pt x="1968" y="17656"/>
                  </a:cubicBezTo>
                  <a:cubicBezTo>
                    <a:pt x="3248" y="17356"/>
                    <a:pt x="3222" y="17362"/>
                    <a:pt x="3145" y="17310"/>
                  </a:cubicBezTo>
                  <a:close/>
                  <a:moveTo>
                    <a:pt x="2947" y="17622"/>
                  </a:moveTo>
                  <a:cubicBezTo>
                    <a:pt x="2773" y="17653"/>
                    <a:pt x="2435" y="17725"/>
                    <a:pt x="1781" y="17876"/>
                  </a:cubicBezTo>
                  <a:cubicBezTo>
                    <a:pt x="463" y="18180"/>
                    <a:pt x="424" y="18198"/>
                    <a:pt x="510" y="18256"/>
                  </a:cubicBezTo>
                  <a:cubicBezTo>
                    <a:pt x="581" y="18304"/>
                    <a:pt x="706" y="18277"/>
                    <a:pt x="2178" y="17924"/>
                  </a:cubicBezTo>
                  <a:cubicBezTo>
                    <a:pt x="2743" y="17789"/>
                    <a:pt x="3178" y="17661"/>
                    <a:pt x="3157" y="17637"/>
                  </a:cubicBezTo>
                  <a:cubicBezTo>
                    <a:pt x="3130" y="17606"/>
                    <a:pt x="3122" y="17591"/>
                    <a:pt x="2947" y="17622"/>
                  </a:cubicBezTo>
                  <a:close/>
                  <a:moveTo>
                    <a:pt x="3145" y="17954"/>
                  </a:moveTo>
                  <a:cubicBezTo>
                    <a:pt x="3091" y="17931"/>
                    <a:pt x="2584" y="18033"/>
                    <a:pt x="1804" y="18217"/>
                  </a:cubicBezTo>
                  <a:cubicBezTo>
                    <a:pt x="410" y="18546"/>
                    <a:pt x="427" y="18541"/>
                    <a:pt x="510" y="18597"/>
                  </a:cubicBezTo>
                  <a:cubicBezTo>
                    <a:pt x="543" y="18620"/>
                    <a:pt x="597" y="18641"/>
                    <a:pt x="638" y="18641"/>
                  </a:cubicBezTo>
                  <a:cubicBezTo>
                    <a:pt x="731" y="18641"/>
                    <a:pt x="3005" y="18086"/>
                    <a:pt x="3134" y="18032"/>
                  </a:cubicBezTo>
                  <a:cubicBezTo>
                    <a:pt x="3193" y="18007"/>
                    <a:pt x="3200" y="17976"/>
                    <a:pt x="3145" y="17954"/>
                  </a:cubicBezTo>
                  <a:close/>
                  <a:moveTo>
                    <a:pt x="3134" y="18334"/>
                  </a:moveTo>
                  <a:cubicBezTo>
                    <a:pt x="3075" y="18309"/>
                    <a:pt x="2652" y="18399"/>
                    <a:pt x="1886" y="18597"/>
                  </a:cubicBezTo>
                  <a:cubicBezTo>
                    <a:pt x="583" y="18934"/>
                    <a:pt x="514" y="18956"/>
                    <a:pt x="603" y="19016"/>
                  </a:cubicBezTo>
                  <a:cubicBezTo>
                    <a:pt x="672" y="19063"/>
                    <a:pt x="738" y="19048"/>
                    <a:pt x="2236" y="18646"/>
                  </a:cubicBezTo>
                  <a:cubicBezTo>
                    <a:pt x="3317" y="18355"/>
                    <a:pt x="3245" y="18380"/>
                    <a:pt x="3134" y="18334"/>
                  </a:cubicBezTo>
                  <a:close/>
                  <a:moveTo>
                    <a:pt x="3122" y="18700"/>
                  </a:moveTo>
                  <a:cubicBezTo>
                    <a:pt x="3083" y="18690"/>
                    <a:pt x="2545" y="18820"/>
                    <a:pt x="1921" y="18987"/>
                  </a:cubicBezTo>
                  <a:cubicBezTo>
                    <a:pt x="1297" y="19155"/>
                    <a:pt x="720" y="19307"/>
                    <a:pt x="650" y="19324"/>
                  </a:cubicBezTo>
                  <a:cubicBezTo>
                    <a:pt x="575" y="19341"/>
                    <a:pt x="557" y="19379"/>
                    <a:pt x="592" y="19416"/>
                  </a:cubicBezTo>
                  <a:cubicBezTo>
                    <a:pt x="659" y="19489"/>
                    <a:pt x="614" y="19496"/>
                    <a:pt x="2259" y="19055"/>
                  </a:cubicBezTo>
                  <a:cubicBezTo>
                    <a:pt x="3111" y="18827"/>
                    <a:pt x="3308" y="18748"/>
                    <a:pt x="3122" y="18700"/>
                  </a:cubicBezTo>
                  <a:close/>
                  <a:moveTo>
                    <a:pt x="3145" y="19133"/>
                  </a:moveTo>
                  <a:cubicBezTo>
                    <a:pt x="3106" y="19107"/>
                    <a:pt x="985" y="19656"/>
                    <a:pt x="568" y="19801"/>
                  </a:cubicBezTo>
                  <a:cubicBezTo>
                    <a:pt x="551" y="19807"/>
                    <a:pt x="559" y="19833"/>
                    <a:pt x="592" y="19855"/>
                  </a:cubicBezTo>
                  <a:cubicBezTo>
                    <a:pt x="624" y="19877"/>
                    <a:pt x="695" y="19894"/>
                    <a:pt x="743" y="19894"/>
                  </a:cubicBezTo>
                  <a:cubicBezTo>
                    <a:pt x="848" y="19894"/>
                    <a:pt x="3069" y="19258"/>
                    <a:pt x="3145" y="19207"/>
                  </a:cubicBezTo>
                  <a:cubicBezTo>
                    <a:pt x="3175" y="19187"/>
                    <a:pt x="3176" y="19154"/>
                    <a:pt x="3145" y="19133"/>
                  </a:cubicBezTo>
                  <a:close/>
                  <a:moveTo>
                    <a:pt x="3087" y="19592"/>
                  </a:moveTo>
                  <a:cubicBezTo>
                    <a:pt x="3004" y="19592"/>
                    <a:pt x="861" y="20188"/>
                    <a:pt x="615" y="20279"/>
                  </a:cubicBezTo>
                  <a:cubicBezTo>
                    <a:pt x="572" y="20295"/>
                    <a:pt x="568" y="20328"/>
                    <a:pt x="603" y="20352"/>
                  </a:cubicBezTo>
                  <a:cubicBezTo>
                    <a:pt x="690" y="20411"/>
                    <a:pt x="661" y="20418"/>
                    <a:pt x="2003" y="20030"/>
                  </a:cubicBezTo>
                  <a:cubicBezTo>
                    <a:pt x="3066" y="19723"/>
                    <a:pt x="3383" y="19592"/>
                    <a:pt x="3087" y="19592"/>
                  </a:cubicBezTo>
                  <a:close/>
                  <a:moveTo>
                    <a:pt x="3169" y="20094"/>
                  </a:moveTo>
                  <a:cubicBezTo>
                    <a:pt x="3085" y="20052"/>
                    <a:pt x="2854" y="20132"/>
                    <a:pt x="1968" y="20503"/>
                  </a:cubicBezTo>
                  <a:cubicBezTo>
                    <a:pt x="1088" y="20872"/>
                    <a:pt x="902" y="20972"/>
                    <a:pt x="1011" y="21001"/>
                  </a:cubicBezTo>
                  <a:cubicBezTo>
                    <a:pt x="1214" y="21054"/>
                    <a:pt x="3318" y="20169"/>
                    <a:pt x="3169" y="20094"/>
                  </a:cubicBezTo>
                  <a:close/>
                  <a:moveTo>
                    <a:pt x="3157" y="20635"/>
                  </a:moveTo>
                  <a:cubicBezTo>
                    <a:pt x="3032" y="20615"/>
                    <a:pt x="2751" y="20711"/>
                    <a:pt x="1944" y="21049"/>
                  </a:cubicBezTo>
                  <a:cubicBezTo>
                    <a:pt x="1336" y="21304"/>
                    <a:pt x="917" y="21502"/>
                    <a:pt x="953" y="21527"/>
                  </a:cubicBezTo>
                  <a:cubicBezTo>
                    <a:pt x="987" y="21550"/>
                    <a:pt x="1046" y="21571"/>
                    <a:pt x="1081" y="21571"/>
                  </a:cubicBezTo>
                  <a:cubicBezTo>
                    <a:pt x="1117" y="21571"/>
                    <a:pt x="1639" y="21368"/>
                    <a:pt x="2236" y="21118"/>
                  </a:cubicBezTo>
                  <a:cubicBezTo>
                    <a:pt x="3126" y="20744"/>
                    <a:pt x="3291" y="20656"/>
                    <a:pt x="3157" y="2063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5" name="pasted-image-3.png" descr="pasted-image-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9940" r="1119" b="14956"/>
            <a:stretch>
              <a:fillRect/>
            </a:stretch>
          </p:blipFill>
          <p:spPr>
            <a:xfrm>
              <a:off x="38100" y="313765"/>
              <a:ext cx="734384" cy="2598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asted-image-3.png" descr="pasted-image-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3428" t="84749" r="17223" b="3114"/>
            <a:stretch>
              <a:fillRect/>
            </a:stretch>
          </p:blipFill>
          <p:spPr>
            <a:xfrm>
              <a:off x="1188320" y="2932551"/>
              <a:ext cx="2688898" cy="370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イメージ" descr="イメージ"/>
          <p:cNvPicPr>
            <a:picLocks noChangeAspect="1"/>
          </p:cNvPicPr>
          <p:nvPr/>
        </p:nvPicPr>
        <p:blipFill>
          <a:blip r:embed="rId6">
            <a:extLst/>
          </a:blip>
          <a:srcRect b="2137"/>
          <a:stretch>
            <a:fillRect/>
          </a:stretch>
        </p:blipFill>
        <p:spPr>
          <a:xfrm flipH="1">
            <a:off x="1875123" y="1332685"/>
            <a:ext cx="1222384" cy="1815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イメージ" descr="イメージ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10767" y="1253147"/>
            <a:ext cx="1222376" cy="220085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四角形"/>
          <p:cNvSpPr/>
          <p:nvPr/>
        </p:nvSpPr>
        <p:spPr>
          <a:xfrm>
            <a:off x="8231565" y="2105763"/>
            <a:ext cx="267813" cy="460430"/>
          </a:xfrm>
          <a:prstGeom prst="rect">
            <a:avLst/>
          </a:prstGeom>
          <a:solidFill>
            <a:schemeClr val="accent6">
              <a:satOff val="-35873"/>
              <a:lumOff val="-12431"/>
            </a:schemeClr>
          </a:solidFill>
          <a:ln w="12700">
            <a:solidFill>
              <a:srgbClr val="535353"/>
            </a:solidFill>
            <a:bevel/>
          </a:ln>
        </p:spPr>
        <p:txBody>
          <a:bodyPr lIns="182877" tIns="182877" rIns="182877" bIns="182877" anchor="ctr"/>
          <a:lstStyle/>
          <a:p>
            <a:pPr defTabSz="1300480">
              <a:defRPr sz="4800"/>
            </a:pPr>
            <a:endParaRPr/>
          </a:p>
        </p:txBody>
      </p:sp>
      <p:grpSp>
        <p:nvGrpSpPr>
          <p:cNvPr id="149" name="グループ"/>
          <p:cNvGrpSpPr/>
          <p:nvPr/>
        </p:nvGrpSpPr>
        <p:grpSpPr>
          <a:xfrm>
            <a:off x="6651835" y="1531029"/>
            <a:ext cx="2448424" cy="1609899"/>
            <a:chOff x="0" y="0"/>
            <a:chExt cx="2448422" cy="1609897"/>
          </a:xfrm>
        </p:grpSpPr>
        <p:sp>
          <p:nvSpPr>
            <p:cNvPr id="141" name="四角形"/>
            <p:cNvSpPr/>
            <p:nvPr/>
          </p:nvSpPr>
          <p:spPr>
            <a:xfrm>
              <a:off x="712495" y="0"/>
              <a:ext cx="1735928" cy="1609898"/>
            </a:xfrm>
            <a:prstGeom prst="rect">
              <a:avLst/>
            </a:prstGeom>
            <a:solidFill>
              <a:srgbClr val="A7A7A7"/>
            </a:solidFill>
            <a:ln w="12700" cap="flat">
              <a:solidFill>
                <a:srgbClr val="535353"/>
              </a:solidFill>
              <a:prstDash val="solid"/>
              <a:bevel/>
            </a:ln>
            <a:effectLst/>
          </p:spPr>
          <p:txBody>
            <a:bodyPr wrap="square" lIns="182877" tIns="182877" rIns="182877" bIns="182877" numCol="1" anchor="ctr">
              <a:noAutofit/>
            </a:bodyPr>
            <a:lstStyle/>
            <a:p>
              <a:pPr defTabSz="1300480">
                <a:defRPr sz="4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42" name="四角形"/>
            <p:cNvSpPr/>
            <p:nvPr/>
          </p:nvSpPr>
          <p:spPr>
            <a:xfrm>
              <a:off x="712495" y="574734"/>
              <a:ext cx="1135332" cy="46042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182877" tIns="182877" rIns="182877" bIns="182877" numCol="1" anchor="ctr">
              <a:noAutofit/>
            </a:bodyPr>
            <a:lstStyle/>
            <a:p>
              <a:pPr defTabSz="1300480">
                <a:defRPr sz="4800"/>
              </a:pPr>
              <a:endParaRPr/>
            </a:p>
          </p:txBody>
        </p:sp>
        <p:sp>
          <p:nvSpPr>
            <p:cNvPr id="143" name="楕円"/>
            <p:cNvSpPr/>
            <p:nvPr/>
          </p:nvSpPr>
          <p:spPr>
            <a:xfrm>
              <a:off x="901725" y="679755"/>
              <a:ext cx="585601" cy="261541"/>
            </a:xfrm>
            <a:prstGeom prst="ellipse">
              <a:avLst/>
            </a:prstGeom>
            <a:solidFill>
              <a:srgbClr val="FFA900">
                <a:alpha val="34547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182877" tIns="182877" rIns="182877" bIns="182877" numCol="1" anchor="ctr">
              <a:noAutofit/>
            </a:bodyPr>
            <a:lstStyle/>
            <a:p>
              <a:pPr defTabSz="1300480">
                <a:defRPr sz="4800"/>
              </a:pPr>
              <a:endParaRPr/>
            </a:p>
          </p:txBody>
        </p:sp>
        <p:sp>
          <p:nvSpPr>
            <p:cNvPr id="144" name="四角形"/>
            <p:cNvSpPr/>
            <p:nvPr/>
          </p:nvSpPr>
          <p:spPr>
            <a:xfrm>
              <a:off x="713589" y="574734"/>
              <a:ext cx="60149" cy="460429"/>
            </a:xfrm>
            <a:prstGeom prst="rect">
              <a:avLst/>
            </a:prstGeom>
            <a:solidFill>
              <a:schemeClr val="accent6">
                <a:satOff val="-35873"/>
                <a:lumOff val="-12431"/>
              </a:schemeClr>
            </a:solidFill>
            <a:ln w="12700" cap="flat">
              <a:solidFill>
                <a:srgbClr val="535353"/>
              </a:solidFill>
              <a:prstDash val="solid"/>
              <a:bevel/>
            </a:ln>
            <a:effectLst/>
          </p:spPr>
          <p:txBody>
            <a:bodyPr wrap="square" lIns="182877" tIns="182877" rIns="182877" bIns="182877" numCol="1" anchor="ctr">
              <a:noAutofit/>
            </a:bodyPr>
            <a:lstStyle/>
            <a:p>
              <a:pPr defTabSz="1300480">
                <a:defRPr sz="4800"/>
              </a:pPr>
              <a:endParaRPr/>
            </a:p>
          </p:txBody>
        </p:sp>
        <p:sp>
          <p:nvSpPr>
            <p:cNvPr id="145" name="線"/>
            <p:cNvSpPr/>
            <p:nvPr/>
          </p:nvSpPr>
          <p:spPr>
            <a:xfrm>
              <a:off x="1176733" y="625067"/>
              <a:ext cx="1" cy="359763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bevel/>
              <a:tailEnd type="triangle" w="med" len="med"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>
                <a:defRPr sz="7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6" name="楕円"/>
            <p:cNvSpPr/>
            <p:nvPr/>
          </p:nvSpPr>
          <p:spPr>
            <a:xfrm>
              <a:off x="0" y="674178"/>
              <a:ext cx="585601" cy="261541"/>
            </a:xfrm>
            <a:prstGeom prst="ellipse">
              <a:avLst/>
            </a:prstGeom>
            <a:solidFill>
              <a:schemeClr val="accent3">
                <a:alpha val="34547"/>
              </a:schemeClr>
            </a:solidFill>
            <a:ln w="25400" cap="flat">
              <a:noFill/>
              <a:miter lim="400000"/>
            </a:ln>
            <a:effectLst/>
          </p:spPr>
          <p:txBody>
            <a:bodyPr wrap="square" lIns="182877" tIns="182877" rIns="182877" bIns="182877" numCol="1" anchor="ctr">
              <a:noAutofit/>
            </a:bodyPr>
            <a:lstStyle/>
            <a:p>
              <a:pPr defTabSz="1300480">
                <a:defRPr sz="4800"/>
              </a:pPr>
              <a:endParaRPr/>
            </a:p>
          </p:txBody>
        </p:sp>
        <p:pic>
          <p:nvPicPr>
            <p:cNvPr id="147" name="image4.png" descr="image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004" y="499506"/>
              <a:ext cx="519592" cy="145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image4.png" descr="image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r="62800"/>
            <a:stretch>
              <a:fillRect/>
            </a:stretch>
          </p:blipFill>
          <p:spPr>
            <a:xfrm>
              <a:off x="1234831" y="658943"/>
              <a:ext cx="193287" cy="145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" name="Iron yoke"/>
          <p:cNvSpPr txBox="1"/>
          <p:nvPr/>
        </p:nvSpPr>
        <p:spPr>
          <a:xfrm>
            <a:off x="8078366" y="1491954"/>
            <a:ext cx="750144" cy="335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/>
          <a:lstStyle>
            <a:lvl1pPr defTabSz="4013200">
              <a:defRPr sz="1000" b="1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Iron yoke</a:t>
            </a:r>
          </a:p>
        </p:txBody>
      </p:sp>
      <p:sp>
        <p:nvSpPr>
          <p:cNvPr id="151" name="図形"/>
          <p:cNvSpPr/>
          <p:nvPr/>
        </p:nvSpPr>
        <p:spPr>
          <a:xfrm>
            <a:off x="4837759" y="1343216"/>
            <a:ext cx="1374957" cy="2385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12" h="21230" extrusionOk="0">
                <a:moveTo>
                  <a:pt x="2625" y="0"/>
                </a:moveTo>
                <a:cubicBezTo>
                  <a:pt x="1746" y="0"/>
                  <a:pt x="871" y="54"/>
                  <a:pt x="0" y="136"/>
                </a:cubicBezTo>
                <a:lnTo>
                  <a:pt x="0" y="4701"/>
                </a:lnTo>
                <a:lnTo>
                  <a:pt x="2647" y="4701"/>
                </a:lnTo>
                <a:lnTo>
                  <a:pt x="2647" y="4711"/>
                </a:lnTo>
                <a:cubicBezTo>
                  <a:pt x="5173" y="4681"/>
                  <a:pt x="7718" y="5251"/>
                  <a:pt x="9645" y="6435"/>
                </a:cubicBezTo>
                <a:cubicBezTo>
                  <a:pt x="13405" y="8745"/>
                  <a:pt x="13405" y="12487"/>
                  <a:pt x="9645" y="14797"/>
                </a:cubicBezTo>
                <a:cubicBezTo>
                  <a:pt x="7718" y="15981"/>
                  <a:pt x="5173" y="16549"/>
                  <a:pt x="2647" y="16519"/>
                </a:cubicBezTo>
                <a:lnTo>
                  <a:pt x="2647" y="16530"/>
                </a:lnTo>
                <a:lnTo>
                  <a:pt x="0" y="16530"/>
                </a:lnTo>
                <a:lnTo>
                  <a:pt x="0" y="21106"/>
                </a:lnTo>
                <a:cubicBezTo>
                  <a:pt x="5253" y="21600"/>
                  <a:pt x="10805" y="20617"/>
                  <a:pt x="14850" y="18131"/>
                </a:cubicBezTo>
                <a:cubicBezTo>
                  <a:pt x="21600" y="13984"/>
                  <a:pt x="21600" y="7260"/>
                  <a:pt x="14850" y="3112"/>
                </a:cubicBezTo>
                <a:cubicBezTo>
                  <a:pt x="11476" y="1039"/>
                  <a:pt x="7049" y="0"/>
                  <a:pt x="2625" y="0"/>
                </a:cubicBezTo>
                <a:close/>
              </a:path>
            </a:pathLst>
          </a:custGeom>
          <a:solidFill>
            <a:srgbClr val="A7A7A7"/>
          </a:solidFill>
          <a:ln w="12700">
            <a:solidFill>
              <a:srgbClr val="535353"/>
            </a:solidFill>
            <a:bevel/>
          </a:ln>
        </p:spPr>
        <p:txBody>
          <a:bodyPr lIns="182877" tIns="182877" rIns="182877" bIns="182877" anchor="ctr"/>
          <a:lstStyle/>
          <a:p>
            <a:pPr defTabSz="1300480">
              <a:defRPr sz="4800"/>
            </a:pPr>
            <a:endParaRPr/>
          </a:p>
        </p:txBody>
      </p:sp>
      <p:sp>
        <p:nvSpPr>
          <p:cNvPr id="152" name="四角形"/>
          <p:cNvSpPr/>
          <p:nvPr/>
        </p:nvSpPr>
        <p:spPr>
          <a:xfrm>
            <a:off x="4834216" y="1992144"/>
            <a:ext cx="121816" cy="1098478"/>
          </a:xfrm>
          <a:prstGeom prst="rect">
            <a:avLst/>
          </a:prstGeom>
          <a:solidFill>
            <a:schemeClr val="accent6">
              <a:satOff val="-35873"/>
              <a:lumOff val="-12431"/>
            </a:schemeClr>
          </a:solidFill>
          <a:ln w="12700">
            <a:solidFill>
              <a:srgbClr val="535353"/>
            </a:solidFill>
            <a:bevel/>
          </a:ln>
        </p:spPr>
        <p:txBody>
          <a:bodyPr lIns="182877" tIns="182877" rIns="182877" bIns="182877" anchor="ctr"/>
          <a:lstStyle/>
          <a:p>
            <a:pPr defTabSz="1300480">
              <a:defRPr sz="4800"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153" name="図形"/>
          <p:cNvSpPr/>
          <p:nvPr/>
        </p:nvSpPr>
        <p:spPr>
          <a:xfrm flipH="1">
            <a:off x="5205090" y="2129429"/>
            <a:ext cx="319151" cy="81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3" h="21600" extrusionOk="0">
                <a:moveTo>
                  <a:pt x="15257" y="0"/>
                </a:moveTo>
                <a:cubicBezTo>
                  <a:pt x="12628" y="574"/>
                  <a:pt x="10126" y="1294"/>
                  <a:pt x="7942" y="2269"/>
                </a:cubicBezTo>
                <a:cubicBezTo>
                  <a:pt x="-2647" y="6996"/>
                  <a:pt x="-2647" y="14661"/>
                  <a:pt x="7942" y="19388"/>
                </a:cubicBezTo>
                <a:cubicBezTo>
                  <a:pt x="10051" y="20330"/>
                  <a:pt x="12473" y="21033"/>
                  <a:pt x="15000" y="21600"/>
                </a:cubicBezTo>
                <a:lnTo>
                  <a:pt x="18696" y="18288"/>
                </a:lnTo>
                <a:cubicBezTo>
                  <a:pt x="16953" y="17896"/>
                  <a:pt x="15275" y="17414"/>
                  <a:pt x="13820" y="16764"/>
                </a:cubicBezTo>
                <a:cubicBezTo>
                  <a:pt x="6479" y="13487"/>
                  <a:pt x="6479" y="8170"/>
                  <a:pt x="13820" y="4893"/>
                </a:cubicBezTo>
                <a:cubicBezTo>
                  <a:pt x="15352" y="4209"/>
                  <a:pt x="17105" y="3700"/>
                  <a:pt x="18953" y="3300"/>
                </a:cubicBezTo>
                <a:lnTo>
                  <a:pt x="15257" y="0"/>
                </a:lnTo>
                <a:close/>
              </a:path>
            </a:pathLst>
          </a:custGeom>
          <a:solidFill>
            <a:schemeClr val="accent6">
              <a:satOff val="-35873"/>
              <a:lumOff val="-12431"/>
            </a:schemeClr>
          </a:solidFill>
          <a:ln w="12700">
            <a:solidFill>
              <a:srgbClr val="535353"/>
            </a:solidFill>
            <a:bevel/>
          </a:ln>
        </p:spPr>
        <p:txBody>
          <a:bodyPr lIns="182877" tIns="182877" rIns="182877" bIns="182877" anchor="ctr"/>
          <a:lstStyle/>
          <a:p>
            <a:pPr defTabSz="1300480">
              <a:defRPr sz="4800"/>
            </a:pPr>
            <a:endParaRPr/>
          </a:p>
        </p:txBody>
      </p:sp>
      <p:sp>
        <p:nvSpPr>
          <p:cNvPr id="154" name="楕円"/>
          <p:cNvSpPr/>
          <p:nvPr/>
        </p:nvSpPr>
        <p:spPr>
          <a:xfrm>
            <a:off x="5031299" y="2395611"/>
            <a:ext cx="297746" cy="218501"/>
          </a:xfrm>
          <a:prstGeom prst="ellipse">
            <a:avLst/>
          </a:prstGeom>
          <a:solidFill>
            <a:srgbClr val="FFA900">
              <a:alpha val="34547"/>
            </a:srgbClr>
          </a:solidFill>
          <a:ln w="25400">
            <a:miter lim="400000"/>
          </a:ln>
        </p:spPr>
        <p:txBody>
          <a:bodyPr lIns="182877" tIns="182877" rIns="182877" bIns="182877" anchor="ctr"/>
          <a:lstStyle/>
          <a:p>
            <a:pPr defTabSz="1300480">
              <a:defRPr sz="4800"/>
            </a:pPr>
            <a:endParaRPr/>
          </a:p>
        </p:txBody>
      </p:sp>
      <p:sp>
        <p:nvSpPr>
          <p:cNvPr id="155" name="線"/>
          <p:cNvSpPr/>
          <p:nvPr/>
        </p:nvSpPr>
        <p:spPr>
          <a:xfrm>
            <a:off x="5180171" y="2354582"/>
            <a:ext cx="2" cy="300560"/>
          </a:xfrm>
          <a:prstGeom prst="line">
            <a:avLst/>
          </a:prstGeom>
          <a:ln w="50800">
            <a:solidFill>
              <a:schemeClr val="accent2"/>
            </a:solidFill>
            <a:bevel/>
            <a:tailEnd type="triangle"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91437" tIns="91437" rIns="91437" bIns="91437"/>
          <a:lstStyle/>
          <a:p>
            <a:pPr defTabSz="1828800">
              <a:defRPr sz="7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6" name="楕円"/>
          <p:cNvSpPr/>
          <p:nvPr/>
        </p:nvSpPr>
        <p:spPr>
          <a:xfrm>
            <a:off x="4446598" y="2412659"/>
            <a:ext cx="297747" cy="248234"/>
          </a:xfrm>
          <a:prstGeom prst="ellipse">
            <a:avLst/>
          </a:prstGeom>
          <a:solidFill>
            <a:schemeClr val="accent3">
              <a:alpha val="34547"/>
            </a:schemeClr>
          </a:solidFill>
          <a:ln w="25400">
            <a:miter lim="400000"/>
          </a:ln>
        </p:spPr>
        <p:txBody>
          <a:bodyPr lIns="182877" tIns="182877" rIns="182877" bIns="182877" anchor="ctr"/>
          <a:lstStyle/>
          <a:p>
            <a:pPr defTabSz="1300480">
              <a:defRPr sz="4800"/>
            </a:pPr>
            <a:endParaRPr/>
          </a:p>
        </p:txBody>
      </p:sp>
      <p:pic>
        <p:nvPicPr>
          <p:cNvPr id="157" name="image4.png" descr="image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51188" y="2248477"/>
            <a:ext cx="493156" cy="13787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ron yoke"/>
          <p:cNvSpPr txBox="1"/>
          <p:nvPr/>
        </p:nvSpPr>
        <p:spPr>
          <a:xfrm>
            <a:off x="4881732" y="1485354"/>
            <a:ext cx="966537" cy="34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/>
          <a:lstStyle>
            <a:lvl1pPr defTabSz="4013200">
              <a:def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Iron yoke</a:t>
            </a:r>
          </a:p>
        </p:txBody>
      </p:sp>
      <p:pic>
        <p:nvPicPr>
          <p:cNvPr id="159" name="image4.png" descr="image4.png"/>
          <p:cNvPicPr>
            <a:picLocks noChangeAspect="1"/>
          </p:cNvPicPr>
          <p:nvPr/>
        </p:nvPicPr>
        <p:blipFill>
          <a:blip r:embed="rId8">
            <a:extLst/>
          </a:blip>
          <a:srcRect r="62800"/>
          <a:stretch>
            <a:fillRect/>
          </a:stretch>
        </p:blipFill>
        <p:spPr>
          <a:xfrm>
            <a:off x="5013490" y="2267120"/>
            <a:ext cx="183152" cy="137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ge2image11246080.jpg" descr="page2image11246080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>
            <a:off x="7444257" y="3210720"/>
            <a:ext cx="1609899" cy="164925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テキスト"/>
          <p:cNvSpPr txBox="1"/>
          <p:nvPr/>
        </p:nvSpPr>
        <p:spPr>
          <a:xfrm rot="5400000">
            <a:off x="4277412" y="941460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162" name="page2image11242960.jpg" descr="page2image11242960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88526" y="4807931"/>
            <a:ext cx="1802667" cy="172337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テキスト"/>
          <p:cNvSpPr txBox="1"/>
          <p:nvPr/>
        </p:nvSpPr>
        <p:spPr>
          <a:xfrm>
            <a:off x="7636345" y="-5725591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64" name="Conventional septum magnet…"/>
          <p:cNvSpPr txBox="1"/>
          <p:nvPr/>
        </p:nvSpPr>
        <p:spPr>
          <a:xfrm>
            <a:off x="6584982" y="941272"/>
            <a:ext cx="2635057" cy="51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Conventional septum magnet</a:t>
            </a:r>
          </a:p>
          <a:p>
            <a:pPr>
              <a:defRPr sz="1500"/>
            </a:pPr>
            <a:r>
              <a:t>&lt; 2T</a:t>
            </a:r>
          </a:p>
        </p:txBody>
      </p:sp>
      <p:sp>
        <p:nvSpPr>
          <p:cNvPr id="165" name="線"/>
          <p:cNvSpPr/>
          <p:nvPr/>
        </p:nvSpPr>
        <p:spPr>
          <a:xfrm flipV="1">
            <a:off x="6409558" y="1045428"/>
            <a:ext cx="1" cy="5525500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6" name="SIS100…"/>
          <p:cNvSpPr txBox="1"/>
          <p:nvPr/>
        </p:nvSpPr>
        <p:spPr>
          <a:xfrm>
            <a:off x="6502838" y="3441723"/>
            <a:ext cx="1101577" cy="7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/>
            </a:pPr>
            <a:r>
              <a:t>SIS100</a:t>
            </a:r>
          </a:p>
          <a:p>
            <a:pPr>
              <a:defRPr sz="1500"/>
            </a:pPr>
            <a:r>
              <a:t>septum magnet</a:t>
            </a:r>
          </a:p>
        </p:txBody>
      </p:sp>
      <p:sp>
        <p:nvSpPr>
          <p:cNvPr id="167" name="High field septum magnet with truncated cosine-theta concept"/>
          <p:cNvSpPr txBox="1"/>
          <p:nvPr/>
        </p:nvSpPr>
        <p:spPr>
          <a:xfrm>
            <a:off x="337052" y="941272"/>
            <a:ext cx="5314056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High field septum magnet with truncated cosine-theta concept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ußzeilenplatzhalter 4"/>
          <p:cNvSpPr txBox="1"/>
          <p:nvPr/>
        </p:nvSpPr>
        <p:spPr>
          <a:xfrm>
            <a:off x="422564" y="6616171"/>
            <a:ext cx="6676436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solidFill>
                  <a:srgbClr val="333333"/>
                </a:solidFill>
              </a:defRPr>
            </a:lvl1pPr>
          </a:lstStyle>
          <a:p>
            <a:r>
              <a:t>Collaboration Meeting CERN - GSI/SCM | C. Roux for SCM </a:t>
            </a:r>
          </a:p>
        </p:txBody>
      </p:sp>
      <p:sp>
        <p:nvSpPr>
          <p:cNvPr id="83" name="Foliennummernplatzhalter 2"/>
          <p:cNvSpPr txBox="1">
            <a:spLocks noGrp="1"/>
          </p:cNvSpPr>
          <p:nvPr>
            <p:ph type="sldNum" sz="quarter" idx="2"/>
          </p:nvPr>
        </p:nvSpPr>
        <p:spPr>
          <a:xfrm>
            <a:off x="8535118" y="6621712"/>
            <a:ext cx="174773" cy="2269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grpSp>
        <p:nvGrpSpPr>
          <p:cNvPr id="20" name="グループ"/>
          <p:cNvGrpSpPr/>
          <p:nvPr/>
        </p:nvGrpSpPr>
        <p:grpSpPr>
          <a:xfrm>
            <a:off x="2496202" y="1856721"/>
            <a:ext cx="3090256" cy="2282287"/>
            <a:chOff x="0" y="0"/>
            <a:chExt cx="4395030" cy="3245918"/>
          </a:xfrm>
        </p:grpSpPr>
        <p:pic>
          <p:nvPicPr>
            <p:cNvPr id="21" name="page11image10053376.png" descr="page11image1005337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61641"/>
              <a:ext cx="4395031" cy="1084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age11image10048384.png" descr="page11image1004838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95031" cy="216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" name="page16image10199792.png" descr="page16image101997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1636" y="109885"/>
            <a:ext cx="3661567" cy="1638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-small-6584.jpg" descr="pasted-image-small-6584.jpg"/>
          <p:cNvPicPr>
            <a:picLocks noChangeAspect="1"/>
          </p:cNvPicPr>
          <p:nvPr/>
        </p:nvPicPr>
        <p:blipFill>
          <a:blip r:embed="rId5">
            <a:extLst/>
          </a:blip>
          <a:srcRect l="46" r="46"/>
          <a:stretch>
            <a:fillRect/>
          </a:stretch>
        </p:blipFill>
        <p:spPr>
          <a:xfrm>
            <a:off x="2470589" y="128163"/>
            <a:ext cx="2846053" cy="160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ge35image10193552.png" descr="page35image10193552.png"/>
          <p:cNvPicPr>
            <a:picLocks noChangeAspect="1"/>
          </p:cNvPicPr>
          <p:nvPr/>
        </p:nvPicPr>
        <p:blipFill>
          <a:blip r:embed="rId6">
            <a:extLst/>
          </a:blip>
          <a:srcRect r="5646" b="10514"/>
          <a:stretch>
            <a:fillRect/>
          </a:stretch>
        </p:blipFill>
        <p:spPr>
          <a:xfrm>
            <a:off x="5664542" y="1862664"/>
            <a:ext cx="3087302" cy="194774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Medical machine…"/>
          <p:cNvSpPr txBox="1"/>
          <p:nvPr/>
        </p:nvSpPr>
        <p:spPr>
          <a:xfrm>
            <a:off x="154593" y="87956"/>
            <a:ext cx="2263552" cy="339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 algn="l">
              <a:defRPr sz="2200" b="1" i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547" dirty="0"/>
              <a:t>Medical machine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Heidelberg, Germany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Normal conducting gantry</a:t>
            </a:r>
          </a:p>
          <a:p>
            <a:pPr algn="l">
              <a:defRPr sz="1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600 ton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NIRS, Japan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Superconducting gantry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1st generation </a:t>
            </a:r>
          </a:p>
          <a:p>
            <a:pPr lvl="1" algn="l">
              <a:defRPr sz="1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300 ton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2nd generation </a:t>
            </a:r>
          </a:p>
          <a:p>
            <a:pPr lvl="1" algn="l">
              <a:defRPr sz="1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55" dirty="0"/>
              <a:t>compact and light weight</a:t>
            </a:r>
          </a:p>
          <a:p>
            <a: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pPr>
            <a:endParaRPr sz="1055" dirty="0"/>
          </a:p>
        </p:txBody>
      </p:sp>
      <p:pic>
        <p:nvPicPr>
          <p:cNvPr id="27" name="page6image10103984.jpg" descr="page6image1010398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2310" y="3741187"/>
            <a:ext cx="2473985" cy="201747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テキスト"/>
          <p:cNvSpPr txBox="1"/>
          <p:nvPr/>
        </p:nvSpPr>
        <p:spPr>
          <a:xfrm>
            <a:off x="4978406" y="1254362"/>
            <a:ext cx="99387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 </a:t>
            </a:r>
          </a:p>
        </p:txBody>
      </p:sp>
      <p:pic>
        <p:nvPicPr>
          <p:cNvPr id="29" name="page6image10107728.jpg" descr="page6image10107728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83520" y="4266081"/>
            <a:ext cx="2787276" cy="228228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テキスト"/>
          <p:cNvSpPr txBox="1"/>
          <p:nvPr/>
        </p:nvSpPr>
        <p:spPr>
          <a:xfrm>
            <a:off x="2722517" y="3421171"/>
            <a:ext cx="99387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31" name="Shorter straight section in the ring (injection, extraction) is important for further compact medical facility.…"/>
          <p:cNvSpPr txBox="1"/>
          <p:nvPr/>
        </p:nvSpPr>
        <p:spPr>
          <a:xfrm>
            <a:off x="6023549" y="4604316"/>
            <a:ext cx="2961854" cy="1240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18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266"/>
              <a:t>Shorter straight section in the ring (injection, extraction) is important for further compact medical facility.</a:t>
            </a:r>
          </a:p>
          <a:p>
            <a:pPr algn="l">
              <a:defRPr sz="18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266"/>
              <a:t>Therefore high field sc septum magnet is a key technology for further developments.</a:t>
            </a:r>
          </a:p>
        </p:txBody>
      </p:sp>
      <p:sp>
        <p:nvSpPr>
          <p:cNvPr id="32" name="線"/>
          <p:cNvSpPr/>
          <p:nvPr/>
        </p:nvSpPr>
        <p:spPr>
          <a:xfrm flipH="1">
            <a:off x="4904053" y="4722300"/>
            <a:ext cx="1077980" cy="3001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endParaRPr sz="1547"/>
          </a:p>
        </p:txBody>
      </p:sp>
      <p:sp>
        <p:nvSpPr>
          <p:cNvPr id="33" name="線"/>
          <p:cNvSpPr/>
          <p:nvPr/>
        </p:nvSpPr>
        <p:spPr>
          <a:xfrm flipH="1">
            <a:off x="4957853" y="4867065"/>
            <a:ext cx="1086637" cy="1086637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endParaRPr sz="1547"/>
          </a:p>
        </p:txBody>
      </p:sp>
      <p:sp>
        <p:nvSpPr>
          <p:cNvPr id="34" name="1st generation"/>
          <p:cNvSpPr txBox="1"/>
          <p:nvPr/>
        </p:nvSpPr>
        <p:spPr>
          <a:xfrm>
            <a:off x="126566" y="3633289"/>
            <a:ext cx="1035541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sz="1055"/>
              <a:t>1st generation </a:t>
            </a:r>
          </a:p>
        </p:txBody>
      </p:sp>
      <p:sp>
        <p:nvSpPr>
          <p:cNvPr id="35" name="2nd generation"/>
          <p:cNvSpPr txBox="1"/>
          <p:nvPr/>
        </p:nvSpPr>
        <p:spPr>
          <a:xfrm>
            <a:off x="1364916" y="4996002"/>
            <a:ext cx="1045159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15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sz="1055"/>
              <a:t>2nd generation</a:t>
            </a:r>
          </a:p>
        </p:txBody>
      </p:sp>
    </p:spTree>
    <p:extLst>
      <p:ext uri="{BB962C8B-B14F-4D97-AF65-F5344CB8AC3E}">
        <p14:creationId xmlns:p14="http://schemas.microsoft.com/office/powerpoint/2010/main" val="6353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41317" y="160071"/>
            <a:ext cx="5870411" cy="787557"/>
          </a:xfrm>
        </p:spPr>
        <p:txBody>
          <a:bodyPr>
            <a:normAutofit/>
          </a:bodyPr>
          <a:lstStyle/>
          <a:p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859456"/>
              </p:ext>
            </p:extLst>
          </p:nvPr>
        </p:nvGraphicFramePr>
        <p:xfrm>
          <a:off x="277178" y="2415129"/>
          <a:ext cx="7681591" cy="2109879"/>
        </p:xfrm>
        <a:graphic>
          <a:graphicData uri="http://schemas.openxmlformats.org/drawingml/2006/table">
            <a:tbl>
              <a:tblPr/>
              <a:tblGrid>
                <a:gridCol w="3897596">
                  <a:extLst>
                    <a:ext uri="{9D8B030D-6E8A-4147-A177-3AD203B41FA5}">
                      <a16:colId xmlns:a16="http://schemas.microsoft.com/office/drawing/2014/main" val="335494472"/>
                    </a:ext>
                  </a:extLst>
                </a:gridCol>
                <a:gridCol w="1102663">
                  <a:extLst>
                    <a:ext uri="{9D8B030D-6E8A-4147-A177-3AD203B41FA5}">
                      <a16:colId xmlns:a16="http://schemas.microsoft.com/office/drawing/2014/main" val="2122624502"/>
                    </a:ext>
                  </a:extLst>
                </a:gridCol>
                <a:gridCol w="1102663">
                  <a:extLst>
                    <a:ext uri="{9D8B030D-6E8A-4147-A177-3AD203B41FA5}">
                      <a16:colId xmlns:a16="http://schemas.microsoft.com/office/drawing/2014/main" val="2347085064"/>
                    </a:ext>
                  </a:extLst>
                </a:gridCol>
                <a:gridCol w="1033747">
                  <a:extLst>
                    <a:ext uri="{9D8B030D-6E8A-4147-A177-3AD203B41FA5}">
                      <a16:colId xmlns:a16="http://schemas.microsoft.com/office/drawing/2014/main" val="1439830588"/>
                    </a:ext>
                  </a:extLst>
                </a:gridCol>
                <a:gridCol w="544922">
                  <a:extLst>
                    <a:ext uri="{9D8B030D-6E8A-4147-A177-3AD203B41FA5}">
                      <a16:colId xmlns:a16="http://schemas.microsoft.com/office/drawing/2014/main" val="2643046854"/>
                    </a:ext>
                  </a:extLst>
                </a:gridCol>
              </a:tblGrid>
              <a:tr h="397164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TITLE/SCOPE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Machine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Addendum</a:t>
                      </a: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68134"/>
                  </a:ext>
                </a:extLst>
              </a:tr>
              <a:tr h="7172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Magnetic</a:t>
                      </a:r>
                      <a:r>
                        <a:rPr lang="de-DE" sz="1400" b="1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-field</a:t>
                      </a:r>
                      <a:r>
                        <a:rPr lang="de-DE" sz="14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measurement</a:t>
                      </a:r>
                      <a:r>
                        <a:rPr lang="de-DE" sz="14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systems</a:t>
                      </a:r>
                      <a:r>
                        <a:rPr lang="de-DE" sz="14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SIS100 </a:t>
                      </a:r>
                      <a:r>
                        <a:rPr lang="de-DE" sz="1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superconducting</a:t>
                      </a:r>
                      <a:r>
                        <a:rPr lang="de-DE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dipoles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SIS100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Annex</a:t>
                      </a:r>
                      <a:r>
                        <a:rPr lang="de-DE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#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#9, KR2984/TE</a:t>
                      </a: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33703"/>
                  </a:ext>
                </a:extLst>
              </a:tr>
              <a:tr h="50561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Cryogenic</a:t>
                      </a: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testing</a:t>
                      </a: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superconducting</a:t>
                      </a:r>
                      <a:r>
                        <a:rPr lang="de-DE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magnets</a:t>
                      </a:r>
                      <a:endParaRPr lang="de-DE" sz="1400" b="1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Super-FRS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Super-FRS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#2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#4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#5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#12, KR3912</a:t>
                      </a: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2012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461156"/>
                  </a:ext>
                </a:extLst>
              </a:tr>
              <a:tr h="91184">
                <a:tc gridSpan="5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" dirty="0" smtClea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28639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257124" y="1653404"/>
            <a:ext cx="5143552" cy="47984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57123" y="1273033"/>
            <a:ext cx="514355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CERN-GSI/FAIR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collaborations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66425" y="1733409"/>
            <a:ext cx="5134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collaborations in the framework of the 2010 agreement K1727/DG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05908"/>
              </p:ext>
            </p:extLst>
          </p:nvPr>
        </p:nvGraphicFramePr>
        <p:xfrm>
          <a:off x="277177" y="4525116"/>
          <a:ext cx="6102922" cy="1293181"/>
        </p:xfrm>
        <a:graphic>
          <a:graphicData uri="http://schemas.openxmlformats.org/drawingml/2006/table">
            <a:tbl>
              <a:tblPr/>
              <a:tblGrid>
                <a:gridCol w="3897596">
                  <a:extLst>
                    <a:ext uri="{9D8B030D-6E8A-4147-A177-3AD203B41FA5}">
                      <a16:colId xmlns:a16="http://schemas.microsoft.com/office/drawing/2014/main" val="3551408956"/>
                    </a:ext>
                  </a:extLst>
                </a:gridCol>
                <a:gridCol w="1102663">
                  <a:extLst>
                    <a:ext uri="{9D8B030D-6E8A-4147-A177-3AD203B41FA5}">
                      <a16:colId xmlns:a16="http://schemas.microsoft.com/office/drawing/2014/main" val="2635472465"/>
                    </a:ext>
                  </a:extLst>
                </a:gridCol>
                <a:gridCol w="1102663">
                  <a:extLst>
                    <a:ext uri="{9D8B030D-6E8A-4147-A177-3AD203B41FA5}">
                      <a16:colId xmlns:a16="http://schemas.microsoft.com/office/drawing/2014/main" val="1397460038"/>
                    </a:ext>
                  </a:extLst>
                </a:gridCol>
              </a:tblGrid>
              <a:tr h="421934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Simulation </a:t>
                      </a:r>
                      <a:r>
                        <a:rPr lang="de-DE" sz="1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transient </a:t>
                      </a:r>
                      <a:r>
                        <a:rPr lang="de-DE" sz="1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ffects</a:t>
                      </a:r>
                      <a:r>
                        <a:rPr lang="de-DE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de-DE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SIS100 </a:t>
                      </a: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busbar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ystem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SIS100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lang="de-DE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preparation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81769"/>
                  </a:ext>
                </a:extLst>
              </a:tr>
              <a:tr h="91481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" b="1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610324"/>
                  </a:ext>
                </a:extLst>
              </a:tr>
              <a:tr h="70390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Superconducting</a:t>
                      </a:r>
                      <a:r>
                        <a:rPr lang="de-DE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high</a:t>
                      </a:r>
                      <a:r>
                        <a:rPr lang="de-DE" sz="14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de-DE" sz="1400" b="1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field</a:t>
                      </a:r>
                      <a:r>
                        <a:rPr lang="de-DE" sz="14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septa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Future </a:t>
                      </a: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00" marR="38100" marT="25400" marB="254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507116"/>
                  </a:ext>
                </a:extLst>
              </a:tr>
            </a:tbl>
          </a:graphicData>
        </a:graphic>
      </p:graphicFrame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252060" y="3053153"/>
            <a:ext cx="8457830" cy="33403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dirty="0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SIS100: magnetic-field measurement system (dipoles)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57124" y="1653403"/>
            <a:ext cx="3956432" cy="1119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257123" y="1273033"/>
            <a:ext cx="395643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8" name="Tabel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226764"/>
              </p:ext>
            </p:extLst>
          </p:nvPr>
        </p:nvGraphicFramePr>
        <p:xfrm>
          <a:off x="400485" y="3458920"/>
          <a:ext cx="8208496" cy="24574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90061">
                  <a:extLst>
                    <a:ext uri="{9D8B030D-6E8A-4147-A177-3AD203B41FA5}">
                      <a16:colId xmlns:a16="http://schemas.microsoft.com/office/drawing/2014/main" val="2512653600"/>
                    </a:ext>
                  </a:extLst>
                </a:gridCol>
                <a:gridCol w="2887127">
                  <a:extLst>
                    <a:ext uri="{9D8B030D-6E8A-4147-A177-3AD203B41FA5}">
                      <a16:colId xmlns:a16="http://schemas.microsoft.com/office/drawing/2014/main" val="742819437"/>
                    </a:ext>
                  </a:extLst>
                </a:gridCol>
                <a:gridCol w="683491">
                  <a:extLst>
                    <a:ext uri="{9D8B030D-6E8A-4147-A177-3AD203B41FA5}">
                      <a16:colId xmlns:a16="http://schemas.microsoft.com/office/drawing/2014/main" val="2549877206"/>
                    </a:ext>
                  </a:extLst>
                </a:gridCol>
                <a:gridCol w="267854">
                  <a:extLst>
                    <a:ext uri="{9D8B030D-6E8A-4147-A177-3AD203B41FA5}">
                      <a16:colId xmlns:a16="http://schemas.microsoft.com/office/drawing/2014/main" val="2976992385"/>
                    </a:ext>
                  </a:extLst>
                </a:gridCol>
                <a:gridCol w="2785718">
                  <a:extLst>
                    <a:ext uri="{9D8B030D-6E8A-4147-A177-3AD203B41FA5}">
                      <a16:colId xmlns:a16="http://schemas.microsoft.com/office/drawing/2014/main" val="403443440"/>
                    </a:ext>
                  </a:extLst>
                </a:gridCol>
                <a:gridCol w="1094245">
                  <a:extLst>
                    <a:ext uri="{9D8B030D-6E8A-4147-A177-3AD203B41FA5}">
                      <a16:colId xmlns:a16="http://schemas.microsoft.com/office/drawing/2014/main" val="3418571971"/>
                    </a:ext>
                  </a:extLst>
                </a:gridCol>
              </a:tblGrid>
              <a:tr h="22443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Add.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GSI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CERN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486527"/>
                  </a:ext>
                </a:extLst>
              </a:tr>
              <a:tr h="259636">
                <a:tc>
                  <a:txBody>
                    <a:bodyPr/>
                    <a:lstStyle/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Development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rotating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feedthrough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Loan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measurement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system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113794"/>
                  </a:ext>
                </a:extLst>
              </a:tr>
              <a:tr h="1953934">
                <a:tc>
                  <a:txBody>
                    <a:bodyPr/>
                    <a:lstStyle/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Design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shaft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Layout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panel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Procurement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MRUs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mechanical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components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tooling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Costs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up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55.000 CHF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personnel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calibration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up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143.000 CHF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material (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integrators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racks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…)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52550" lv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open 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Expertise in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coil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design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Drawing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coil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MRUs</a:t>
                      </a: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Procurement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integrators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cabinets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controllers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Winding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calibration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coils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Assembly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segments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 </a:t>
                      </a:r>
                      <a:r>
                        <a:rPr lang="de-DE" sz="10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segments</a:t>
                      </a:r>
                      <a:r>
                        <a:rPr lang="de-DE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delivered</a:t>
                      </a:r>
                      <a:r>
                        <a:rPr lang="de-DE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10 </a:t>
                      </a:r>
                      <a:r>
                        <a:rPr lang="de-DE" sz="1000" b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expected</a:t>
                      </a:r>
                      <a:r>
                        <a:rPr lang="de-DE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in 09.2019</a:t>
                      </a:r>
                      <a:r>
                        <a:rPr lang="de-DE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448376"/>
                  </a:ext>
                </a:extLst>
              </a:tr>
            </a:tbl>
          </a:graphicData>
        </a:graphic>
      </p:graphicFrame>
      <p:sp>
        <p:nvSpPr>
          <p:cNvPr id="59" name="Rechteck 58"/>
          <p:cNvSpPr/>
          <p:nvPr/>
        </p:nvSpPr>
        <p:spPr>
          <a:xfrm>
            <a:off x="266425" y="1689519"/>
            <a:ext cx="3883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procurement of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magnetic field measurement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SIS100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dipoles: 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shafts to be operated at 4 K in vacuum (first time)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based on CERN design of tangential coils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cxnSp>
        <p:nvCxnSpPr>
          <p:cNvPr id="26" name="Gerade Verbindung mit Pfeil 25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52060" y="2867800"/>
            <a:ext cx="8457830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K1727/DG (2010), Annex to addendum #2, Addendum #</a:t>
            </a:r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9: active collaboration 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346506" y="6075378"/>
            <a:ext cx="65663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of effort: </a:t>
            </a:r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MRUs delivered to CERN in 2017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229" b="22214"/>
          <a:stretch/>
        </p:blipFill>
        <p:spPr bwMode="auto">
          <a:xfrm>
            <a:off x="4465053" y="1377936"/>
            <a:ext cx="4586790" cy="87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ußzeilenplatzhalter 4"/>
          <p:cNvSpPr txBox="1">
            <a:spLocks/>
          </p:cNvSpPr>
          <p:nvPr/>
        </p:nvSpPr>
        <p:spPr>
          <a:xfrm>
            <a:off x="4896196" y="6551086"/>
            <a:ext cx="297938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S. Russenschuck | A. Szwangruber</a:t>
            </a:r>
            <a:endParaRPr lang="en-GB" dirty="0"/>
          </a:p>
        </p:txBody>
      </p:sp>
      <p:sp>
        <p:nvSpPr>
          <p:cNvPr id="20" name="Textfeld 19"/>
          <p:cNvSpPr txBox="1"/>
          <p:nvPr/>
        </p:nvSpPr>
        <p:spPr>
          <a:xfrm>
            <a:off x="4884399" y="2302991"/>
            <a:ext cx="2905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segments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rotating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coils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460462" y="228496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MRU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46205" y="5857013"/>
            <a:ext cx="6943999" cy="576000"/>
          </a:xfrm>
          <a:prstGeom prst="rect">
            <a:avLst/>
          </a:prstGeom>
          <a:solidFill>
            <a:srgbClr val="DBEEF4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908152"/>
            <a:ext cx="3199940" cy="159433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Collaboration Meeting CERN - GSI/FAIR | C. Roux for SCM 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b="8089"/>
          <a:stretch/>
        </p:blipFill>
        <p:spPr>
          <a:xfrm>
            <a:off x="1500522" y="2439117"/>
            <a:ext cx="2722588" cy="15700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1987" r="5439" b="815"/>
          <a:stretch/>
        </p:blipFill>
        <p:spPr>
          <a:xfrm>
            <a:off x="2019811" y="4111448"/>
            <a:ext cx="2193746" cy="1471754"/>
          </a:xfrm>
          <a:prstGeom prst="rect">
            <a:avLst/>
          </a:prstGeom>
        </p:spPr>
      </p:pic>
      <p:sp>
        <p:nvSpPr>
          <p:cNvPr id="23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SIS100: magnetic-field measurement system (dipoles)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57124" y="1653403"/>
            <a:ext cx="3956432" cy="590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57123" y="1273033"/>
            <a:ext cx="395643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66425" y="1721323"/>
            <a:ext cx="3883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shafts at full operation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series test facility for the SIS100 superconducting dipoles performing SAT.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90493" y="2401850"/>
            <a:ext cx="861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STF/GSI: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884673" y="1509828"/>
            <a:ext cx="2516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400675" y="3036180"/>
            <a:ext cx="11352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l-GR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de-DE" sz="1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BL/BL = </a:t>
            </a:r>
            <a:r>
              <a:rPr lang="de-DE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 ×</a:t>
            </a:r>
            <a:r>
              <a:rPr lang="de-DE" sz="1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e-DE" sz="1000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  <a:endParaRPr lang="de-DE" sz="10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3798478"/>
            <a:ext cx="2378720" cy="176597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346206" y="5824272"/>
            <a:ext cx="7054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 measurement system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reveals excellent magnet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of principle for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vacuum</a:t>
            </a:r>
            <a:endParaRPr lang="en-GB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205472" y="5857012"/>
            <a:ext cx="1504416" cy="57600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50358" y="5857012"/>
            <a:ext cx="95847" cy="57600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K1727/DG (2010), Annex to addendum #2, Addendum #</a:t>
            </a:r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9: active collaboration 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4896196" y="6551086"/>
            <a:ext cx="297938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S. Russenschuck | A. Szwangruber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48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/>
      <p:bldP spid="17" grpId="0"/>
      <p:bldP spid="18" grpId="0"/>
      <p:bldP spid="22" grpId="0"/>
      <p:bldP spid="2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252060" y="3060077"/>
            <a:ext cx="8457830" cy="34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K1727/DG (2010); Addendum #2 (2012), #4 (2014), #5 (2016) for infrastructure refurbishment + #12 (2018) for testing phase: active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57124" y="1653403"/>
            <a:ext cx="3956432" cy="1119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57123" y="1273033"/>
            <a:ext cx="395643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el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609660"/>
              </p:ext>
            </p:extLst>
          </p:nvPr>
        </p:nvGraphicFramePr>
        <p:xfrm>
          <a:off x="375250" y="3511491"/>
          <a:ext cx="8211449" cy="252620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13915">
                  <a:extLst>
                    <a:ext uri="{9D8B030D-6E8A-4147-A177-3AD203B41FA5}">
                      <a16:colId xmlns:a16="http://schemas.microsoft.com/office/drawing/2014/main" val="3963412119"/>
                    </a:ext>
                  </a:extLst>
                </a:gridCol>
                <a:gridCol w="2344486">
                  <a:extLst>
                    <a:ext uri="{9D8B030D-6E8A-4147-A177-3AD203B41FA5}">
                      <a16:colId xmlns:a16="http://schemas.microsoft.com/office/drawing/2014/main" val="742819437"/>
                    </a:ext>
                  </a:extLst>
                </a:gridCol>
                <a:gridCol w="839585">
                  <a:extLst>
                    <a:ext uri="{9D8B030D-6E8A-4147-A177-3AD203B41FA5}">
                      <a16:colId xmlns:a16="http://schemas.microsoft.com/office/drawing/2014/main" val="25498772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92385"/>
                    </a:ext>
                  </a:extLst>
                </a:gridCol>
                <a:gridCol w="3299691">
                  <a:extLst>
                    <a:ext uri="{9D8B030D-6E8A-4147-A177-3AD203B41FA5}">
                      <a16:colId xmlns:a16="http://schemas.microsoft.com/office/drawing/2014/main" val="403443440"/>
                    </a:ext>
                  </a:extLst>
                </a:gridCol>
                <a:gridCol w="1005492">
                  <a:extLst>
                    <a:ext uri="{9D8B030D-6E8A-4147-A177-3AD203B41FA5}">
                      <a16:colId xmlns:a16="http://schemas.microsoft.com/office/drawing/2014/main" val="3418571971"/>
                    </a:ext>
                  </a:extLst>
                </a:gridCol>
              </a:tblGrid>
              <a:tr h="21429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Add.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GSI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D9D9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CERN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486527"/>
                  </a:ext>
                </a:extLst>
              </a:tr>
              <a:tr h="249011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5.000.000 €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rgbClr val="BFBFBF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Refurbishment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B180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448376"/>
                  </a:ext>
                </a:extLst>
              </a:tr>
              <a:tr h="348221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1.860.000 CHF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Procurement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-cooler, QD-system,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survey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tooling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31708"/>
                  </a:ext>
                </a:extLst>
              </a:tr>
              <a:tr h="482152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210.000 CHF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Integration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work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modification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cryo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lines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preparation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bench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control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room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31180"/>
                  </a:ext>
                </a:extLst>
              </a:tr>
              <a:tr h="108847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Testing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magnets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FTEs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Further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personnel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required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Experts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survey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at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pre-series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testing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Cost-recovery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operational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services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550" lv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ongoing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52550" lv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b="1" i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tbd</a:t>
                      </a:r>
                      <a:endParaRPr lang="de-DE" sz="1000" b="1" i="1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52550" lv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ongoing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52550" lv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ongoing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FTE: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engineer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oversee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functioning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facility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0.4 FTE: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equipment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groups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on best-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effort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basis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Energy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costs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cryogenics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Office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space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infrastructure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b="1" i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See</a:t>
                      </a:r>
                      <a:r>
                        <a:rPr lang="de-DE" sz="1000" b="1" i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i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kick-off</a:t>
                      </a:r>
                      <a:endParaRPr lang="de-DE" sz="1000" b="1" i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de-DE" sz="1000" b="1" i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See</a:t>
                      </a:r>
                      <a:r>
                        <a:rPr lang="de-DE" sz="1000" b="1" i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i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kick-off</a:t>
                      </a:r>
                      <a:endParaRPr lang="de-DE" sz="1000" b="1" i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4572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ongoing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80633"/>
                  </a:ext>
                </a:extLst>
              </a:tr>
            </a:tbl>
          </a:graphicData>
        </a:graphic>
      </p:graphicFrame>
      <p:sp>
        <p:nvSpPr>
          <p:cNvPr id="24" name="Rechteck 23"/>
          <p:cNvSpPr/>
          <p:nvPr/>
        </p:nvSpPr>
        <p:spPr>
          <a:xfrm>
            <a:off x="266425" y="1689519"/>
            <a:ext cx="3883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all superconducting magnets for the Super-FRS depicting the SAT for acceptance. </a:t>
            </a:r>
          </a:p>
          <a:p>
            <a:endParaRPr lang="en-GB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refurbishment and adaption of the cryogenic test facility at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B180/CERN.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252060" y="2950924"/>
            <a:ext cx="8457830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32526" y="6144333"/>
            <a:ext cx="65663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 will be made available for similar testing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Super-FRS activities 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Super-FRS: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of sc. magnets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grpSp>
        <p:nvGrpSpPr>
          <p:cNvPr id="28" name="Gruppieren 27"/>
          <p:cNvGrpSpPr/>
          <p:nvPr/>
        </p:nvGrpSpPr>
        <p:grpSpPr>
          <a:xfrm>
            <a:off x="5515660" y="1436190"/>
            <a:ext cx="3197468" cy="957586"/>
            <a:chOff x="4558387" y="1321622"/>
            <a:chExt cx="4418298" cy="1323204"/>
          </a:xfrm>
        </p:grpSpPr>
        <p:pic>
          <p:nvPicPr>
            <p:cNvPr id="30" name="page7image5112.jpg" descr="page7image5112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12" t="570" r="925" b="435"/>
            <a:stretch>
              <a:fillRect/>
            </a:stretch>
          </p:blipFill>
          <p:spPr>
            <a:xfrm>
              <a:off x="4558387" y="1417369"/>
              <a:ext cx="961683" cy="110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86" extrusionOk="0">
                  <a:moveTo>
                    <a:pt x="17198" y="6"/>
                  </a:moveTo>
                  <a:cubicBezTo>
                    <a:pt x="17044" y="16"/>
                    <a:pt x="16888" y="38"/>
                    <a:pt x="16867" y="60"/>
                  </a:cubicBezTo>
                  <a:cubicBezTo>
                    <a:pt x="16838" y="92"/>
                    <a:pt x="16823" y="295"/>
                    <a:pt x="16834" y="554"/>
                  </a:cubicBezTo>
                  <a:cubicBezTo>
                    <a:pt x="16852" y="944"/>
                    <a:pt x="16846" y="1008"/>
                    <a:pt x="16756" y="1107"/>
                  </a:cubicBezTo>
                  <a:cubicBezTo>
                    <a:pt x="16700" y="1169"/>
                    <a:pt x="16586" y="1233"/>
                    <a:pt x="16504" y="1248"/>
                  </a:cubicBezTo>
                  <a:cubicBezTo>
                    <a:pt x="16339" y="1280"/>
                    <a:pt x="16302" y="1393"/>
                    <a:pt x="16429" y="1485"/>
                  </a:cubicBezTo>
                  <a:cubicBezTo>
                    <a:pt x="16534" y="1561"/>
                    <a:pt x="16523" y="1719"/>
                    <a:pt x="16406" y="1812"/>
                  </a:cubicBezTo>
                  <a:cubicBezTo>
                    <a:pt x="16326" y="1874"/>
                    <a:pt x="16313" y="1924"/>
                    <a:pt x="16338" y="2058"/>
                  </a:cubicBezTo>
                  <a:cubicBezTo>
                    <a:pt x="16358" y="2170"/>
                    <a:pt x="16345" y="2250"/>
                    <a:pt x="16299" y="2298"/>
                  </a:cubicBezTo>
                  <a:cubicBezTo>
                    <a:pt x="16222" y="2379"/>
                    <a:pt x="16231" y="2866"/>
                    <a:pt x="16312" y="2953"/>
                  </a:cubicBezTo>
                  <a:cubicBezTo>
                    <a:pt x="16338" y="2980"/>
                    <a:pt x="16353" y="3115"/>
                    <a:pt x="16345" y="3255"/>
                  </a:cubicBezTo>
                  <a:cubicBezTo>
                    <a:pt x="16326" y="3563"/>
                    <a:pt x="16246" y="3596"/>
                    <a:pt x="15991" y="3401"/>
                  </a:cubicBezTo>
                  <a:cubicBezTo>
                    <a:pt x="15525" y="3045"/>
                    <a:pt x="14784" y="3057"/>
                    <a:pt x="14350" y="3427"/>
                  </a:cubicBezTo>
                  <a:cubicBezTo>
                    <a:pt x="14251" y="3510"/>
                    <a:pt x="14138" y="3573"/>
                    <a:pt x="14100" y="3565"/>
                  </a:cubicBezTo>
                  <a:cubicBezTo>
                    <a:pt x="14058" y="3558"/>
                    <a:pt x="14030" y="3589"/>
                    <a:pt x="14029" y="3641"/>
                  </a:cubicBezTo>
                  <a:cubicBezTo>
                    <a:pt x="14029" y="3688"/>
                    <a:pt x="13993" y="3786"/>
                    <a:pt x="13948" y="3859"/>
                  </a:cubicBezTo>
                  <a:cubicBezTo>
                    <a:pt x="13889" y="3954"/>
                    <a:pt x="13867" y="4088"/>
                    <a:pt x="13873" y="4358"/>
                  </a:cubicBezTo>
                  <a:cubicBezTo>
                    <a:pt x="13880" y="4677"/>
                    <a:pt x="13901" y="4753"/>
                    <a:pt x="14016" y="4908"/>
                  </a:cubicBezTo>
                  <a:cubicBezTo>
                    <a:pt x="14089" y="5006"/>
                    <a:pt x="14220" y="5134"/>
                    <a:pt x="14308" y="5191"/>
                  </a:cubicBezTo>
                  <a:cubicBezTo>
                    <a:pt x="14529" y="5335"/>
                    <a:pt x="14762" y="5541"/>
                    <a:pt x="14733" y="5566"/>
                  </a:cubicBezTo>
                  <a:cubicBezTo>
                    <a:pt x="14700" y="5595"/>
                    <a:pt x="14955" y="5775"/>
                    <a:pt x="15206" y="5899"/>
                  </a:cubicBezTo>
                  <a:cubicBezTo>
                    <a:pt x="15391" y="5990"/>
                    <a:pt x="15425" y="6026"/>
                    <a:pt x="15440" y="6170"/>
                  </a:cubicBezTo>
                  <a:cubicBezTo>
                    <a:pt x="15467" y="6420"/>
                    <a:pt x="15456" y="6761"/>
                    <a:pt x="15420" y="6811"/>
                  </a:cubicBezTo>
                  <a:cubicBezTo>
                    <a:pt x="15403" y="6836"/>
                    <a:pt x="15387" y="6926"/>
                    <a:pt x="15385" y="7011"/>
                  </a:cubicBezTo>
                  <a:cubicBezTo>
                    <a:pt x="15382" y="7116"/>
                    <a:pt x="15358" y="7163"/>
                    <a:pt x="15313" y="7155"/>
                  </a:cubicBezTo>
                  <a:cubicBezTo>
                    <a:pt x="15265" y="7146"/>
                    <a:pt x="15253" y="7188"/>
                    <a:pt x="15265" y="7307"/>
                  </a:cubicBezTo>
                  <a:cubicBezTo>
                    <a:pt x="15280" y="7449"/>
                    <a:pt x="15267" y="7473"/>
                    <a:pt x="15171" y="7485"/>
                  </a:cubicBezTo>
                  <a:cubicBezTo>
                    <a:pt x="15110" y="7493"/>
                    <a:pt x="14991" y="7553"/>
                    <a:pt x="14908" y="7621"/>
                  </a:cubicBezTo>
                  <a:cubicBezTo>
                    <a:pt x="14769" y="7734"/>
                    <a:pt x="14756" y="7769"/>
                    <a:pt x="14756" y="8024"/>
                  </a:cubicBezTo>
                  <a:cubicBezTo>
                    <a:pt x="14756" y="8178"/>
                    <a:pt x="14740" y="8319"/>
                    <a:pt x="14723" y="8335"/>
                  </a:cubicBezTo>
                  <a:cubicBezTo>
                    <a:pt x="14705" y="8350"/>
                    <a:pt x="14525" y="8232"/>
                    <a:pt x="14324" y="8075"/>
                  </a:cubicBezTo>
                  <a:cubicBezTo>
                    <a:pt x="14033" y="7849"/>
                    <a:pt x="13939" y="7795"/>
                    <a:pt x="13854" y="7818"/>
                  </a:cubicBezTo>
                  <a:cubicBezTo>
                    <a:pt x="13728" y="7853"/>
                    <a:pt x="13455" y="7656"/>
                    <a:pt x="13455" y="7527"/>
                  </a:cubicBezTo>
                  <a:cubicBezTo>
                    <a:pt x="13455" y="7466"/>
                    <a:pt x="13414" y="7448"/>
                    <a:pt x="13280" y="7448"/>
                  </a:cubicBezTo>
                  <a:cubicBezTo>
                    <a:pt x="13127" y="7448"/>
                    <a:pt x="13103" y="7466"/>
                    <a:pt x="13066" y="7590"/>
                  </a:cubicBezTo>
                  <a:cubicBezTo>
                    <a:pt x="13036" y="7692"/>
                    <a:pt x="12987" y="7736"/>
                    <a:pt x="12878" y="7762"/>
                  </a:cubicBezTo>
                  <a:cubicBezTo>
                    <a:pt x="12655" y="7815"/>
                    <a:pt x="10556" y="8186"/>
                    <a:pt x="10517" y="8179"/>
                  </a:cubicBezTo>
                  <a:cubicBezTo>
                    <a:pt x="10498" y="8176"/>
                    <a:pt x="10448" y="8189"/>
                    <a:pt x="10407" y="8205"/>
                  </a:cubicBezTo>
                  <a:cubicBezTo>
                    <a:pt x="10366" y="8220"/>
                    <a:pt x="9780" y="8328"/>
                    <a:pt x="9106" y="8447"/>
                  </a:cubicBezTo>
                  <a:cubicBezTo>
                    <a:pt x="8012" y="8640"/>
                    <a:pt x="6018" y="8996"/>
                    <a:pt x="4329" y="9303"/>
                  </a:cubicBezTo>
                  <a:cubicBezTo>
                    <a:pt x="3999" y="9363"/>
                    <a:pt x="3608" y="9431"/>
                    <a:pt x="3457" y="9455"/>
                  </a:cubicBezTo>
                  <a:cubicBezTo>
                    <a:pt x="3305" y="9479"/>
                    <a:pt x="3045" y="9524"/>
                    <a:pt x="2880" y="9557"/>
                  </a:cubicBezTo>
                  <a:cubicBezTo>
                    <a:pt x="2715" y="9591"/>
                    <a:pt x="2514" y="9630"/>
                    <a:pt x="2432" y="9641"/>
                  </a:cubicBezTo>
                  <a:cubicBezTo>
                    <a:pt x="2349" y="9652"/>
                    <a:pt x="2101" y="9693"/>
                    <a:pt x="1881" y="9734"/>
                  </a:cubicBezTo>
                  <a:cubicBezTo>
                    <a:pt x="1661" y="9775"/>
                    <a:pt x="1425" y="9816"/>
                    <a:pt x="1356" y="9822"/>
                  </a:cubicBezTo>
                  <a:cubicBezTo>
                    <a:pt x="1287" y="9828"/>
                    <a:pt x="1170" y="9847"/>
                    <a:pt x="1096" y="9864"/>
                  </a:cubicBezTo>
                  <a:cubicBezTo>
                    <a:pt x="912" y="9907"/>
                    <a:pt x="812" y="9849"/>
                    <a:pt x="934" y="9771"/>
                  </a:cubicBezTo>
                  <a:cubicBezTo>
                    <a:pt x="1033" y="9708"/>
                    <a:pt x="1019" y="9701"/>
                    <a:pt x="756" y="9701"/>
                  </a:cubicBezTo>
                  <a:cubicBezTo>
                    <a:pt x="573" y="9701"/>
                    <a:pt x="555" y="9711"/>
                    <a:pt x="555" y="9811"/>
                  </a:cubicBezTo>
                  <a:cubicBezTo>
                    <a:pt x="555" y="9933"/>
                    <a:pt x="470" y="10017"/>
                    <a:pt x="341" y="10017"/>
                  </a:cubicBezTo>
                  <a:cubicBezTo>
                    <a:pt x="266" y="10017"/>
                    <a:pt x="250" y="10041"/>
                    <a:pt x="269" y="10127"/>
                  </a:cubicBezTo>
                  <a:cubicBezTo>
                    <a:pt x="282" y="10188"/>
                    <a:pt x="274" y="10246"/>
                    <a:pt x="250" y="10259"/>
                  </a:cubicBezTo>
                  <a:cubicBezTo>
                    <a:pt x="190" y="10291"/>
                    <a:pt x="195" y="10528"/>
                    <a:pt x="256" y="10561"/>
                  </a:cubicBezTo>
                  <a:cubicBezTo>
                    <a:pt x="333" y="10602"/>
                    <a:pt x="318" y="11060"/>
                    <a:pt x="240" y="11086"/>
                  </a:cubicBezTo>
                  <a:cubicBezTo>
                    <a:pt x="192" y="11102"/>
                    <a:pt x="182" y="11180"/>
                    <a:pt x="198" y="11374"/>
                  </a:cubicBezTo>
                  <a:cubicBezTo>
                    <a:pt x="216" y="11592"/>
                    <a:pt x="204" y="11651"/>
                    <a:pt x="133" y="11696"/>
                  </a:cubicBezTo>
                  <a:cubicBezTo>
                    <a:pt x="59" y="11743"/>
                    <a:pt x="43" y="11852"/>
                    <a:pt x="23" y="12461"/>
                  </a:cubicBezTo>
                  <a:lnTo>
                    <a:pt x="0" y="13172"/>
                  </a:lnTo>
                  <a:lnTo>
                    <a:pt x="204" y="13290"/>
                  </a:lnTo>
                  <a:cubicBezTo>
                    <a:pt x="315" y="13357"/>
                    <a:pt x="404" y="13425"/>
                    <a:pt x="399" y="13443"/>
                  </a:cubicBezTo>
                  <a:cubicBezTo>
                    <a:pt x="395" y="13461"/>
                    <a:pt x="407" y="13510"/>
                    <a:pt x="428" y="13553"/>
                  </a:cubicBezTo>
                  <a:cubicBezTo>
                    <a:pt x="449" y="13595"/>
                    <a:pt x="455" y="13668"/>
                    <a:pt x="441" y="13714"/>
                  </a:cubicBezTo>
                  <a:cubicBezTo>
                    <a:pt x="426" y="13765"/>
                    <a:pt x="448" y="13808"/>
                    <a:pt x="496" y="13824"/>
                  </a:cubicBezTo>
                  <a:cubicBezTo>
                    <a:pt x="557" y="13844"/>
                    <a:pt x="560" y="13862"/>
                    <a:pt x="512" y="13903"/>
                  </a:cubicBezTo>
                  <a:cubicBezTo>
                    <a:pt x="478" y="13932"/>
                    <a:pt x="437" y="13956"/>
                    <a:pt x="418" y="13959"/>
                  </a:cubicBezTo>
                  <a:cubicBezTo>
                    <a:pt x="133" y="13998"/>
                    <a:pt x="55" y="14038"/>
                    <a:pt x="49" y="14146"/>
                  </a:cubicBezTo>
                  <a:cubicBezTo>
                    <a:pt x="46" y="14209"/>
                    <a:pt x="51" y="14280"/>
                    <a:pt x="58" y="14304"/>
                  </a:cubicBezTo>
                  <a:cubicBezTo>
                    <a:pt x="64" y="14327"/>
                    <a:pt x="75" y="14414"/>
                    <a:pt x="84" y="14498"/>
                  </a:cubicBezTo>
                  <a:cubicBezTo>
                    <a:pt x="147" y="15136"/>
                    <a:pt x="239" y="15569"/>
                    <a:pt x="341" y="15704"/>
                  </a:cubicBezTo>
                  <a:cubicBezTo>
                    <a:pt x="381" y="15757"/>
                    <a:pt x="408" y="15835"/>
                    <a:pt x="402" y="15878"/>
                  </a:cubicBezTo>
                  <a:cubicBezTo>
                    <a:pt x="395" y="15923"/>
                    <a:pt x="408" y="15993"/>
                    <a:pt x="428" y="16034"/>
                  </a:cubicBezTo>
                  <a:cubicBezTo>
                    <a:pt x="449" y="16076"/>
                    <a:pt x="457" y="16203"/>
                    <a:pt x="448" y="16319"/>
                  </a:cubicBezTo>
                  <a:cubicBezTo>
                    <a:pt x="434" y="16487"/>
                    <a:pt x="447" y="16531"/>
                    <a:pt x="506" y="16528"/>
                  </a:cubicBezTo>
                  <a:cubicBezTo>
                    <a:pt x="566" y="16525"/>
                    <a:pt x="586" y="16608"/>
                    <a:pt x="606" y="16951"/>
                  </a:cubicBezTo>
                  <a:cubicBezTo>
                    <a:pt x="632" y="17387"/>
                    <a:pt x="598" y="17499"/>
                    <a:pt x="467" y="17405"/>
                  </a:cubicBezTo>
                  <a:cubicBezTo>
                    <a:pt x="427" y="17376"/>
                    <a:pt x="453" y="17428"/>
                    <a:pt x="525" y="17521"/>
                  </a:cubicBezTo>
                  <a:cubicBezTo>
                    <a:pt x="597" y="17613"/>
                    <a:pt x="695" y="17715"/>
                    <a:pt x="743" y="17747"/>
                  </a:cubicBezTo>
                  <a:cubicBezTo>
                    <a:pt x="791" y="17779"/>
                    <a:pt x="809" y="17805"/>
                    <a:pt x="782" y="17806"/>
                  </a:cubicBezTo>
                  <a:cubicBezTo>
                    <a:pt x="756" y="17806"/>
                    <a:pt x="784" y="17839"/>
                    <a:pt x="846" y="17877"/>
                  </a:cubicBezTo>
                  <a:cubicBezTo>
                    <a:pt x="907" y="17914"/>
                    <a:pt x="948" y="17959"/>
                    <a:pt x="934" y="17978"/>
                  </a:cubicBezTo>
                  <a:cubicBezTo>
                    <a:pt x="889" y="18041"/>
                    <a:pt x="1046" y="18117"/>
                    <a:pt x="1190" y="18102"/>
                  </a:cubicBezTo>
                  <a:cubicBezTo>
                    <a:pt x="1311" y="18090"/>
                    <a:pt x="1332" y="18104"/>
                    <a:pt x="1330" y="18198"/>
                  </a:cubicBezTo>
                  <a:cubicBezTo>
                    <a:pt x="1329" y="18272"/>
                    <a:pt x="1376" y="18335"/>
                    <a:pt x="1479" y="18393"/>
                  </a:cubicBezTo>
                  <a:cubicBezTo>
                    <a:pt x="1563" y="18440"/>
                    <a:pt x="1643" y="18479"/>
                    <a:pt x="1657" y="18481"/>
                  </a:cubicBezTo>
                  <a:cubicBezTo>
                    <a:pt x="1671" y="18482"/>
                    <a:pt x="1813" y="18547"/>
                    <a:pt x="1972" y="18627"/>
                  </a:cubicBezTo>
                  <a:cubicBezTo>
                    <a:pt x="2224" y="18753"/>
                    <a:pt x="2252" y="18781"/>
                    <a:pt x="2195" y="18842"/>
                  </a:cubicBezTo>
                  <a:cubicBezTo>
                    <a:pt x="2154" y="18887"/>
                    <a:pt x="2153" y="18901"/>
                    <a:pt x="2192" y="18881"/>
                  </a:cubicBezTo>
                  <a:cubicBezTo>
                    <a:pt x="2224" y="18864"/>
                    <a:pt x="2265" y="18872"/>
                    <a:pt x="2283" y="18898"/>
                  </a:cubicBezTo>
                  <a:cubicBezTo>
                    <a:pt x="2301" y="18923"/>
                    <a:pt x="2364" y="18940"/>
                    <a:pt x="2423" y="18935"/>
                  </a:cubicBezTo>
                  <a:cubicBezTo>
                    <a:pt x="2605" y="18920"/>
                    <a:pt x="2887" y="19031"/>
                    <a:pt x="2867" y="19110"/>
                  </a:cubicBezTo>
                  <a:cubicBezTo>
                    <a:pt x="2860" y="19136"/>
                    <a:pt x="2902" y="19158"/>
                    <a:pt x="2958" y="19158"/>
                  </a:cubicBezTo>
                  <a:cubicBezTo>
                    <a:pt x="3014" y="19158"/>
                    <a:pt x="3073" y="19184"/>
                    <a:pt x="3087" y="19217"/>
                  </a:cubicBezTo>
                  <a:cubicBezTo>
                    <a:pt x="3108" y="19264"/>
                    <a:pt x="3160" y="19267"/>
                    <a:pt x="3337" y="19234"/>
                  </a:cubicBezTo>
                  <a:cubicBezTo>
                    <a:pt x="3583" y="19189"/>
                    <a:pt x="3730" y="19214"/>
                    <a:pt x="3674" y="19293"/>
                  </a:cubicBezTo>
                  <a:cubicBezTo>
                    <a:pt x="3652" y="19324"/>
                    <a:pt x="3663" y="19332"/>
                    <a:pt x="3697" y="19313"/>
                  </a:cubicBezTo>
                  <a:cubicBezTo>
                    <a:pt x="3728" y="19297"/>
                    <a:pt x="3819" y="19313"/>
                    <a:pt x="3901" y="19350"/>
                  </a:cubicBezTo>
                  <a:cubicBezTo>
                    <a:pt x="3983" y="19387"/>
                    <a:pt x="4096" y="19418"/>
                    <a:pt x="4151" y="19418"/>
                  </a:cubicBezTo>
                  <a:cubicBezTo>
                    <a:pt x="4253" y="19418"/>
                    <a:pt x="4479" y="19646"/>
                    <a:pt x="4423" y="19694"/>
                  </a:cubicBezTo>
                  <a:cubicBezTo>
                    <a:pt x="4406" y="19709"/>
                    <a:pt x="4433" y="19763"/>
                    <a:pt x="4485" y="19813"/>
                  </a:cubicBezTo>
                  <a:cubicBezTo>
                    <a:pt x="4558" y="19884"/>
                    <a:pt x="4612" y="19896"/>
                    <a:pt x="4741" y="19875"/>
                  </a:cubicBezTo>
                  <a:cubicBezTo>
                    <a:pt x="4951" y="19841"/>
                    <a:pt x="5032" y="19879"/>
                    <a:pt x="4946" y="19976"/>
                  </a:cubicBezTo>
                  <a:cubicBezTo>
                    <a:pt x="4888" y="20040"/>
                    <a:pt x="4891" y="20042"/>
                    <a:pt x="4965" y="19991"/>
                  </a:cubicBezTo>
                  <a:cubicBezTo>
                    <a:pt x="5093" y="19904"/>
                    <a:pt x="5254" y="19995"/>
                    <a:pt x="5254" y="20154"/>
                  </a:cubicBezTo>
                  <a:cubicBezTo>
                    <a:pt x="5254" y="20249"/>
                    <a:pt x="5293" y="20302"/>
                    <a:pt x="5422" y="20372"/>
                  </a:cubicBezTo>
                  <a:cubicBezTo>
                    <a:pt x="5514" y="20422"/>
                    <a:pt x="5629" y="20462"/>
                    <a:pt x="5672" y="20462"/>
                  </a:cubicBezTo>
                  <a:cubicBezTo>
                    <a:pt x="5716" y="20462"/>
                    <a:pt x="5767" y="20488"/>
                    <a:pt x="5789" y="20521"/>
                  </a:cubicBezTo>
                  <a:cubicBezTo>
                    <a:pt x="5811" y="20553"/>
                    <a:pt x="5882" y="20605"/>
                    <a:pt x="5944" y="20634"/>
                  </a:cubicBezTo>
                  <a:cubicBezTo>
                    <a:pt x="6007" y="20663"/>
                    <a:pt x="6045" y="20702"/>
                    <a:pt x="6029" y="20724"/>
                  </a:cubicBezTo>
                  <a:cubicBezTo>
                    <a:pt x="6012" y="20747"/>
                    <a:pt x="6046" y="20767"/>
                    <a:pt x="6103" y="20767"/>
                  </a:cubicBezTo>
                  <a:cubicBezTo>
                    <a:pt x="6250" y="20767"/>
                    <a:pt x="6592" y="20965"/>
                    <a:pt x="6632" y="21074"/>
                  </a:cubicBezTo>
                  <a:cubicBezTo>
                    <a:pt x="6658" y="21144"/>
                    <a:pt x="6677" y="21152"/>
                    <a:pt x="6729" y="21114"/>
                  </a:cubicBezTo>
                  <a:cubicBezTo>
                    <a:pt x="6780" y="21078"/>
                    <a:pt x="6829" y="21083"/>
                    <a:pt x="6921" y="21136"/>
                  </a:cubicBezTo>
                  <a:cubicBezTo>
                    <a:pt x="6994" y="21177"/>
                    <a:pt x="7126" y="21202"/>
                    <a:pt x="7245" y="21196"/>
                  </a:cubicBezTo>
                  <a:cubicBezTo>
                    <a:pt x="7428" y="21186"/>
                    <a:pt x="7645" y="21270"/>
                    <a:pt x="7582" y="21325"/>
                  </a:cubicBezTo>
                  <a:cubicBezTo>
                    <a:pt x="7568" y="21338"/>
                    <a:pt x="7601" y="21376"/>
                    <a:pt x="7657" y="21410"/>
                  </a:cubicBezTo>
                  <a:cubicBezTo>
                    <a:pt x="7741" y="21461"/>
                    <a:pt x="7749" y="21484"/>
                    <a:pt x="7699" y="21537"/>
                  </a:cubicBezTo>
                  <a:cubicBezTo>
                    <a:pt x="7645" y="21593"/>
                    <a:pt x="7664" y="21596"/>
                    <a:pt x="7835" y="21571"/>
                  </a:cubicBezTo>
                  <a:cubicBezTo>
                    <a:pt x="8147" y="21526"/>
                    <a:pt x="8163" y="21519"/>
                    <a:pt x="8130" y="21404"/>
                  </a:cubicBezTo>
                  <a:cubicBezTo>
                    <a:pt x="8113" y="21346"/>
                    <a:pt x="8118" y="21288"/>
                    <a:pt x="8143" y="21275"/>
                  </a:cubicBezTo>
                  <a:cubicBezTo>
                    <a:pt x="8181" y="21254"/>
                    <a:pt x="8853" y="21129"/>
                    <a:pt x="10280" y="20877"/>
                  </a:cubicBezTo>
                  <a:cubicBezTo>
                    <a:pt x="10472" y="20842"/>
                    <a:pt x="11295" y="20694"/>
                    <a:pt x="12106" y="20546"/>
                  </a:cubicBezTo>
                  <a:cubicBezTo>
                    <a:pt x="12917" y="20399"/>
                    <a:pt x="13682" y="20263"/>
                    <a:pt x="13805" y="20245"/>
                  </a:cubicBezTo>
                  <a:cubicBezTo>
                    <a:pt x="14026" y="20212"/>
                    <a:pt x="16889" y="19700"/>
                    <a:pt x="17577" y="19570"/>
                  </a:cubicBezTo>
                  <a:cubicBezTo>
                    <a:pt x="17904" y="19508"/>
                    <a:pt x="17936" y="19507"/>
                    <a:pt x="18054" y="19581"/>
                  </a:cubicBezTo>
                  <a:cubicBezTo>
                    <a:pt x="18124" y="19624"/>
                    <a:pt x="18265" y="19666"/>
                    <a:pt x="18368" y="19672"/>
                  </a:cubicBezTo>
                  <a:cubicBezTo>
                    <a:pt x="18547" y="19684"/>
                    <a:pt x="18556" y="19679"/>
                    <a:pt x="18556" y="19550"/>
                  </a:cubicBezTo>
                  <a:cubicBezTo>
                    <a:pt x="18556" y="19447"/>
                    <a:pt x="18584" y="19406"/>
                    <a:pt x="18676" y="19375"/>
                  </a:cubicBezTo>
                  <a:cubicBezTo>
                    <a:pt x="18757" y="19348"/>
                    <a:pt x="18802" y="19295"/>
                    <a:pt x="18813" y="19214"/>
                  </a:cubicBezTo>
                  <a:cubicBezTo>
                    <a:pt x="18825" y="19126"/>
                    <a:pt x="18857" y="19092"/>
                    <a:pt x="18929" y="19090"/>
                  </a:cubicBezTo>
                  <a:cubicBezTo>
                    <a:pt x="19045" y="19088"/>
                    <a:pt x="19041" y="19017"/>
                    <a:pt x="18910" y="18856"/>
                  </a:cubicBezTo>
                  <a:cubicBezTo>
                    <a:pt x="18861" y="18794"/>
                    <a:pt x="18802" y="18651"/>
                    <a:pt x="18783" y="18537"/>
                  </a:cubicBezTo>
                  <a:cubicBezTo>
                    <a:pt x="18755" y="18368"/>
                    <a:pt x="18765" y="18326"/>
                    <a:pt x="18832" y="18303"/>
                  </a:cubicBezTo>
                  <a:cubicBezTo>
                    <a:pt x="18897" y="18282"/>
                    <a:pt x="18909" y="18220"/>
                    <a:pt x="18900" y="17992"/>
                  </a:cubicBezTo>
                  <a:cubicBezTo>
                    <a:pt x="18890" y="17762"/>
                    <a:pt x="18905" y="17698"/>
                    <a:pt x="18978" y="17651"/>
                  </a:cubicBezTo>
                  <a:cubicBezTo>
                    <a:pt x="19057" y="17601"/>
                    <a:pt x="19067" y="17514"/>
                    <a:pt x="19072" y="16923"/>
                  </a:cubicBezTo>
                  <a:cubicBezTo>
                    <a:pt x="19078" y="16338"/>
                    <a:pt x="19067" y="16238"/>
                    <a:pt x="18991" y="16164"/>
                  </a:cubicBezTo>
                  <a:cubicBezTo>
                    <a:pt x="18907" y="16082"/>
                    <a:pt x="18909" y="16077"/>
                    <a:pt x="18997" y="16008"/>
                  </a:cubicBezTo>
                  <a:cubicBezTo>
                    <a:pt x="19056" y="15961"/>
                    <a:pt x="19176" y="15938"/>
                    <a:pt x="19335" y="15938"/>
                  </a:cubicBezTo>
                  <a:cubicBezTo>
                    <a:pt x="19649" y="15937"/>
                    <a:pt x="19935" y="15867"/>
                    <a:pt x="20055" y="15763"/>
                  </a:cubicBezTo>
                  <a:cubicBezTo>
                    <a:pt x="20127" y="15701"/>
                    <a:pt x="20141" y="15640"/>
                    <a:pt x="20119" y="15523"/>
                  </a:cubicBezTo>
                  <a:cubicBezTo>
                    <a:pt x="20094" y="15386"/>
                    <a:pt x="20113" y="15352"/>
                    <a:pt x="20272" y="15218"/>
                  </a:cubicBezTo>
                  <a:cubicBezTo>
                    <a:pt x="20594" y="14946"/>
                    <a:pt x="20581" y="14520"/>
                    <a:pt x="20246" y="14332"/>
                  </a:cubicBezTo>
                  <a:cubicBezTo>
                    <a:pt x="20075" y="14236"/>
                    <a:pt x="20060" y="14207"/>
                    <a:pt x="20029" y="13959"/>
                  </a:cubicBezTo>
                  <a:cubicBezTo>
                    <a:pt x="19999" y="13712"/>
                    <a:pt x="20013" y="13280"/>
                    <a:pt x="20064" y="12946"/>
                  </a:cubicBezTo>
                  <a:cubicBezTo>
                    <a:pt x="20075" y="12870"/>
                    <a:pt x="20070" y="12815"/>
                    <a:pt x="20051" y="12825"/>
                  </a:cubicBezTo>
                  <a:cubicBezTo>
                    <a:pt x="19955" y="12877"/>
                    <a:pt x="19899" y="12666"/>
                    <a:pt x="19860" y="12080"/>
                  </a:cubicBezTo>
                  <a:cubicBezTo>
                    <a:pt x="19837" y="11723"/>
                    <a:pt x="19829" y="11410"/>
                    <a:pt x="19841" y="11383"/>
                  </a:cubicBezTo>
                  <a:cubicBezTo>
                    <a:pt x="19853" y="11355"/>
                    <a:pt x="19827" y="11269"/>
                    <a:pt x="19782" y="11194"/>
                  </a:cubicBezTo>
                  <a:cubicBezTo>
                    <a:pt x="19709" y="11069"/>
                    <a:pt x="19709" y="11045"/>
                    <a:pt x="19779" y="10923"/>
                  </a:cubicBezTo>
                  <a:cubicBezTo>
                    <a:pt x="19822" y="10848"/>
                    <a:pt x="19854" y="10771"/>
                    <a:pt x="19854" y="10753"/>
                  </a:cubicBezTo>
                  <a:cubicBezTo>
                    <a:pt x="19854" y="10734"/>
                    <a:pt x="19881" y="10662"/>
                    <a:pt x="19912" y="10595"/>
                  </a:cubicBezTo>
                  <a:cubicBezTo>
                    <a:pt x="19974" y="10461"/>
                    <a:pt x="19983" y="10426"/>
                    <a:pt x="20032" y="10039"/>
                  </a:cubicBezTo>
                  <a:cubicBezTo>
                    <a:pt x="20050" y="9896"/>
                    <a:pt x="20087" y="9657"/>
                    <a:pt x="20116" y="9514"/>
                  </a:cubicBezTo>
                  <a:cubicBezTo>
                    <a:pt x="20144" y="9370"/>
                    <a:pt x="20178" y="9182"/>
                    <a:pt x="20191" y="9091"/>
                  </a:cubicBezTo>
                  <a:cubicBezTo>
                    <a:pt x="20219" y="8902"/>
                    <a:pt x="20393" y="8791"/>
                    <a:pt x="20612" y="8829"/>
                  </a:cubicBezTo>
                  <a:cubicBezTo>
                    <a:pt x="20711" y="8845"/>
                    <a:pt x="20761" y="8827"/>
                    <a:pt x="20804" y="8758"/>
                  </a:cubicBezTo>
                  <a:cubicBezTo>
                    <a:pt x="20835" y="8707"/>
                    <a:pt x="20849" y="8647"/>
                    <a:pt x="20833" y="8625"/>
                  </a:cubicBezTo>
                  <a:cubicBezTo>
                    <a:pt x="20806" y="8587"/>
                    <a:pt x="20890" y="8516"/>
                    <a:pt x="20966" y="8515"/>
                  </a:cubicBezTo>
                  <a:cubicBezTo>
                    <a:pt x="20987" y="8515"/>
                    <a:pt x="21008" y="8494"/>
                    <a:pt x="21011" y="8470"/>
                  </a:cubicBezTo>
                  <a:cubicBezTo>
                    <a:pt x="21019" y="8401"/>
                    <a:pt x="21200" y="8111"/>
                    <a:pt x="21251" y="8083"/>
                  </a:cubicBezTo>
                  <a:cubicBezTo>
                    <a:pt x="21277" y="8069"/>
                    <a:pt x="21340" y="8108"/>
                    <a:pt x="21394" y="8168"/>
                  </a:cubicBezTo>
                  <a:cubicBezTo>
                    <a:pt x="21527" y="8315"/>
                    <a:pt x="21588" y="8304"/>
                    <a:pt x="21595" y="8131"/>
                  </a:cubicBezTo>
                  <a:cubicBezTo>
                    <a:pt x="21600" y="8022"/>
                    <a:pt x="21570" y="7974"/>
                    <a:pt x="21475" y="7923"/>
                  </a:cubicBezTo>
                  <a:cubicBezTo>
                    <a:pt x="21363" y="7864"/>
                    <a:pt x="21350" y="7825"/>
                    <a:pt x="21336" y="7553"/>
                  </a:cubicBezTo>
                  <a:cubicBezTo>
                    <a:pt x="21312" y="7060"/>
                    <a:pt x="21063" y="6742"/>
                    <a:pt x="20551" y="6548"/>
                  </a:cubicBezTo>
                  <a:cubicBezTo>
                    <a:pt x="20450" y="6510"/>
                    <a:pt x="20411" y="6455"/>
                    <a:pt x="20385" y="6314"/>
                  </a:cubicBezTo>
                  <a:cubicBezTo>
                    <a:pt x="20318" y="5948"/>
                    <a:pt x="20132" y="5699"/>
                    <a:pt x="19620" y="5289"/>
                  </a:cubicBezTo>
                  <a:cubicBezTo>
                    <a:pt x="19354" y="5076"/>
                    <a:pt x="19035" y="4814"/>
                    <a:pt x="18910" y="4705"/>
                  </a:cubicBezTo>
                  <a:cubicBezTo>
                    <a:pt x="18784" y="4597"/>
                    <a:pt x="18574" y="4465"/>
                    <a:pt x="18443" y="4412"/>
                  </a:cubicBezTo>
                  <a:cubicBezTo>
                    <a:pt x="18214" y="4319"/>
                    <a:pt x="18206" y="4307"/>
                    <a:pt x="18206" y="4127"/>
                  </a:cubicBezTo>
                  <a:cubicBezTo>
                    <a:pt x="18206" y="4024"/>
                    <a:pt x="18186" y="3921"/>
                    <a:pt x="18161" y="3898"/>
                  </a:cubicBezTo>
                  <a:cubicBezTo>
                    <a:pt x="18101" y="3842"/>
                    <a:pt x="18056" y="3056"/>
                    <a:pt x="18112" y="3026"/>
                  </a:cubicBezTo>
                  <a:cubicBezTo>
                    <a:pt x="18188" y="2986"/>
                    <a:pt x="18143" y="2430"/>
                    <a:pt x="18057" y="2340"/>
                  </a:cubicBezTo>
                  <a:cubicBezTo>
                    <a:pt x="18015" y="2296"/>
                    <a:pt x="17975" y="2190"/>
                    <a:pt x="17969" y="2103"/>
                  </a:cubicBezTo>
                  <a:cubicBezTo>
                    <a:pt x="17963" y="2016"/>
                    <a:pt x="17942" y="1845"/>
                    <a:pt x="17921" y="1725"/>
                  </a:cubicBezTo>
                  <a:cubicBezTo>
                    <a:pt x="17886" y="1530"/>
                    <a:pt x="17863" y="1500"/>
                    <a:pt x="17694" y="1431"/>
                  </a:cubicBezTo>
                  <a:cubicBezTo>
                    <a:pt x="17505" y="1353"/>
                    <a:pt x="17462" y="1297"/>
                    <a:pt x="17557" y="1245"/>
                  </a:cubicBezTo>
                  <a:cubicBezTo>
                    <a:pt x="17586" y="1230"/>
                    <a:pt x="17594" y="1179"/>
                    <a:pt x="17577" y="1132"/>
                  </a:cubicBezTo>
                  <a:cubicBezTo>
                    <a:pt x="17554" y="1068"/>
                    <a:pt x="17574" y="1039"/>
                    <a:pt x="17652" y="1022"/>
                  </a:cubicBezTo>
                  <a:cubicBezTo>
                    <a:pt x="17783" y="992"/>
                    <a:pt x="17785" y="947"/>
                    <a:pt x="17658" y="870"/>
                  </a:cubicBezTo>
                  <a:cubicBezTo>
                    <a:pt x="17575" y="820"/>
                    <a:pt x="17553" y="746"/>
                    <a:pt x="17535" y="418"/>
                  </a:cubicBezTo>
                  <a:cubicBezTo>
                    <a:pt x="17522" y="203"/>
                    <a:pt x="17511" y="23"/>
                    <a:pt x="17509" y="17"/>
                  </a:cubicBezTo>
                  <a:cubicBezTo>
                    <a:pt x="17502" y="-3"/>
                    <a:pt x="17351" y="-4"/>
                    <a:pt x="17198" y="6"/>
                  </a:cubicBezTo>
                  <a:close/>
                  <a:moveTo>
                    <a:pt x="13747" y="7635"/>
                  </a:moveTo>
                  <a:cubicBezTo>
                    <a:pt x="13707" y="7649"/>
                    <a:pt x="13718" y="7661"/>
                    <a:pt x="13776" y="7663"/>
                  </a:cubicBezTo>
                  <a:cubicBezTo>
                    <a:pt x="13829" y="7665"/>
                    <a:pt x="13858" y="7653"/>
                    <a:pt x="13841" y="7638"/>
                  </a:cubicBezTo>
                  <a:cubicBezTo>
                    <a:pt x="13825" y="7623"/>
                    <a:pt x="13783" y="7623"/>
                    <a:pt x="13747" y="7635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37" name="page9image12864768.jpg" descr="page9image12864768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308" t="3022" r="2022" b="3594"/>
            <a:stretch>
              <a:fillRect/>
            </a:stretch>
          </p:blipFill>
          <p:spPr>
            <a:xfrm>
              <a:off x="8027793" y="1460809"/>
              <a:ext cx="948892" cy="1030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58" extrusionOk="0">
                  <a:moveTo>
                    <a:pt x="15112" y="0"/>
                  </a:moveTo>
                  <a:cubicBezTo>
                    <a:pt x="15013" y="0"/>
                    <a:pt x="14999" y="39"/>
                    <a:pt x="14999" y="293"/>
                  </a:cubicBezTo>
                  <a:cubicBezTo>
                    <a:pt x="14999" y="516"/>
                    <a:pt x="14976" y="599"/>
                    <a:pt x="14898" y="639"/>
                  </a:cubicBezTo>
                  <a:cubicBezTo>
                    <a:pt x="14806" y="686"/>
                    <a:pt x="14793" y="810"/>
                    <a:pt x="14782" y="1860"/>
                  </a:cubicBezTo>
                  <a:cubicBezTo>
                    <a:pt x="14775" y="2503"/>
                    <a:pt x="14756" y="3062"/>
                    <a:pt x="14739" y="3102"/>
                  </a:cubicBezTo>
                  <a:cubicBezTo>
                    <a:pt x="14722" y="3143"/>
                    <a:pt x="14648" y="3169"/>
                    <a:pt x="14576" y="3160"/>
                  </a:cubicBezTo>
                  <a:cubicBezTo>
                    <a:pt x="14467" y="3145"/>
                    <a:pt x="14446" y="3106"/>
                    <a:pt x="14448" y="2949"/>
                  </a:cubicBezTo>
                  <a:cubicBezTo>
                    <a:pt x="14450" y="2765"/>
                    <a:pt x="14441" y="2761"/>
                    <a:pt x="14222" y="2753"/>
                  </a:cubicBezTo>
                  <a:cubicBezTo>
                    <a:pt x="14098" y="2748"/>
                    <a:pt x="13963" y="2718"/>
                    <a:pt x="13920" y="2685"/>
                  </a:cubicBezTo>
                  <a:cubicBezTo>
                    <a:pt x="13855" y="2636"/>
                    <a:pt x="13837" y="2670"/>
                    <a:pt x="13823" y="2881"/>
                  </a:cubicBezTo>
                  <a:cubicBezTo>
                    <a:pt x="13807" y="3105"/>
                    <a:pt x="13785" y="3144"/>
                    <a:pt x="13667" y="3160"/>
                  </a:cubicBezTo>
                  <a:cubicBezTo>
                    <a:pt x="13568" y="3172"/>
                    <a:pt x="13524" y="3144"/>
                    <a:pt x="13500" y="3060"/>
                  </a:cubicBezTo>
                  <a:cubicBezTo>
                    <a:pt x="13477" y="2979"/>
                    <a:pt x="13432" y="2952"/>
                    <a:pt x="13357" y="2970"/>
                  </a:cubicBezTo>
                  <a:cubicBezTo>
                    <a:pt x="13212" y="3005"/>
                    <a:pt x="13162" y="2917"/>
                    <a:pt x="13260" y="2803"/>
                  </a:cubicBezTo>
                  <a:cubicBezTo>
                    <a:pt x="13330" y="2720"/>
                    <a:pt x="13326" y="2717"/>
                    <a:pt x="13232" y="2785"/>
                  </a:cubicBezTo>
                  <a:cubicBezTo>
                    <a:pt x="13151" y="2844"/>
                    <a:pt x="13096" y="2847"/>
                    <a:pt x="12980" y="2799"/>
                  </a:cubicBezTo>
                  <a:cubicBezTo>
                    <a:pt x="12773" y="2712"/>
                    <a:pt x="11963" y="2718"/>
                    <a:pt x="11963" y="2806"/>
                  </a:cubicBezTo>
                  <a:cubicBezTo>
                    <a:pt x="11963" y="2843"/>
                    <a:pt x="11889" y="2939"/>
                    <a:pt x="11796" y="3020"/>
                  </a:cubicBezTo>
                  <a:cubicBezTo>
                    <a:pt x="11661" y="3137"/>
                    <a:pt x="11569" y="3167"/>
                    <a:pt x="11357" y="3167"/>
                  </a:cubicBezTo>
                  <a:cubicBezTo>
                    <a:pt x="11091" y="3167"/>
                    <a:pt x="11089" y="3169"/>
                    <a:pt x="11089" y="3352"/>
                  </a:cubicBezTo>
                  <a:cubicBezTo>
                    <a:pt x="11089" y="3563"/>
                    <a:pt x="11060" y="3588"/>
                    <a:pt x="10806" y="3606"/>
                  </a:cubicBezTo>
                  <a:cubicBezTo>
                    <a:pt x="10628" y="3618"/>
                    <a:pt x="10623" y="3628"/>
                    <a:pt x="10623" y="3877"/>
                  </a:cubicBezTo>
                  <a:cubicBezTo>
                    <a:pt x="10623" y="4108"/>
                    <a:pt x="10633" y="4133"/>
                    <a:pt x="10751" y="4134"/>
                  </a:cubicBezTo>
                  <a:cubicBezTo>
                    <a:pt x="10987" y="4136"/>
                    <a:pt x="11048" y="4212"/>
                    <a:pt x="11054" y="4530"/>
                  </a:cubicBezTo>
                  <a:cubicBezTo>
                    <a:pt x="11059" y="4828"/>
                    <a:pt x="11103" y="4911"/>
                    <a:pt x="11171" y="4748"/>
                  </a:cubicBezTo>
                  <a:cubicBezTo>
                    <a:pt x="11235" y="4594"/>
                    <a:pt x="11322" y="4727"/>
                    <a:pt x="11306" y="4955"/>
                  </a:cubicBezTo>
                  <a:cubicBezTo>
                    <a:pt x="11295" y="5125"/>
                    <a:pt x="11314" y="5183"/>
                    <a:pt x="11380" y="5184"/>
                  </a:cubicBezTo>
                  <a:cubicBezTo>
                    <a:pt x="11533" y="5186"/>
                    <a:pt x="11634" y="5265"/>
                    <a:pt x="11563" y="5330"/>
                  </a:cubicBezTo>
                  <a:cubicBezTo>
                    <a:pt x="11440" y="5443"/>
                    <a:pt x="11494" y="5530"/>
                    <a:pt x="11691" y="5530"/>
                  </a:cubicBezTo>
                  <a:cubicBezTo>
                    <a:pt x="11797" y="5530"/>
                    <a:pt x="11909" y="5552"/>
                    <a:pt x="11939" y="5580"/>
                  </a:cubicBezTo>
                  <a:cubicBezTo>
                    <a:pt x="11970" y="5608"/>
                    <a:pt x="12113" y="5639"/>
                    <a:pt x="12258" y="5648"/>
                  </a:cubicBezTo>
                  <a:cubicBezTo>
                    <a:pt x="12517" y="5664"/>
                    <a:pt x="12519" y="5667"/>
                    <a:pt x="12537" y="5873"/>
                  </a:cubicBezTo>
                  <a:cubicBezTo>
                    <a:pt x="12548" y="5987"/>
                    <a:pt x="12529" y="6105"/>
                    <a:pt x="12495" y="6137"/>
                  </a:cubicBezTo>
                  <a:cubicBezTo>
                    <a:pt x="12460" y="6169"/>
                    <a:pt x="12433" y="6274"/>
                    <a:pt x="12433" y="6373"/>
                  </a:cubicBezTo>
                  <a:cubicBezTo>
                    <a:pt x="12432" y="6476"/>
                    <a:pt x="12398" y="6567"/>
                    <a:pt x="12351" y="6583"/>
                  </a:cubicBezTo>
                  <a:cubicBezTo>
                    <a:pt x="12306" y="6599"/>
                    <a:pt x="12254" y="6657"/>
                    <a:pt x="12238" y="6712"/>
                  </a:cubicBezTo>
                  <a:cubicBezTo>
                    <a:pt x="12218" y="6783"/>
                    <a:pt x="12175" y="6804"/>
                    <a:pt x="12087" y="6783"/>
                  </a:cubicBezTo>
                  <a:cubicBezTo>
                    <a:pt x="12000" y="6762"/>
                    <a:pt x="11963" y="6777"/>
                    <a:pt x="11963" y="6837"/>
                  </a:cubicBezTo>
                  <a:cubicBezTo>
                    <a:pt x="11963" y="6883"/>
                    <a:pt x="11913" y="6948"/>
                    <a:pt x="11850" y="6980"/>
                  </a:cubicBezTo>
                  <a:cubicBezTo>
                    <a:pt x="11757" y="7025"/>
                    <a:pt x="11744" y="7059"/>
                    <a:pt x="11788" y="7165"/>
                  </a:cubicBezTo>
                  <a:cubicBezTo>
                    <a:pt x="11823" y="7251"/>
                    <a:pt x="11823" y="7311"/>
                    <a:pt x="11784" y="7333"/>
                  </a:cubicBezTo>
                  <a:cubicBezTo>
                    <a:pt x="11751" y="7352"/>
                    <a:pt x="11736" y="7400"/>
                    <a:pt x="11753" y="7440"/>
                  </a:cubicBezTo>
                  <a:cubicBezTo>
                    <a:pt x="11787" y="7520"/>
                    <a:pt x="11568" y="7689"/>
                    <a:pt x="11489" y="7644"/>
                  </a:cubicBezTo>
                  <a:cubicBezTo>
                    <a:pt x="11462" y="7628"/>
                    <a:pt x="11438" y="7569"/>
                    <a:pt x="11438" y="7512"/>
                  </a:cubicBezTo>
                  <a:cubicBezTo>
                    <a:pt x="11438" y="7395"/>
                    <a:pt x="11272" y="7372"/>
                    <a:pt x="11163" y="7472"/>
                  </a:cubicBezTo>
                  <a:cubicBezTo>
                    <a:pt x="11112" y="7519"/>
                    <a:pt x="11075" y="7517"/>
                    <a:pt x="11011" y="7469"/>
                  </a:cubicBezTo>
                  <a:cubicBezTo>
                    <a:pt x="10956" y="7427"/>
                    <a:pt x="10722" y="7408"/>
                    <a:pt x="10328" y="7415"/>
                  </a:cubicBezTo>
                  <a:cubicBezTo>
                    <a:pt x="9776" y="7425"/>
                    <a:pt x="9720" y="7419"/>
                    <a:pt x="9625" y="7312"/>
                  </a:cubicBezTo>
                  <a:cubicBezTo>
                    <a:pt x="9563" y="7241"/>
                    <a:pt x="9457" y="7194"/>
                    <a:pt x="9357" y="7194"/>
                  </a:cubicBezTo>
                  <a:cubicBezTo>
                    <a:pt x="9266" y="7194"/>
                    <a:pt x="9102" y="7169"/>
                    <a:pt x="8992" y="7140"/>
                  </a:cubicBezTo>
                  <a:cubicBezTo>
                    <a:pt x="8756" y="7078"/>
                    <a:pt x="8703" y="7107"/>
                    <a:pt x="8798" y="7247"/>
                  </a:cubicBezTo>
                  <a:cubicBezTo>
                    <a:pt x="8884" y="7374"/>
                    <a:pt x="8833" y="7408"/>
                    <a:pt x="8526" y="7419"/>
                  </a:cubicBezTo>
                  <a:cubicBezTo>
                    <a:pt x="8378" y="7424"/>
                    <a:pt x="8286" y="7452"/>
                    <a:pt x="8286" y="7494"/>
                  </a:cubicBezTo>
                  <a:cubicBezTo>
                    <a:pt x="8286" y="7531"/>
                    <a:pt x="8146" y="7624"/>
                    <a:pt x="7975" y="7701"/>
                  </a:cubicBezTo>
                  <a:cubicBezTo>
                    <a:pt x="7738" y="7808"/>
                    <a:pt x="7573" y="7841"/>
                    <a:pt x="7276" y="7844"/>
                  </a:cubicBezTo>
                  <a:cubicBezTo>
                    <a:pt x="6995" y="7846"/>
                    <a:pt x="6888" y="7868"/>
                    <a:pt x="6888" y="7918"/>
                  </a:cubicBezTo>
                  <a:cubicBezTo>
                    <a:pt x="6888" y="7957"/>
                    <a:pt x="6802" y="8040"/>
                    <a:pt x="6698" y="8101"/>
                  </a:cubicBezTo>
                  <a:cubicBezTo>
                    <a:pt x="6593" y="8161"/>
                    <a:pt x="6507" y="8227"/>
                    <a:pt x="6507" y="8251"/>
                  </a:cubicBezTo>
                  <a:cubicBezTo>
                    <a:pt x="6507" y="8274"/>
                    <a:pt x="6294" y="8286"/>
                    <a:pt x="6034" y="8276"/>
                  </a:cubicBezTo>
                  <a:cubicBezTo>
                    <a:pt x="5594" y="8258"/>
                    <a:pt x="5559" y="8264"/>
                    <a:pt x="5529" y="8368"/>
                  </a:cubicBezTo>
                  <a:cubicBezTo>
                    <a:pt x="5506" y="8448"/>
                    <a:pt x="5450" y="8483"/>
                    <a:pt x="5339" y="8483"/>
                  </a:cubicBezTo>
                  <a:cubicBezTo>
                    <a:pt x="5209" y="8483"/>
                    <a:pt x="5193" y="8495"/>
                    <a:pt x="5249" y="8558"/>
                  </a:cubicBezTo>
                  <a:cubicBezTo>
                    <a:pt x="5360" y="8680"/>
                    <a:pt x="5237" y="8705"/>
                    <a:pt x="4546" y="8704"/>
                  </a:cubicBezTo>
                  <a:cubicBezTo>
                    <a:pt x="4194" y="8703"/>
                    <a:pt x="3920" y="8725"/>
                    <a:pt x="3937" y="8750"/>
                  </a:cubicBezTo>
                  <a:cubicBezTo>
                    <a:pt x="3976" y="8808"/>
                    <a:pt x="3874" y="8870"/>
                    <a:pt x="3712" y="8886"/>
                  </a:cubicBezTo>
                  <a:cubicBezTo>
                    <a:pt x="3644" y="8893"/>
                    <a:pt x="3558" y="8900"/>
                    <a:pt x="3521" y="8904"/>
                  </a:cubicBezTo>
                  <a:cubicBezTo>
                    <a:pt x="3485" y="8908"/>
                    <a:pt x="3441" y="8959"/>
                    <a:pt x="3424" y="9018"/>
                  </a:cubicBezTo>
                  <a:cubicBezTo>
                    <a:pt x="3397" y="9115"/>
                    <a:pt x="3345" y="9125"/>
                    <a:pt x="2892" y="9125"/>
                  </a:cubicBezTo>
                  <a:cubicBezTo>
                    <a:pt x="2616" y="9125"/>
                    <a:pt x="2371" y="9124"/>
                    <a:pt x="2349" y="9122"/>
                  </a:cubicBezTo>
                  <a:cubicBezTo>
                    <a:pt x="2326" y="9119"/>
                    <a:pt x="2288" y="9167"/>
                    <a:pt x="2263" y="9229"/>
                  </a:cubicBezTo>
                  <a:cubicBezTo>
                    <a:pt x="2225" y="9325"/>
                    <a:pt x="2170" y="9343"/>
                    <a:pt x="1867" y="9343"/>
                  </a:cubicBezTo>
                  <a:cubicBezTo>
                    <a:pt x="1630" y="9343"/>
                    <a:pt x="1520" y="9362"/>
                    <a:pt x="1529" y="9404"/>
                  </a:cubicBezTo>
                  <a:cubicBezTo>
                    <a:pt x="1546" y="9475"/>
                    <a:pt x="1336" y="9542"/>
                    <a:pt x="1075" y="9550"/>
                  </a:cubicBezTo>
                  <a:cubicBezTo>
                    <a:pt x="920" y="9555"/>
                    <a:pt x="900" y="9574"/>
                    <a:pt x="908" y="9704"/>
                  </a:cubicBezTo>
                  <a:cubicBezTo>
                    <a:pt x="913" y="9785"/>
                    <a:pt x="886" y="9888"/>
                    <a:pt x="846" y="9932"/>
                  </a:cubicBezTo>
                  <a:cubicBezTo>
                    <a:pt x="723" y="10069"/>
                    <a:pt x="692" y="10481"/>
                    <a:pt x="800" y="10553"/>
                  </a:cubicBezTo>
                  <a:cubicBezTo>
                    <a:pt x="933" y="10643"/>
                    <a:pt x="854" y="10772"/>
                    <a:pt x="644" y="10810"/>
                  </a:cubicBezTo>
                  <a:cubicBezTo>
                    <a:pt x="496" y="10838"/>
                    <a:pt x="465" y="10870"/>
                    <a:pt x="462" y="10992"/>
                  </a:cubicBezTo>
                  <a:cubicBezTo>
                    <a:pt x="441" y="11864"/>
                    <a:pt x="437" y="11892"/>
                    <a:pt x="341" y="11878"/>
                  </a:cubicBezTo>
                  <a:cubicBezTo>
                    <a:pt x="287" y="11870"/>
                    <a:pt x="235" y="11909"/>
                    <a:pt x="217" y="11971"/>
                  </a:cubicBezTo>
                  <a:cubicBezTo>
                    <a:pt x="200" y="12030"/>
                    <a:pt x="142" y="12081"/>
                    <a:pt x="89" y="12081"/>
                  </a:cubicBezTo>
                  <a:cubicBezTo>
                    <a:pt x="5" y="12081"/>
                    <a:pt x="-4" y="12154"/>
                    <a:pt x="11" y="12685"/>
                  </a:cubicBezTo>
                  <a:cubicBezTo>
                    <a:pt x="24" y="13133"/>
                    <a:pt x="49" y="13288"/>
                    <a:pt x="104" y="13288"/>
                  </a:cubicBezTo>
                  <a:cubicBezTo>
                    <a:pt x="146" y="13288"/>
                    <a:pt x="198" y="13313"/>
                    <a:pt x="221" y="13345"/>
                  </a:cubicBezTo>
                  <a:cubicBezTo>
                    <a:pt x="244" y="13377"/>
                    <a:pt x="308" y="13419"/>
                    <a:pt x="365" y="13438"/>
                  </a:cubicBezTo>
                  <a:cubicBezTo>
                    <a:pt x="519" y="13490"/>
                    <a:pt x="508" y="13957"/>
                    <a:pt x="353" y="13995"/>
                  </a:cubicBezTo>
                  <a:cubicBezTo>
                    <a:pt x="292" y="14010"/>
                    <a:pt x="229" y="14067"/>
                    <a:pt x="213" y="14123"/>
                  </a:cubicBezTo>
                  <a:cubicBezTo>
                    <a:pt x="197" y="14180"/>
                    <a:pt x="144" y="14227"/>
                    <a:pt x="93" y="14227"/>
                  </a:cubicBezTo>
                  <a:cubicBezTo>
                    <a:pt x="12" y="14227"/>
                    <a:pt x="-1" y="14330"/>
                    <a:pt x="0" y="15019"/>
                  </a:cubicBezTo>
                  <a:lnTo>
                    <a:pt x="0" y="15812"/>
                  </a:lnTo>
                  <a:lnTo>
                    <a:pt x="190" y="15894"/>
                  </a:lnTo>
                  <a:cubicBezTo>
                    <a:pt x="364" y="15972"/>
                    <a:pt x="382" y="16010"/>
                    <a:pt x="431" y="16340"/>
                  </a:cubicBezTo>
                  <a:cubicBezTo>
                    <a:pt x="460" y="16537"/>
                    <a:pt x="512" y="16697"/>
                    <a:pt x="547" y="16697"/>
                  </a:cubicBezTo>
                  <a:cubicBezTo>
                    <a:pt x="582" y="16698"/>
                    <a:pt x="674" y="16760"/>
                    <a:pt x="753" y="16837"/>
                  </a:cubicBezTo>
                  <a:cubicBezTo>
                    <a:pt x="900" y="16979"/>
                    <a:pt x="934" y="17256"/>
                    <a:pt x="815" y="17365"/>
                  </a:cubicBezTo>
                  <a:cubicBezTo>
                    <a:pt x="741" y="17433"/>
                    <a:pt x="740" y="17915"/>
                    <a:pt x="815" y="17958"/>
                  </a:cubicBezTo>
                  <a:cubicBezTo>
                    <a:pt x="847" y="17976"/>
                    <a:pt x="873" y="18046"/>
                    <a:pt x="873" y="18115"/>
                  </a:cubicBezTo>
                  <a:cubicBezTo>
                    <a:pt x="873" y="18285"/>
                    <a:pt x="1003" y="18371"/>
                    <a:pt x="1297" y="18393"/>
                  </a:cubicBezTo>
                  <a:cubicBezTo>
                    <a:pt x="1433" y="18404"/>
                    <a:pt x="1571" y="18447"/>
                    <a:pt x="1603" y="18486"/>
                  </a:cubicBezTo>
                  <a:cubicBezTo>
                    <a:pt x="1635" y="18525"/>
                    <a:pt x="1707" y="18570"/>
                    <a:pt x="1762" y="18590"/>
                  </a:cubicBezTo>
                  <a:cubicBezTo>
                    <a:pt x="1819" y="18609"/>
                    <a:pt x="1850" y="18658"/>
                    <a:pt x="1832" y="18700"/>
                  </a:cubicBezTo>
                  <a:cubicBezTo>
                    <a:pt x="1810" y="18753"/>
                    <a:pt x="1845" y="18779"/>
                    <a:pt x="1949" y="18779"/>
                  </a:cubicBezTo>
                  <a:cubicBezTo>
                    <a:pt x="2145" y="18779"/>
                    <a:pt x="2741" y="19047"/>
                    <a:pt x="2741" y="19136"/>
                  </a:cubicBezTo>
                  <a:cubicBezTo>
                    <a:pt x="2741" y="19174"/>
                    <a:pt x="2704" y="19238"/>
                    <a:pt x="2656" y="19275"/>
                  </a:cubicBezTo>
                  <a:cubicBezTo>
                    <a:pt x="2607" y="19312"/>
                    <a:pt x="2566" y="19328"/>
                    <a:pt x="2566" y="19311"/>
                  </a:cubicBezTo>
                  <a:cubicBezTo>
                    <a:pt x="2566" y="19294"/>
                    <a:pt x="2503" y="19340"/>
                    <a:pt x="2423" y="19414"/>
                  </a:cubicBezTo>
                  <a:cubicBezTo>
                    <a:pt x="2145" y="19670"/>
                    <a:pt x="2262" y="20074"/>
                    <a:pt x="2617" y="20078"/>
                  </a:cubicBezTo>
                  <a:cubicBezTo>
                    <a:pt x="2702" y="20079"/>
                    <a:pt x="2765" y="20117"/>
                    <a:pt x="2784" y="20182"/>
                  </a:cubicBezTo>
                  <a:cubicBezTo>
                    <a:pt x="2805" y="20258"/>
                    <a:pt x="2838" y="20275"/>
                    <a:pt x="2908" y="20243"/>
                  </a:cubicBezTo>
                  <a:cubicBezTo>
                    <a:pt x="3135" y="20138"/>
                    <a:pt x="3307" y="20082"/>
                    <a:pt x="3444" y="20068"/>
                  </a:cubicBezTo>
                  <a:cubicBezTo>
                    <a:pt x="3575" y="20054"/>
                    <a:pt x="3591" y="20023"/>
                    <a:pt x="3607" y="19782"/>
                  </a:cubicBezTo>
                  <a:cubicBezTo>
                    <a:pt x="3616" y="19634"/>
                    <a:pt x="3655" y="19490"/>
                    <a:pt x="3696" y="19461"/>
                  </a:cubicBezTo>
                  <a:cubicBezTo>
                    <a:pt x="3738" y="19431"/>
                    <a:pt x="3786" y="19374"/>
                    <a:pt x="3801" y="19332"/>
                  </a:cubicBezTo>
                  <a:cubicBezTo>
                    <a:pt x="3833" y="19242"/>
                    <a:pt x="4065" y="19200"/>
                    <a:pt x="4115" y="19275"/>
                  </a:cubicBezTo>
                  <a:cubicBezTo>
                    <a:pt x="4135" y="19304"/>
                    <a:pt x="4327" y="19329"/>
                    <a:pt x="4546" y="19329"/>
                  </a:cubicBezTo>
                  <a:cubicBezTo>
                    <a:pt x="4939" y="19329"/>
                    <a:pt x="5280" y="19428"/>
                    <a:pt x="5280" y="19543"/>
                  </a:cubicBezTo>
                  <a:cubicBezTo>
                    <a:pt x="5280" y="19584"/>
                    <a:pt x="5792" y="19864"/>
                    <a:pt x="5867" y="19864"/>
                  </a:cubicBezTo>
                  <a:cubicBezTo>
                    <a:pt x="5873" y="19864"/>
                    <a:pt x="5893" y="19816"/>
                    <a:pt x="5909" y="19757"/>
                  </a:cubicBezTo>
                  <a:cubicBezTo>
                    <a:pt x="5927" y="19696"/>
                    <a:pt x="5988" y="19650"/>
                    <a:pt x="6053" y="19650"/>
                  </a:cubicBezTo>
                  <a:cubicBezTo>
                    <a:pt x="6192" y="19650"/>
                    <a:pt x="6476" y="19882"/>
                    <a:pt x="6476" y="19996"/>
                  </a:cubicBezTo>
                  <a:cubicBezTo>
                    <a:pt x="6476" y="20042"/>
                    <a:pt x="6512" y="20078"/>
                    <a:pt x="6554" y="20078"/>
                  </a:cubicBezTo>
                  <a:cubicBezTo>
                    <a:pt x="6596" y="20078"/>
                    <a:pt x="6691" y="20153"/>
                    <a:pt x="6764" y="20243"/>
                  </a:cubicBezTo>
                  <a:cubicBezTo>
                    <a:pt x="6922" y="20439"/>
                    <a:pt x="6921" y="20812"/>
                    <a:pt x="6764" y="20789"/>
                  </a:cubicBezTo>
                  <a:cubicBezTo>
                    <a:pt x="6642" y="20771"/>
                    <a:pt x="6626" y="21066"/>
                    <a:pt x="6744" y="21157"/>
                  </a:cubicBezTo>
                  <a:cubicBezTo>
                    <a:pt x="6790" y="21192"/>
                    <a:pt x="6830" y="21250"/>
                    <a:pt x="6830" y="21289"/>
                  </a:cubicBezTo>
                  <a:cubicBezTo>
                    <a:pt x="6830" y="21327"/>
                    <a:pt x="6900" y="21369"/>
                    <a:pt x="6989" y="21378"/>
                  </a:cubicBezTo>
                  <a:cubicBezTo>
                    <a:pt x="7077" y="21387"/>
                    <a:pt x="7152" y="21423"/>
                    <a:pt x="7156" y="21460"/>
                  </a:cubicBezTo>
                  <a:cubicBezTo>
                    <a:pt x="7160" y="21497"/>
                    <a:pt x="7167" y="21539"/>
                    <a:pt x="7171" y="21549"/>
                  </a:cubicBezTo>
                  <a:cubicBezTo>
                    <a:pt x="7175" y="21560"/>
                    <a:pt x="7265" y="21560"/>
                    <a:pt x="7369" y="21553"/>
                  </a:cubicBezTo>
                  <a:cubicBezTo>
                    <a:pt x="7474" y="21546"/>
                    <a:pt x="7604" y="21538"/>
                    <a:pt x="7660" y="21535"/>
                  </a:cubicBezTo>
                  <a:cubicBezTo>
                    <a:pt x="7733" y="21531"/>
                    <a:pt x="7761" y="21483"/>
                    <a:pt x="7761" y="21371"/>
                  </a:cubicBezTo>
                  <a:cubicBezTo>
                    <a:pt x="7761" y="21284"/>
                    <a:pt x="7801" y="21191"/>
                    <a:pt x="7847" y="21167"/>
                  </a:cubicBezTo>
                  <a:cubicBezTo>
                    <a:pt x="7895" y="21143"/>
                    <a:pt x="7937" y="21024"/>
                    <a:pt x="7948" y="20885"/>
                  </a:cubicBezTo>
                  <a:cubicBezTo>
                    <a:pt x="7965" y="20668"/>
                    <a:pt x="7980" y="20642"/>
                    <a:pt x="8111" y="20642"/>
                  </a:cubicBezTo>
                  <a:cubicBezTo>
                    <a:pt x="8225" y="20642"/>
                    <a:pt x="8260" y="20674"/>
                    <a:pt x="8274" y="20785"/>
                  </a:cubicBezTo>
                  <a:lnTo>
                    <a:pt x="8293" y="20928"/>
                  </a:lnTo>
                  <a:lnTo>
                    <a:pt x="8942" y="20935"/>
                  </a:lnTo>
                  <a:cubicBezTo>
                    <a:pt x="9298" y="20939"/>
                    <a:pt x="9610" y="20955"/>
                    <a:pt x="9637" y="20971"/>
                  </a:cubicBezTo>
                  <a:cubicBezTo>
                    <a:pt x="9664" y="20986"/>
                    <a:pt x="9687" y="21070"/>
                    <a:pt x="9687" y="21157"/>
                  </a:cubicBezTo>
                  <a:cubicBezTo>
                    <a:pt x="9687" y="21335"/>
                    <a:pt x="9794" y="21374"/>
                    <a:pt x="10184" y="21346"/>
                  </a:cubicBezTo>
                  <a:cubicBezTo>
                    <a:pt x="10478" y="21325"/>
                    <a:pt x="10471" y="21326"/>
                    <a:pt x="10402" y="21246"/>
                  </a:cubicBezTo>
                  <a:cubicBezTo>
                    <a:pt x="10333" y="21167"/>
                    <a:pt x="10398" y="20966"/>
                    <a:pt x="10495" y="20957"/>
                  </a:cubicBezTo>
                  <a:cubicBezTo>
                    <a:pt x="10532" y="20953"/>
                    <a:pt x="10654" y="20950"/>
                    <a:pt x="10767" y="20946"/>
                  </a:cubicBezTo>
                  <a:cubicBezTo>
                    <a:pt x="10900" y="20941"/>
                    <a:pt x="10973" y="20913"/>
                    <a:pt x="10973" y="20864"/>
                  </a:cubicBezTo>
                  <a:cubicBezTo>
                    <a:pt x="10973" y="20822"/>
                    <a:pt x="11109" y="20722"/>
                    <a:pt x="11275" y="20646"/>
                  </a:cubicBezTo>
                  <a:cubicBezTo>
                    <a:pt x="11512" y="20537"/>
                    <a:pt x="11664" y="20507"/>
                    <a:pt x="11974" y="20507"/>
                  </a:cubicBezTo>
                  <a:cubicBezTo>
                    <a:pt x="12279" y="20507"/>
                    <a:pt x="12374" y="20491"/>
                    <a:pt x="12374" y="20432"/>
                  </a:cubicBezTo>
                  <a:cubicBezTo>
                    <a:pt x="12374" y="20334"/>
                    <a:pt x="12691" y="20185"/>
                    <a:pt x="12902" y="20185"/>
                  </a:cubicBezTo>
                  <a:cubicBezTo>
                    <a:pt x="12992" y="20185"/>
                    <a:pt x="13084" y="20161"/>
                    <a:pt x="13104" y="20132"/>
                  </a:cubicBezTo>
                  <a:cubicBezTo>
                    <a:pt x="13124" y="20102"/>
                    <a:pt x="13269" y="20078"/>
                    <a:pt x="13427" y="20078"/>
                  </a:cubicBezTo>
                  <a:cubicBezTo>
                    <a:pt x="13653" y="20078"/>
                    <a:pt x="13723" y="20056"/>
                    <a:pt x="13772" y="19971"/>
                  </a:cubicBezTo>
                  <a:cubicBezTo>
                    <a:pt x="13814" y="19899"/>
                    <a:pt x="13897" y="19865"/>
                    <a:pt x="14024" y="19864"/>
                  </a:cubicBezTo>
                  <a:cubicBezTo>
                    <a:pt x="14128" y="19863"/>
                    <a:pt x="14278" y="19815"/>
                    <a:pt x="14358" y="19757"/>
                  </a:cubicBezTo>
                  <a:cubicBezTo>
                    <a:pt x="14460" y="19684"/>
                    <a:pt x="14595" y="19651"/>
                    <a:pt x="14809" y="19650"/>
                  </a:cubicBezTo>
                  <a:cubicBezTo>
                    <a:pt x="15036" y="19649"/>
                    <a:pt x="15116" y="19629"/>
                    <a:pt x="15116" y="19571"/>
                  </a:cubicBezTo>
                  <a:cubicBezTo>
                    <a:pt x="15116" y="19436"/>
                    <a:pt x="15237" y="19419"/>
                    <a:pt x="15372" y="19536"/>
                  </a:cubicBezTo>
                  <a:cubicBezTo>
                    <a:pt x="15502" y="19648"/>
                    <a:pt x="15616" y="19690"/>
                    <a:pt x="15558" y="19604"/>
                  </a:cubicBezTo>
                  <a:cubicBezTo>
                    <a:pt x="15496" y="19510"/>
                    <a:pt x="15708" y="19329"/>
                    <a:pt x="15877" y="19329"/>
                  </a:cubicBezTo>
                  <a:cubicBezTo>
                    <a:pt x="15969" y="19329"/>
                    <a:pt x="16059" y="19305"/>
                    <a:pt x="16078" y="19275"/>
                  </a:cubicBezTo>
                  <a:cubicBezTo>
                    <a:pt x="16098" y="19246"/>
                    <a:pt x="16259" y="19222"/>
                    <a:pt x="16436" y="19222"/>
                  </a:cubicBezTo>
                  <a:cubicBezTo>
                    <a:pt x="16624" y="19221"/>
                    <a:pt x="16743" y="19198"/>
                    <a:pt x="16723" y="19168"/>
                  </a:cubicBezTo>
                  <a:cubicBezTo>
                    <a:pt x="16704" y="19140"/>
                    <a:pt x="16743" y="19093"/>
                    <a:pt x="16808" y="19061"/>
                  </a:cubicBezTo>
                  <a:cubicBezTo>
                    <a:pt x="16874" y="19029"/>
                    <a:pt x="16925" y="19016"/>
                    <a:pt x="16925" y="19036"/>
                  </a:cubicBezTo>
                  <a:cubicBezTo>
                    <a:pt x="16925" y="19055"/>
                    <a:pt x="16960" y="19044"/>
                    <a:pt x="17003" y="19011"/>
                  </a:cubicBezTo>
                  <a:cubicBezTo>
                    <a:pt x="17046" y="18978"/>
                    <a:pt x="17107" y="18971"/>
                    <a:pt x="17135" y="18993"/>
                  </a:cubicBezTo>
                  <a:cubicBezTo>
                    <a:pt x="17163" y="19015"/>
                    <a:pt x="17152" y="18992"/>
                    <a:pt x="17111" y="18943"/>
                  </a:cubicBezTo>
                  <a:cubicBezTo>
                    <a:pt x="16996" y="18804"/>
                    <a:pt x="17103" y="18778"/>
                    <a:pt x="17768" y="18786"/>
                  </a:cubicBezTo>
                  <a:cubicBezTo>
                    <a:pt x="18335" y="18793"/>
                    <a:pt x="18374" y="18787"/>
                    <a:pt x="18404" y="18679"/>
                  </a:cubicBezTo>
                  <a:cubicBezTo>
                    <a:pt x="18422" y="18616"/>
                    <a:pt x="18462" y="18579"/>
                    <a:pt x="18494" y="18597"/>
                  </a:cubicBezTo>
                  <a:cubicBezTo>
                    <a:pt x="18526" y="18615"/>
                    <a:pt x="18571" y="18605"/>
                    <a:pt x="18591" y="18575"/>
                  </a:cubicBezTo>
                  <a:cubicBezTo>
                    <a:pt x="18611" y="18545"/>
                    <a:pt x="18864" y="18522"/>
                    <a:pt x="19173" y="18522"/>
                  </a:cubicBezTo>
                  <a:lnTo>
                    <a:pt x="19724" y="18522"/>
                  </a:lnTo>
                  <a:lnTo>
                    <a:pt x="19775" y="18347"/>
                  </a:lnTo>
                  <a:cubicBezTo>
                    <a:pt x="19803" y="18251"/>
                    <a:pt x="19859" y="18179"/>
                    <a:pt x="19895" y="18186"/>
                  </a:cubicBezTo>
                  <a:cubicBezTo>
                    <a:pt x="19934" y="18194"/>
                    <a:pt x="19961" y="18134"/>
                    <a:pt x="19961" y="18043"/>
                  </a:cubicBezTo>
                  <a:cubicBezTo>
                    <a:pt x="19961" y="17852"/>
                    <a:pt x="20050" y="17788"/>
                    <a:pt x="20132" y="17918"/>
                  </a:cubicBezTo>
                  <a:cubicBezTo>
                    <a:pt x="20195" y="18017"/>
                    <a:pt x="20219" y="17567"/>
                    <a:pt x="20198" y="16712"/>
                  </a:cubicBezTo>
                  <a:cubicBezTo>
                    <a:pt x="20187" y="16242"/>
                    <a:pt x="20218" y="16178"/>
                    <a:pt x="20404" y="16290"/>
                  </a:cubicBezTo>
                  <a:cubicBezTo>
                    <a:pt x="20480" y="16336"/>
                    <a:pt x="20569" y="16376"/>
                    <a:pt x="20602" y="16376"/>
                  </a:cubicBezTo>
                  <a:cubicBezTo>
                    <a:pt x="20642" y="16376"/>
                    <a:pt x="20660" y="16006"/>
                    <a:pt x="20660" y="15302"/>
                  </a:cubicBezTo>
                  <a:lnTo>
                    <a:pt x="20660" y="14227"/>
                  </a:lnTo>
                  <a:lnTo>
                    <a:pt x="20493" y="14227"/>
                  </a:lnTo>
                  <a:cubicBezTo>
                    <a:pt x="20130" y="14227"/>
                    <a:pt x="20127" y="13950"/>
                    <a:pt x="20489" y="13877"/>
                  </a:cubicBezTo>
                  <a:cubicBezTo>
                    <a:pt x="20583" y="13858"/>
                    <a:pt x="20663" y="13825"/>
                    <a:pt x="20664" y="13806"/>
                  </a:cubicBezTo>
                  <a:cubicBezTo>
                    <a:pt x="20669" y="13698"/>
                    <a:pt x="20673" y="12194"/>
                    <a:pt x="20668" y="12074"/>
                  </a:cubicBezTo>
                  <a:cubicBezTo>
                    <a:pt x="20662" y="11907"/>
                    <a:pt x="20434" y="11817"/>
                    <a:pt x="20353" y="11949"/>
                  </a:cubicBezTo>
                  <a:cubicBezTo>
                    <a:pt x="20227" y="12157"/>
                    <a:pt x="20193" y="11917"/>
                    <a:pt x="20218" y="11003"/>
                  </a:cubicBezTo>
                  <a:cubicBezTo>
                    <a:pt x="20232" y="10474"/>
                    <a:pt x="20223" y="10050"/>
                    <a:pt x="20198" y="10064"/>
                  </a:cubicBezTo>
                  <a:cubicBezTo>
                    <a:pt x="20145" y="10094"/>
                    <a:pt x="19994" y="9945"/>
                    <a:pt x="19942" y="9811"/>
                  </a:cubicBezTo>
                  <a:cubicBezTo>
                    <a:pt x="19922" y="9759"/>
                    <a:pt x="19874" y="9721"/>
                    <a:pt x="19833" y="9729"/>
                  </a:cubicBezTo>
                  <a:cubicBezTo>
                    <a:pt x="19792" y="9736"/>
                    <a:pt x="19760" y="9704"/>
                    <a:pt x="19763" y="9657"/>
                  </a:cubicBezTo>
                  <a:cubicBezTo>
                    <a:pt x="19768" y="9592"/>
                    <a:pt x="19717" y="9574"/>
                    <a:pt x="19558" y="9579"/>
                  </a:cubicBezTo>
                  <a:cubicBezTo>
                    <a:pt x="19392" y="9583"/>
                    <a:pt x="19335" y="9556"/>
                    <a:pt x="19290" y="9461"/>
                  </a:cubicBezTo>
                  <a:cubicBezTo>
                    <a:pt x="19258" y="9394"/>
                    <a:pt x="19184" y="9343"/>
                    <a:pt x="19127" y="9343"/>
                  </a:cubicBezTo>
                  <a:cubicBezTo>
                    <a:pt x="18990" y="9343"/>
                    <a:pt x="18944" y="9216"/>
                    <a:pt x="19026" y="9075"/>
                  </a:cubicBezTo>
                  <a:cubicBezTo>
                    <a:pt x="19079" y="8984"/>
                    <a:pt x="19111" y="8976"/>
                    <a:pt x="19204" y="9022"/>
                  </a:cubicBezTo>
                  <a:cubicBezTo>
                    <a:pt x="19307" y="9072"/>
                    <a:pt x="19321" y="9058"/>
                    <a:pt x="19321" y="8897"/>
                  </a:cubicBezTo>
                  <a:cubicBezTo>
                    <a:pt x="19321" y="8798"/>
                    <a:pt x="19288" y="8692"/>
                    <a:pt x="19251" y="8658"/>
                  </a:cubicBezTo>
                  <a:cubicBezTo>
                    <a:pt x="19200" y="8611"/>
                    <a:pt x="19201" y="8577"/>
                    <a:pt x="19251" y="8522"/>
                  </a:cubicBezTo>
                  <a:cubicBezTo>
                    <a:pt x="19296" y="8472"/>
                    <a:pt x="19305" y="8281"/>
                    <a:pt x="19282" y="7933"/>
                  </a:cubicBezTo>
                  <a:cubicBezTo>
                    <a:pt x="19258" y="7571"/>
                    <a:pt x="19269" y="7410"/>
                    <a:pt x="19317" y="7383"/>
                  </a:cubicBezTo>
                  <a:cubicBezTo>
                    <a:pt x="19418" y="7326"/>
                    <a:pt x="20019" y="7342"/>
                    <a:pt x="20101" y="7404"/>
                  </a:cubicBezTo>
                  <a:cubicBezTo>
                    <a:pt x="20149" y="7441"/>
                    <a:pt x="20240" y="7443"/>
                    <a:pt x="20373" y="7408"/>
                  </a:cubicBezTo>
                  <a:cubicBezTo>
                    <a:pt x="20483" y="7379"/>
                    <a:pt x="20802" y="7354"/>
                    <a:pt x="21083" y="7354"/>
                  </a:cubicBezTo>
                  <a:lnTo>
                    <a:pt x="21596" y="7354"/>
                  </a:lnTo>
                  <a:lnTo>
                    <a:pt x="21596" y="6744"/>
                  </a:lnTo>
                  <a:cubicBezTo>
                    <a:pt x="21596" y="6178"/>
                    <a:pt x="21588" y="6131"/>
                    <a:pt x="21480" y="6105"/>
                  </a:cubicBezTo>
                  <a:cubicBezTo>
                    <a:pt x="21394" y="6084"/>
                    <a:pt x="21361" y="6029"/>
                    <a:pt x="21355" y="5898"/>
                  </a:cubicBezTo>
                  <a:cubicBezTo>
                    <a:pt x="21349" y="5755"/>
                    <a:pt x="21339" y="5745"/>
                    <a:pt x="21320" y="5851"/>
                  </a:cubicBezTo>
                  <a:cubicBezTo>
                    <a:pt x="21231" y="6350"/>
                    <a:pt x="21123" y="6131"/>
                    <a:pt x="21122" y="5452"/>
                  </a:cubicBezTo>
                  <a:cubicBezTo>
                    <a:pt x="21122" y="5018"/>
                    <a:pt x="21103" y="4883"/>
                    <a:pt x="21049" y="4902"/>
                  </a:cubicBezTo>
                  <a:cubicBezTo>
                    <a:pt x="21009" y="4916"/>
                    <a:pt x="20915" y="4867"/>
                    <a:pt x="20839" y="4795"/>
                  </a:cubicBezTo>
                  <a:cubicBezTo>
                    <a:pt x="20729" y="4689"/>
                    <a:pt x="20653" y="4668"/>
                    <a:pt x="20462" y="4680"/>
                  </a:cubicBezTo>
                  <a:cubicBezTo>
                    <a:pt x="20260" y="4694"/>
                    <a:pt x="20221" y="4678"/>
                    <a:pt x="20206" y="4584"/>
                  </a:cubicBezTo>
                  <a:cubicBezTo>
                    <a:pt x="20190" y="4484"/>
                    <a:pt x="20142" y="4474"/>
                    <a:pt x="19697" y="4463"/>
                  </a:cubicBezTo>
                  <a:cubicBezTo>
                    <a:pt x="19120" y="4448"/>
                    <a:pt x="18851" y="4351"/>
                    <a:pt x="18851" y="4159"/>
                  </a:cubicBezTo>
                  <a:cubicBezTo>
                    <a:pt x="18851" y="4051"/>
                    <a:pt x="18820" y="4031"/>
                    <a:pt x="18633" y="4016"/>
                  </a:cubicBezTo>
                  <a:cubicBezTo>
                    <a:pt x="18426" y="4001"/>
                    <a:pt x="18414" y="3989"/>
                    <a:pt x="18397" y="3799"/>
                  </a:cubicBezTo>
                  <a:cubicBezTo>
                    <a:pt x="18376" y="3574"/>
                    <a:pt x="18371" y="3571"/>
                    <a:pt x="18210" y="3663"/>
                  </a:cubicBezTo>
                  <a:cubicBezTo>
                    <a:pt x="18120" y="3715"/>
                    <a:pt x="18080" y="3715"/>
                    <a:pt x="18024" y="3663"/>
                  </a:cubicBezTo>
                  <a:cubicBezTo>
                    <a:pt x="17984" y="3627"/>
                    <a:pt x="17855" y="3599"/>
                    <a:pt x="17736" y="3599"/>
                  </a:cubicBezTo>
                  <a:cubicBezTo>
                    <a:pt x="17576" y="3599"/>
                    <a:pt x="17499" y="3566"/>
                    <a:pt x="17434" y="3474"/>
                  </a:cubicBezTo>
                  <a:cubicBezTo>
                    <a:pt x="17344" y="3348"/>
                    <a:pt x="17328" y="3046"/>
                    <a:pt x="17406" y="2974"/>
                  </a:cubicBezTo>
                  <a:cubicBezTo>
                    <a:pt x="17482" y="2904"/>
                    <a:pt x="17459" y="1513"/>
                    <a:pt x="17379" y="1396"/>
                  </a:cubicBezTo>
                  <a:cubicBezTo>
                    <a:pt x="17324" y="1315"/>
                    <a:pt x="17321" y="1266"/>
                    <a:pt x="17371" y="1192"/>
                  </a:cubicBezTo>
                  <a:cubicBezTo>
                    <a:pt x="17428" y="1109"/>
                    <a:pt x="17415" y="1085"/>
                    <a:pt x="17271" y="1035"/>
                  </a:cubicBezTo>
                  <a:cubicBezTo>
                    <a:pt x="17104" y="977"/>
                    <a:pt x="17044" y="843"/>
                    <a:pt x="17158" y="778"/>
                  </a:cubicBezTo>
                  <a:cubicBezTo>
                    <a:pt x="17190" y="760"/>
                    <a:pt x="17216" y="669"/>
                    <a:pt x="17216" y="575"/>
                  </a:cubicBezTo>
                  <a:cubicBezTo>
                    <a:pt x="17216" y="433"/>
                    <a:pt x="17186" y="387"/>
                    <a:pt x="17030" y="321"/>
                  </a:cubicBezTo>
                  <a:cubicBezTo>
                    <a:pt x="16819" y="232"/>
                    <a:pt x="16801" y="230"/>
                    <a:pt x="16525" y="221"/>
                  </a:cubicBezTo>
                  <a:cubicBezTo>
                    <a:pt x="16382" y="217"/>
                    <a:pt x="16322" y="186"/>
                    <a:pt x="16300" y="107"/>
                  </a:cubicBezTo>
                  <a:cubicBezTo>
                    <a:pt x="16268" y="-5"/>
                    <a:pt x="16083" y="-40"/>
                    <a:pt x="16020" y="54"/>
                  </a:cubicBezTo>
                  <a:cubicBezTo>
                    <a:pt x="15973" y="123"/>
                    <a:pt x="15310" y="123"/>
                    <a:pt x="15263" y="54"/>
                  </a:cubicBezTo>
                  <a:cubicBezTo>
                    <a:pt x="15243" y="24"/>
                    <a:pt x="15174" y="0"/>
                    <a:pt x="15112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38" name="イメージ" descr="イメージ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3514" y="1403989"/>
              <a:ext cx="1272877" cy="11560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FPF2YMQ12_Short_Multiplet_Prototype_Conf_Q_pdf.png" descr="FPF2YMQ12_Short_Multiplet_Prototype_Conf_Q_pdf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994" t="4750" r="4492" b="1215"/>
            <a:stretch>
              <a:fillRect/>
            </a:stretch>
          </p:blipFill>
          <p:spPr>
            <a:xfrm>
              <a:off x="5666275" y="1321622"/>
              <a:ext cx="861033" cy="1323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587" extrusionOk="0">
                  <a:moveTo>
                    <a:pt x="10495" y="0"/>
                  </a:moveTo>
                  <a:cubicBezTo>
                    <a:pt x="10429" y="3"/>
                    <a:pt x="10354" y="26"/>
                    <a:pt x="10220" y="67"/>
                  </a:cubicBezTo>
                  <a:cubicBezTo>
                    <a:pt x="9914" y="162"/>
                    <a:pt x="9889" y="185"/>
                    <a:pt x="9988" y="288"/>
                  </a:cubicBezTo>
                  <a:cubicBezTo>
                    <a:pt x="10024" y="325"/>
                    <a:pt x="10020" y="390"/>
                    <a:pt x="9979" y="449"/>
                  </a:cubicBezTo>
                  <a:cubicBezTo>
                    <a:pt x="9893" y="573"/>
                    <a:pt x="9998" y="713"/>
                    <a:pt x="10175" y="713"/>
                  </a:cubicBezTo>
                  <a:cubicBezTo>
                    <a:pt x="10285" y="713"/>
                    <a:pt x="10294" y="748"/>
                    <a:pt x="10273" y="1048"/>
                  </a:cubicBezTo>
                  <a:cubicBezTo>
                    <a:pt x="10260" y="1232"/>
                    <a:pt x="10223" y="1402"/>
                    <a:pt x="10188" y="1426"/>
                  </a:cubicBezTo>
                  <a:cubicBezTo>
                    <a:pt x="10090" y="1494"/>
                    <a:pt x="9893" y="1390"/>
                    <a:pt x="9868" y="1256"/>
                  </a:cubicBezTo>
                  <a:cubicBezTo>
                    <a:pt x="9842" y="1111"/>
                    <a:pt x="9497" y="874"/>
                    <a:pt x="9299" y="866"/>
                  </a:cubicBezTo>
                  <a:cubicBezTo>
                    <a:pt x="8450" y="833"/>
                    <a:pt x="8133" y="995"/>
                    <a:pt x="8152" y="1461"/>
                  </a:cubicBezTo>
                  <a:cubicBezTo>
                    <a:pt x="8161" y="1700"/>
                    <a:pt x="8148" y="1723"/>
                    <a:pt x="7969" y="1784"/>
                  </a:cubicBezTo>
                  <a:cubicBezTo>
                    <a:pt x="7864" y="1820"/>
                    <a:pt x="7698" y="1910"/>
                    <a:pt x="7600" y="1987"/>
                  </a:cubicBezTo>
                  <a:cubicBezTo>
                    <a:pt x="7427" y="2123"/>
                    <a:pt x="7427" y="2139"/>
                    <a:pt x="7427" y="2788"/>
                  </a:cubicBezTo>
                  <a:lnTo>
                    <a:pt x="7427" y="3448"/>
                  </a:lnTo>
                  <a:lnTo>
                    <a:pt x="7240" y="3533"/>
                  </a:lnTo>
                  <a:cubicBezTo>
                    <a:pt x="6825" y="3720"/>
                    <a:pt x="6038" y="3937"/>
                    <a:pt x="5857" y="3914"/>
                  </a:cubicBezTo>
                  <a:cubicBezTo>
                    <a:pt x="5591" y="3880"/>
                    <a:pt x="4983" y="4081"/>
                    <a:pt x="4759" y="4275"/>
                  </a:cubicBezTo>
                  <a:cubicBezTo>
                    <a:pt x="4656" y="4364"/>
                    <a:pt x="4536" y="4437"/>
                    <a:pt x="4492" y="4437"/>
                  </a:cubicBezTo>
                  <a:cubicBezTo>
                    <a:pt x="4447" y="4437"/>
                    <a:pt x="4133" y="4558"/>
                    <a:pt x="3798" y="4704"/>
                  </a:cubicBezTo>
                  <a:cubicBezTo>
                    <a:pt x="2171" y="5411"/>
                    <a:pt x="807" y="6765"/>
                    <a:pt x="227" y="8248"/>
                  </a:cubicBezTo>
                  <a:cubicBezTo>
                    <a:pt x="-229" y="9414"/>
                    <a:pt x="21" y="10690"/>
                    <a:pt x="814" y="11250"/>
                  </a:cubicBezTo>
                  <a:cubicBezTo>
                    <a:pt x="927" y="11330"/>
                    <a:pt x="1121" y="11483"/>
                    <a:pt x="1245" y="11591"/>
                  </a:cubicBezTo>
                  <a:cubicBezTo>
                    <a:pt x="1437" y="11757"/>
                    <a:pt x="1456" y="11792"/>
                    <a:pt x="1374" y="11837"/>
                  </a:cubicBezTo>
                  <a:cubicBezTo>
                    <a:pt x="1146" y="11962"/>
                    <a:pt x="1316" y="12293"/>
                    <a:pt x="1668" y="12412"/>
                  </a:cubicBezTo>
                  <a:cubicBezTo>
                    <a:pt x="1796" y="12455"/>
                    <a:pt x="1856" y="12447"/>
                    <a:pt x="2024" y="12368"/>
                  </a:cubicBezTo>
                  <a:cubicBezTo>
                    <a:pt x="2201" y="12285"/>
                    <a:pt x="2227" y="12285"/>
                    <a:pt x="2264" y="12348"/>
                  </a:cubicBezTo>
                  <a:cubicBezTo>
                    <a:pt x="2377" y="12542"/>
                    <a:pt x="2169" y="13074"/>
                    <a:pt x="1815" y="13495"/>
                  </a:cubicBezTo>
                  <a:cubicBezTo>
                    <a:pt x="1779" y="13538"/>
                    <a:pt x="1752" y="13663"/>
                    <a:pt x="1752" y="13774"/>
                  </a:cubicBezTo>
                  <a:cubicBezTo>
                    <a:pt x="1752" y="13938"/>
                    <a:pt x="1718" y="13987"/>
                    <a:pt x="1579" y="14047"/>
                  </a:cubicBezTo>
                  <a:cubicBezTo>
                    <a:pt x="1369" y="14138"/>
                    <a:pt x="1370" y="14177"/>
                    <a:pt x="1588" y="14716"/>
                  </a:cubicBezTo>
                  <a:lnTo>
                    <a:pt x="1766" y="15153"/>
                  </a:lnTo>
                  <a:lnTo>
                    <a:pt x="1579" y="15259"/>
                  </a:lnTo>
                  <a:cubicBezTo>
                    <a:pt x="1478" y="15316"/>
                    <a:pt x="1307" y="15374"/>
                    <a:pt x="1201" y="15388"/>
                  </a:cubicBezTo>
                  <a:cubicBezTo>
                    <a:pt x="806" y="15440"/>
                    <a:pt x="779" y="15642"/>
                    <a:pt x="1130" y="15901"/>
                  </a:cubicBezTo>
                  <a:cubicBezTo>
                    <a:pt x="1285" y="16016"/>
                    <a:pt x="1356" y="16035"/>
                    <a:pt x="1503" y="16010"/>
                  </a:cubicBezTo>
                  <a:cubicBezTo>
                    <a:pt x="1635" y="15988"/>
                    <a:pt x="1681" y="15951"/>
                    <a:pt x="1681" y="15875"/>
                  </a:cubicBezTo>
                  <a:cubicBezTo>
                    <a:pt x="1681" y="15693"/>
                    <a:pt x="1852" y="15645"/>
                    <a:pt x="2130" y="15743"/>
                  </a:cubicBezTo>
                  <a:cubicBezTo>
                    <a:pt x="2458" y="15858"/>
                    <a:pt x="2476" y="15891"/>
                    <a:pt x="2268" y="16001"/>
                  </a:cubicBezTo>
                  <a:cubicBezTo>
                    <a:pt x="2015" y="16134"/>
                    <a:pt x="2042" y="16207"/>
                    <a:pt x="2415" y="16368"/>
                  </a:cubicBezTo>
                  <a:lnTo>
                    <a:pt x="2744" y="16509"/>
                  </a:lnTo>
                  <a:lnTo>
                    <a:pt x="2784" y="16925"/>
                  </a:lnTo>
                  <a:cubicBezTo>
                    <a:pt x="2830" y="17385"/>
                    <a:pt x="2808" y="17416"/>
                    <a:pt x="2379" y="17591"/>
                  </a:cubicBezTo>
                  <a:cubicBezTo>
                    <a:pt x="1985" y="17751"/>
                    <a:pt x="2061" y="17858"/>
                    <a:pt x="2789" y="18178"/>
                  </a:cubicBezTo>
                  <a:cubicBezTo>
                    <a:pt x="4238" y="18815"/>
                    <a:pt x="5600" y="19408"/>
                    <a:pt x="6075" y="19607"/>
                  </a:cubicBezTo>
                  <a:cubicBezTo>
                    <a:pt x="7828" y="20344"/>
                    <a:pt x="7760" y="20320"/>
                    <a:pt x="7885" y="20256"/>
                  </a:cubicBezTo>
                  <a:cubicBezTo>
                    <a:pt x="7949" y="20223"/>
                    <a:pt x="8159" y="20110"/>
                    <a:pt x="8352" y="20003"/>
                  </a:cubicBezTo>
                  <a:cubicBezTo>
                    <a:pt x="8725" y="19798"/>
                    <a:pt x="8926" y="19781"/>
                    <a:pt x="8734" y="19974"/>
                  </a:cubicBezTo>
                  <a:cubicBezTo>
                    <a:pt x="8671" y="20038"/>
                    <a:pt x="8612" y="20212"/>
                    <a:pt x="8596" y="20385"/>
                  </a:cubicBezTo>
                  <a:cubicBezTo>
                    <a:pt x="8571" y="20649"/>
                    <a:pt x="8589" y="20711"/>
                    <a:pt x="8756" y="20907"/>
                  </a:cubicBezTo>
                  <a:cubicBezTo>
                    <a:pt x="8979" y="21171"/>
                    <a:pt x="9414" y="21379"/>
                    <a:pt x="10015" y="21509"/>
                  </a:cubicBezTo>
                  <a:cubicBezTo>
                    <a:pt x="10345" y="21581"/>
                    <a:pt x="10558" y="21597"/>
                    <a:pt x="11042" y="21582"/>
                  </a:cubicBezTo>
                  <a:cubicBezTo>
                    <a:pt x="12305" y="21544"/>
                    <a:pt x="13101" y="21119"/>
                    <a:pt x="13101" y="20485"/>
                  </a:cubicBezTo>
                  <a:cubicBezTo>
                    <a:pt x="13101" y="20247"/>
                    <a:pt x="12914" y="19922"/>
                    <a:pt x="12701" y="19795"/>
                  </a:cubicBezTo>
                  <a:cubicBezTo>
                    <a:pt x="12633" y="19754"/>
                    <a:pt x="12590" y="19684"/>
                    <a:pt x="12608" y="19639"/>
                  </a:cubicBezTo>
                  <a:cubicBezTo>
                    <a:pt x="12627" y="19591"/>
                    <a:pt x="12539" y="19465"/>
                    <a:pt x="12390" y="19328"/>
                  </a:cubicBezTo>
                  <a:cubicBezTo>
                    <a:pt x="12158" y="19115"/>
                    <a:pt x="12146" y="19093"/>
                    <a:pt x="12247" y="19020"/>
                  </a:cubicBezTo>
                  <a:cubicBezTo>
                    <a:pt x="12328" y="18960"/>
                    <a:pt x="12337" y="18926"/>
                    <a:pt x="12279" y="18888"/>
                  </a:cubicBezTo>
                  <a:cubicBezTo>
                    <a:pt x="12221" y="18850"/>
                    <a:pt x="12157" y="18859"/>
                    <a:pt x="12021" y="18923"/>
                  </a:cubicBezTo>
                  <a:cubicBezTo>
                    <a:pt x="11776" y="19038"/>
                    <a:pt x="11683" y="18972"/>
                    <a:pt x="11683" y="18680"/>
                  </a:cubicBezTo>
                  <a:cubicBezTo>
                    <a:pt x="11683" y="18555"/>
                    <a:pt x="11649" y="18429"/>
                    <a:pt x="11611" y="18404"/>
                  </a:cubicBezTo>
                  <a:cubicBezTo>
                    <a:pt x="11512" y="18339"/>
                    <a:pt x="11800" y="18109"/>
                    <a:pt x="11936" y="18143"/>
                  </a:cubicBezTo>
                  <a:cubicBezTo>
                    <a:pt x="12125" y="18191"/>
                    <a:pt x="12291" y="18122"/>
                    <a:pt x="12292" y="17996"/>
                  </a:cubicBezTo>
                  <a:cubicBezTo>
                    <a:pt x="12293" y="17896"/>
                    <a:pt x="12453" y="17793"/>
                    <a:pt x="13248" y="17365"/>
                  </a:cubicBezTo>
                  <a:cubicBezTo>
                    <a:pt x="13774" y="17083"/>
                    <a:pt x="14386" y="16748"/>
                    <a:pt x="14613" y="16623"/>
                  </a:cubicBezTo>
                  <a:cubicBezTo>
                    <a:pt x="15280" y="16254"/>
                    <a:pt x="15529" y="16207"/>
                    <a:pt x="15387" y="16476"/>
                  </a:cubicBezTo>
                  <a:cubicBezTo>
                    <a:pt x="15135" y="16952"/>
                    <a:pt x="15779" y="17468"/>
                    <a:pt x="16855" y="17653"/>
                  </a:cubicBezTo>
                  <a:cubicBezTo>
                    <a:pt x="18080" y="17863"/>
                    <a:pt x="19324" y="17542"/>
                    <a:pt x="19452" y="16984"/>
                  </a:cubicBezTo>
                  <a:cubicBezTo>
                    <a:pt x="19511" y="16728"/>
                    <a:pt x="19399" y="16469"/>
                    <a:pt x="19154" y="16294"/>
                  </a:cubicBezTo>
                  <a:cubicBezTo>
                    <a:pt x="19054" y="16221"/>
                    <a:pt x="19000" y="16126"/>
                    <a:pt x="18998" y="16021"/>
                  </a:cubicBezTo>
                  <a:cubicBezTo>
                    <a:pt x="18995" y="15859"/>
                    <a:pt x="18827" y="15638"/>
                    <a:pt x="18656" y="15567"/>
                  </a:cubicBezTo>
                  <a:cubicBezTo>
                    <a:pt x="18582" y="15537"/>
                    <a:pt x="18588" y="15512"/>
                    <a:pt x="18682" y="15443"/>
                  </a:cubicBezTo>
                  <a:cubicBezTo>
                    <a:pt x="18789" y="15366"/>
                    <a:pt x="18785" y="15358"/>
                    <a:pt x="18682" y="15332"/>
                  </a:cubicBezTo>
                  <a:cubicBezTo>
                    <a:pt x="18621" y="15316"/>
                    <a:pt x="18527" y="15326"/>
                    <a:pt x="18473" y="15355"/>
                  </a:cubicBezTo>
                  <a:cubicBezTo>
                    <a:pt x="18330" y="15434"/>
                    <a:pt x="18256" y="15382"/>
                    <a:pt x="18291" y="15226"/>
                  </a:cubicBezTo>
                  <a:cubicBezTo>
                    <a:pt x="18313" y="15128"/>
                    <a:pt x="18404" y="15051"/>
                    <a:pt x="18611" y="14953"/>
                  </a:cubicBezTo>
                  <a:cubicBezTo>
                    <a:pt x="19443" y="14559"/>
                    <a:pt x="20452" y="13498"/>
                    <a:pt x="20968" y="12480"/>
                  </a:cubicBezTo>
                  <a:cubicBezTo>
                    <a:pt x="21260" y="11905"/>
                    <a:pt x="21371" y="11223"/>
                    <a:pt x="21226" y="10872"/>
                  </a:cubicBezTo>
                  <a:cubicBezTo>
                    <a:pt x="21172" y="10743"/>
                    <a:pt x="21130" y="10347"/>
                    <a:pt x="21119" y="9877"/>
                  </a:cubicBezTo>
                  <a:cubicBezTo>
                    <a:pt x="21100" y="9039"/>
                    <a:pt x="21039" y="8835"/>
                    <a:pt x="20692" y="8489"/>
                  </a:cubicBezTo>
                  <a:cubicBezTo>
                    <a:pt x="20563" y="8360"/>
                    <a:pt x="20533" y="8289"/>
                    <a:pt x="20568" y="8184"/>
                  </a:cubicBezTo>
                  <a:cubicBezTo>
                    <a:pt x="20605" y="8073"/>
                    <a:pt x="20594" y="8049"/>
                    <a:pt x="20497" y="8049"/>
                  </a:cubicBezTo>
                  <a:cubicBezTo>
                    <a:pt x="20432" y="8049"/>
                    <a:pt x="20329" y="8075"/>
                    <a:pt x="20270" y="8110"/>
                  </a:cubicBezTo>
                  <a:cubicBezTo>
                    <a:pt x="20177" y="8164"/>
                    <a:pt x="20109" y="8157"/>
                    <a:pt x="19741" y="8046"/>
                  </a:cubicBezTo>
                  <a:cubicBezTo>
                    <a:pt x="19344" y="7927"/>
                    <a:pt x="19319" y="7909"/>
                    <a:pt x="19336" y="7779"/>
                  </a:cubicBezTo>
                  <a:cubicBezTo>
                    <a:pt x="19353" y="7644"/>
                    <a:pt x="19340" y="7640"/>
                    <a:pt x="18825" y="7527"/>
                  </a:cubicBezTo>
                  <a:cubicBezTo>
                    <a:pt x="18262" y="7403"/>
                    <a:pt x="18115" y="7311"/>
                    <a:pt x="18233" y="7157"/>
                  </a:cubicBezTo>
                  <a:cubicBezTo>
                    <a:pt x="18271" y="7107"/>
                    <a:pt x="18334" y="7027"/>
                    <a:pt x="18371" y="6978"/>
                  </a:cubicBezTo>
                  <a:cubicBezTo>
                    <a:pt x="18473" y="6845"/>
                    <a:pt x="18454" y="6762"/>
                    <a:pt x="18309" y="6711"/>
                  </a:cubicBezTo>
                  <a:cubicBezTo>
                    <a:pt x="18108" y="6640"/>
                    <a:pt x="17909" y="6659"/>
                    <a:pt x="17833" y="6752"/>
                  </a:cubicBezTo>
                  <a:cubicBezTo>
                    <a:pt x="17768" y="6832"/>
                    <a:pt x="17738" y="6825"/>
                    <a:pt x="17241" y="6661"/>
                  </a:cubicBezTo>
                  <a:cubicBezTo>
                    <a:pt x="16921" y="6555"/>
                    <a:pt x="16626" y="6488"/>
                    <a:pt x="16477" y="6488"/>
                  </a:cubicBezTo>
                  <a:cubicBezTo>
                    <a:pt x="16314" y="6488"/>
                    <a:pt x="16185" y="6454"/>
                    <a:pt x="16099" y="6391"/>
                  </a:cubicBezTo>
                  <a:cubicBezTo>
                    <a:pt x="15691" y="6094"/>
                    <a:pt x="14658" y="5959"/>
                    <a:pt x="13919" y="6103"/>
                  </a:cubicBezTo>
                  <a:cubicBezTo>
                    <a:pt x="13719" y="6142"/>
                    <a:pt x="13530" y="6163"/>
                    <a:pt x="13497" y="6150"/>
                  </a:cubicBezTo>
                  <a:cubicBezTo>
                    <a:pt x="13465" y="6136"/>
                    <a:pt x="13439" y="6026"/>
                    <a:pt x="13439" y="5904"/>
                  </a:cubicBezTo>
                  <a:cubicBezTo>
                    <a:pt x="13439" y="5772"/>
                    <a:pt x="13396" y="5637"/>
                    <a:pt x="13328" y="5569"/>
                  </a:cubicBezTo>
                  <a:cubicBezTo>
                    <a:pt x="13248" y="5488"/>
                    <a:pt x="13218" y="5375"/>
                    <a:pt x="13230" y="5179"/>
                  </a:cubicBezTo>
                  <a:cubicBezTo>
                    <a:pt x="13244" y="4935"/>
                    <a:pt x="13268" y="4893"/>
                    <a:pt x="13444" y="4801"/>
                  </a:cubicBezTo>
                  <a:cubicBezTo>
                    <a:pt x="13553" y="4744"/>
                    <a:pt x="13644" y="4669"/>
                    <a:pt x="13644" y="4636"/>
                  </a:cubicBezTo>
                  <a:cubicBezTo>
                    <a:pt x="13644" y="4500"/>
                    <a:pt x="14077" y="4329"/>
                    <a:pt x="14702" y="4217"/>
                  </a:cubicBezTo>
                  <a:cubicBezTo>
                    <a:pt x="15117" y="4143"/>
                    <a:pt x="15297" y="3956"/>
                    <a:pt x="15574" y="3292"/>
                  </a:cubicBezTo>
                  <a:cubicBezTo>
                    <a:pt x="15586" y="3262"/>
                    <a:pt x="15720" y="3197"/>
                    <a:pt x="15872" y="3146"/>
                  </a:cubicBezTo>
                  <a:cubicBezTo>
                    <a:pt x="16189" y="3039"/>
                    <a:pt x="16283" y="2932"/>
                    <a:pt x="16116" y="2870"/>
                  </a:cubicBezTo>
                  <a:cubicBezTo>
                    <a:pt x="16054" y="2847"/>
                    <a:pt x="16019" y="2808"/>
                    <a:pt x="16041" y="2785"/>
                  </a:cubicBezTo>
                  <a:cubicBezTo>
                    <a:pt x="16108" y="2714"/>
                    <a:pt x="15888" y="2740"/>
                    <a:pt x="15640" y="2832"/>
                  </a:cubicBezTo>
                  <a:cubicBezTo>
                    <a:pt x="15491" y="2887"/>
                    <a:pt x="15387" y="2903"/>
                    <a:pt x="15360" y="2873"/>
                  </a:cubicBezTo>
                  <a:cubicBezTo>
                    <a:pt x="15336" y="2848"/>
                    <a:pt x="15334" y="2813"/>
                    <a:pt x="15356" y="2799"/>
                  </a:cubicBezTo>
                  <a:cubicBezTo>
                    <a:pt x="15378" y="2784"/>
                    <a:pt x="15361" y="2743"/>
                    <a:pt x="15316" y="2708"/>
                  </a:cubicBezTo>
                  <a:cubicBezTo>
                    <a:pt x="15226" y="2636"/>
                    <a:pt x="15323" y="2568"/>
                    <a:pt x="15738" y="2418"/>
                  </a:cubicBezTo>
                  <a:cubicBezTo>
                    <a:pt x="15901" y="2359"/>
                    <a:pt x="15941" y="2323"/>
                    <a:pt x="15885" y="2286"/>
                  </a:cubicBezTo>
                  <a:cubicBezTo>
                    <a:pt x="15801" y="2230"/>
                    <a:pt x="15326" y="2348"/>
                    <a:pt x="15187" y="2459"/>
                  </a:cubicBezTo>
                  <a:cubicBezTo>
                    <a:pt x="15146" y="2491"/>
                    <a:pt x="15078" y="2505"/>
                    <a:pt x="15036" y="2488"/>
                  </a:cubicBezTo>
                  <a:cubicBezTo>
                    <a:pt x="14993" y="2470"/>
                    <a:pt x="14930" y="2450"/>
                    <a:pt x="14893" y="2444"/>
                  </a:cubicBezTo>
                  <a:cubicBezTo>
                    <a:pt x="14772" y="2426"/>
                    <a:pt x="14353" y="2319"/>
                    <a:pt x="14275" y="2286"/>
                  </a:cubicBezTo>
                  <a:cubicBezTo>
                    <a:pt x="14233" y="2268"/>
                    <a:pt x="14180" y="2183"/>
                    <a:pt x="14155" y="2098"/>
                  </a:cubicBezTo>
                  <a:cubicBezTo>
                    <a:pt x="14131" y="2012"/>
                    <a:pt x="14052" y="1920"/>
                    <a:pt x="13982" y="1896"/>
                  </a:cubicBezTo>
                  <a:cubicBezTo>
                    <a:pt x="13806" y="1833"/>
                    <a:pt x="13485" y="1839"/>
                    <a:pt x="13381" y="1907"/>
                  </a:cubicBezTo>
                  <a:cubicBezTo>
                    <a:pt x="13312" y="1951"/>
                    <a:pt x="13264" y="1940"/>
                    <a:pt x="13146" y="1846"/>
                  </a:cubicBezTo>
                  <a:cubicBezTo>
                    <a:pt x="13065" y="1781"/>
                    <a:pt x="12852" y="1686"/>
                    <a:pt x="12670" y="1634"/>
                  </a:cubicBezTo>
                  <a:lnTo>
                    <a:pt x="12341" y="1541"/>
                  </a:lnTo>
                  <a:lnTo>
                    <a:pt x="12381" y="1335"/>
                  </a:lnTo>
                  <a:cubicBezTo>
                    <a:pt x="12422" y="1137"/>
                    <a:pt x="12418" y="1131"/>
                    <a:pt x="12190" y="1068"/>
                  </a:cubicBezTo>
                  <a:cubicBezTo>
                    <a:pt x="11771" y="953"/>
                    <a:pt x="11224" y="1014"/>
                    <a:pt x="10864" y="1215"/>
                  </a:cubicBezTo>
                  <a:cubicBezTo>
                    <a:pt x="10713" y="1299"/>
                    <a:pt x="10675" y="1245"/>
                    <a:pt x="10691" y="957"/>
                  </a:cubicBezTo>
                  <a:cubicBezTo>
                    <a:pt x="10701" y="776"/>
                    <a:pt x="10733" y="714"/>
                    <a:pt x="10807" y="713"/>
                  </a:cubicBezTo>
                  <a:cubicBezTo>
                    <a:pt x="10999" y="711"/>
                    <a:pt x="11082" y="640"/>
                    <a:pt x="11060" y="499"/>
                  </a:cubicBezTo>
                  <a:cubicBezTo>
                    <a:pt x="11041" y="369"/>
                    <a:pt x="11059" y="356"/>
                    <a:pt x="11278" y="335"/>
                  </a:cubicBezTo>
                  <a:cubicBezTo>
                    <a:pt x="11437" y="320"/>
                    <a:pt x="11484" y="301"/>
                    <a:pt x="11425" y="276"/>
                  </a:cubicBezTo>
                  <a:cubicBezTo>
                    <a:pt x="11377" y="255"/>
                    <a:pt x="11290" y="249"/>
                    <a:pt x="11233" y="264"/>
                  </a:cubicBezTo>
                  <a:cubicBezTo>
                    <a:pt x="11165" y="281"/>
                    <a:pt x="11119" y="260"/>
                    <a:pt x="11096" y="202"/>
                  </a:cubicBezTo>
                  <a:cubicBezTo>
                    <a:pt x="11077" y="153"/>
                    <a:pt x="11022" y="114"/>
                    <a:pt x="10980" y="114"/>
                  </a:cubicBezTo>
                  <a:cubicBezTo>
                    <a:pt x="10938" y="114"/>
                    <a:pt x="10818" y="81"/>
                    <a:pt x="10709" y="44"/>
                  </a:cubicBezTo>
                  <a:cubicBezTo>
                    <a:pt x="10619" y="12"/>
                    <a:pt x="10561" y="-3"/>
                    <a:pt x="10495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33" name="Textfeld 32"/>
          <p:cNvSpPr txBox="1"/>
          <p:nvPr/>
        </p:nvSpPr>
        <p:spPr>
          <a:xfrm>
            <a:off x="4333411" y="1755494"/>
            <a:ext cx="106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multipletts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Fußzeilenplatzhalter 4"/>
          <p:cNvSpPr txBox="1">
            <a:spLocks/>
          </p:cNvSpPr>
          <p:nvPr/>
        </p:nvSpPr>
        <p:spPr>
          <a:xfrm>
            <a:off x="4621873" y="6551086"/>
            <a:ext cx="38169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L. Van den </a:t>
            </a:r>
            <a:r>
              <a:rPr lang="en-US" dirty="0" err="1" smtClean="0"/>
              <a:t>Boogard</a:t>
            </a:r>
            <a:r>
              <a:rPr lang="en-US" dirty="0" smtClean="0"/>
              <a:t>/S. Russenschuck | K. Sugita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2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>
          <a:xfrm>
            <a:off x="266425" y="5857013"/>
            <a:ext cx="7009149" cy="613590"/>
          </a:xfrm>
          <a:prstGeom prst="rect">
            <a:avLst/>
          </a:prstGeom>
          <a:solidFill>
            <a:srgbClr val="DBEEF4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257124" y="1653403"/>
            <a:ext cx="3956432" cy="819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K1727/DG (2010); Addendum #2 (2012), #4 (2014), #5 (2016) for infrastructure refurbishment + #12 (2018) for testing phase: active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266425" y="1715204"/>
            <a:ext cx="3883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B180 refurbished and operational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systems available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contributions on campus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Super-FRS: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of sc. magnets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Collaboration Meeting CERN - GSI/FAIR | C. Roux for SCM 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257123" y="1273033"/>
            <a:ext cx="395643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70578" y="2664505"/>
            <a:ext cx="154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B180: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25672" y="5824272"/>
            <a:ext cx="6510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and measurement systems ready 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full commissioning/testing phase</a:t>
            </a:r>
          </a:p>
        </p:txBody>
      </p:sp>
      <p:sp>
        <p:nvSpPr>
          <p:cNvPr id="38" name="Rechteck 37"/>
          <p:cNvSpPr/>
          <p:nvPr/>
        </p:nvSpPr>
        <p:spPr>
          <a:xfrm>
            <a:off x="7046976" y="5857012"/>
            <a:ext cx="1666152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235728" y="5857012"/>
            <a:ext cx="95847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33" name="Gruppieren 32"/>
          <p:cNvGrpSpPr/>
          <p:nvPr/>
        </p:nvGrpSpPr>
        <p:grpSpPr>
          <a:xfrm>
            <a:off x="5515660" y="1436190"/>
            <a:ext cx="3197468" cy="957586"/>
            <a:chOff x="4558387" y="1321622"/>
            <a:chExt cx="4418298" cy="1323204"/>
          </a:xfrm>
        </p:grpSpPr>
        <p:pic>
          <p:nvPicPr>
            <p:cNvPr id="34" name="page7image5112.jpg" descr="page7image5112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12" t="570" r="925" b="435"/>
            <a:stretch>
              <a:fillRect/>
            </a:stretch>
          </p:blipFill>
          <p:spPr>
            <a:xfrm>
              <a:off x="4558387" y="1417369"/>
              <a:ext cx="961683" cy="110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86" extrusionOk="0">
                  <a:moveTo>
                    <a:pt x="17198" y="6"/>
                  </a:moveTo>
                  <a:cubicBezTo>
                    <a:pt x="17044" y="16"/>
                    <a:pt x="16888" y="38"/>
                    <a:pt x="16867" y="60"/>
                  </a:cubicBezTo>
                  <a:cubicBezTo>
                    <a:pt x="16838" y="92"/>
                    <a:pt x="16823" y="295"/>
                    <a:pt x="16834" y="554"/>
                  </a:cubicBezTo>
                  <a:cubicBezTo>
                    <a:pt x="16852" y="944"/>
                    <a:pt x="16846" y="1008"/>
                    <a:pt x="16756" y="1107"/>
                  </a:cubicBezTo>
                  <a:cubicBezTo>
                    <a:pt x="16700" y="1169"/>
                    <a:pt x="16586" y="1233"/>
                    <a:pt x="16504" y="1248"/>
                  </a:cubicBezTo>
                  <a:cubicBezTo>
                    <a:pt x="16339" y="1280"/>
                    <a:pt x="16302" y="1393"/>
                    <a:pt x="16429" y="1485"/>
                  </a:cubicBezTo>
                  <a:cubicBezTo>
                    <a:pt x="16534" y="1561"/>
                    <a:pt x="16523" y="1719"/>
                    <a:pt x="16406" y="1812"/>
                  </a:cubicBezTo>
                  <a:cubicBezTo>
                    <a:pt x="16326" y="1874"/>
                    <a:pt x="16313" y="1924"/>
                    <a:pt x="16338" y="2058"/>
                  </a:cubicBezTo>
                  <a:cubicBezTo>
                    <a:pt x="16358" y="2170"/>
                    <a:pt x="16345" y="2250"/>
                    <a:pt x="16299" y="2298"/>
                  </a:cubicBezTo>
                  <a:cubicBezTo>
                    <a:pt x="16222" y="2379"/>
                    <a:pt x="16231" y="2866"/>
                    <a:pt x="16312" y="2953"/>
                  </a:cubicBezTo>
                  <a:cubicBezTo>
                    <a:pt x="16338" y="2980"/>
                    <a:pt x="16353" y="3115"/>
                    <a:pt x="16345" y="3255"/>
                  </a:cubicBezTo>
                  <a:cubicBezTo>
                    <a:pt x="16326" y="3563"/>
                    <a:pt x="16246" y="3596"/>
                    <a:pt x="15991" y="3401"/>
                  </a:cubicBezTo>
                  <a:cubicBezTo>
                    <a:pt x="15525" y="3045"/>
                    <a:pt x="14784" y="3057"/>
                    <a:pt x="14350" y="3427"/>
                  </a:cubicBezTo>
                  <a:cubicBezTo>
                    <a:pt x="14251" y="3510"/>
                    <a:pt x="14138" y="3573"/>
                    <a:pt x="14100" y="3565"/>
                  </a:cubicBezTo>
                  <a:cubicBezTo>
                    <a:pt x="14058" y="3558"/>
                    <a:pt x="14030" y="3589"/>
                    <a:pt x="14029" y="3641"/>
                  </a:cubicBezTo>
                  <a:cubicBezTo>
                    <a:pt x="14029" y="3688"/>
                    <a:pt x="13993" y="3786"/>
                    <a:pt x="13948" y="3859"/>
                  </a:cubicBezTo>
                  <a:cubicBezTo>
                    <a:pt x="13889" y="3954"/>
                    <a:pt x="13867" y="4088"/>
                    <a:pt x="13873" y="4358"/>
                  </a:cubicBezTo>
                  <a:cubicBezTo>
                    <a:pt x="13880" y="4677"/>
                    <a:pt x="13901" y="4753"/>
                    <a:pt x="14016" y="4908"/>
                  </a:cubicBezTo>
                  <a:cubicBezTo>
                    <a:pt x="14089" y="5006"/>
                    <a:pt x="14220" y="5134"/>
                    <a:pt x="14308" y="5191"/>
                  </a:cubicBezTo>
                  <a:cubicBezTo>
                    <a:pt x="14529" y="5335"/>
                    <a:pt x="14762" y="5541"/>
                    <a:pt x="14733" y="5566"/>
                  </a:cubicBezTo>
                  <a:cubicBezTo>
                    <a:pt x="14700" y="5595"/>
                    <a:pt x="14955" y="5775"/>
                    <a:pt x="15206" y="5899"/>
                  </a:cubicBezTo>
                  <a:cubicBezTo>
                    <a:pt x="15391" y="5990"/>
                    <a:pt x="15425" y="6026"/>
                    <a:pt x="15440" y="6170"/>
                  </a:cubicBezTo>
                  <a:cubicBezTo>
                    <a:pt x="15467" y="6420"/>
                    <a:pt x="15456" y="6761"/>
                    <a:pt x="15420" y="6811"/>
                  </a:cubicBezTo>
                  <a:cubicBezTo>
                    <a:pt x="15403" y="6836"/>
                    <a:pt x="15387" y="6926"/>
                    <a:pt x="15385" y="7011"/>
                  </a:cubicBezTo>
                  <a:cubicBezTo>
                    <a:pt x="15382" y="7116"/>
                    <a:pt x="15358" y="7163"/>
                    <a:pt x="15313" y="7155"/>
                  </a:cubicBezTo>
                  <a:cubicBezTo>
                    <a:pt x="15265" y="7146"/>
                    <a:pt x="15253" y="7188"/>
                    <a:pt x="15265" y="7307"/>
                  </a:cubicBezTo>
                  <a:cubicBezTo>
                    <a:pt x="15280" y="7449"/>
                    <a:pt x="15267" y="7473"/>
                    <a:pt x="15171" y="7485"/>
                  </a:cubicBezTo>
                  <a:cubicBezTo>
                    <a:pt x="15110" y="7493"/>
                    <a:pt x="14991" y="7553"/>
                    <a:pt x="14908" y="7621"/>
                  </a:cubicBezTo>
                  <a:cubicBezTo>
                    <a:pt x="14769" y="7734"/>
                    <a:pt x="14756" y="7769"/>
                    <a:pt x="14756" y="8024"/>
                  </a:cubicBezTo>
                  <a:cubicBezTo>
                    <a:pt x="14756" y="8178"/>
                    <a:pt x="14740" y="8319"/>
                    <a:pt x="14723" y="8335"/>
                  </a:cubicBezTo>
                  <a:cubicBezTo>
                    <a:pt x="14705" y="8350"/>
                    <a:pt x="14525" y="8232"/>
                    <a:pt x="14324" y="8075"/>
                  </a:cubicBezTo>
                  <a:cubicBezTo>
                    <a:pt x="14033" y="7849"/>
                    <a:pt x="13939" y="7795"/>
                    <a:pt x="13854" y="7818"/>
                  </a:cubicBezTo>
                  <a:cubicBezTo>
                    <a:pt x="13728" y="7853"/>
                    <a:pt x="13455" y="7656"/>
                    <a:pt x="13455" y="7527"/>
                  </a:cubicBezTo>
                  <a:cubicBezTo>
                    <a:pt x="13455" y="7466"/>
                    <a:pt x="13414" y="7448"/>
                    <a:pt x="13280" y="7448"/>
                  </a:cubicBezTo>
                  <a:cubicBezTo>
                    <a:pt x="13127" y="7448"/>
                    <a:pt x="13103" y="7466"/>
                    <a:pt x="13066" y="7590"/>
                  </a:cubicBezTo>
                  <a:cubicBezTo>
                    <a:pt x="13036" y="7692"/>
                    <a:pt x="12987" y="7736"/>
                    <a:pt x="12878" y="7762"/>
                  </a:cubicBezTo>
                  <a:cubicBezTo>
                    <a:pt x="12655" y="7815"/>
                    <a:pt x="10556" y="8186"/>
                    <a:pt x="10517" y="8179"/>
                  </a:cubicBezTo>
                  <a:cubicBezTo>
                    <a:pt x="10498" y="8176"/>
                    <a:pt x="10448" y="8189"/>
                    <a:pt x="10407" y="8205"/>
                  </a:cubicBezTo>
                  <a:cubicBezTo>
                    <a:pt x="10366" y="8220"/>
                    <a:pt x="9780" y="8328"/>
                    <a:pt x="9106" y="8447"/>
                  </a:cubicBezTo>
                  <a:cubicBezTo>
                    <a:pt x="8012" y="8640"/>
                    <a:pt x="6018" y="8996"/>
                    <a:pt x="4329" y="9303"/>
                  </a:cubicBezTo>
                  <a:cubicBezTo>
                    <a:pt x="3999" y="9363"/>
                    <a:pt x="3608" y="9431"/>
                    <a:pt x="3457" y="9455"/>
                  </a:cubicBezTo>
                  <a:cubicBezTo>
                    <a:pt x="3305" y="9479"/>
                    <a:pt x="3045" y="9524"/>
                    <a:pt x="2880" y="9557"/>
                  </a:cubicBezTo>
                  <a:cubicBezTo>
                    <a:pt x="2715" y="9591"/>
                    <a:pt x="2514" y="9630"/>
                    <a:pt x="2432" y="9641"/>
                  </a:cubicBezTo>
                  <a:cubicBezTo>
                    <a:pt x="2349" y="9652"/>
                    <a:pt x="2101" y="9693"/>
                    <a:pt x="1881" y="9734"/>
                  </a:cubicBezTo>
                  <a:cubicBezTo>
                    <a:pt x="1661" y="9775"/>
                    <a:pt x="1425" y="9816"/>
                    <a:pt x="1356" y="9822"/>
                  </a:cubicBezTo>
                  <a:cubicBezTo>
                    <a:pt x="1287" y="9828"/>
                    <a:pt x="1170" y="9847"/>
                    <a:pt x="1096" y="9864"/>
                  </a:cubicBezTo>
                  <a:cubicBezTo>
                    <a:pt x="912" y="9907"/>
                    <a:pt x="812" y="9849"/>
                    <a:pt x="934" y="9771"/>
                  </a:cubicBezTo>
                  <a:cubicBezTo>
                    <a:pt x="1033" y="9708"/>
                    <a:pt x="1019" y="9701"/>
                    <a:pt x="756" y="9701"/>
                  </a:cubicBezTo>
                  <a:cubicBezTo>
                    <a:pt x="573" y="9701"/>
                    <a:pt x="555" y="9711"/>
                    <a:pt x="555" y="9811"/>
                  </a:cubicBezTo>
                  <a:cubicBezTo>
                    <a:pt x="555" y="9933"/>
                    <a:pt x="470" y="10017"/>
                    <a:pt x="341" y="10017"/>
                  </a:cubicBezTo>
                  <a:cubicBezTo>
                    <a:pt x="266" y="10017"/>
                    <a:pt x="250" y="10041"/>
                    <a:pt x="269" y="10127"/>
                  </a:cubicBezTo>
                  <a:cubicBezTo>
                    <a:pt x="282" y="10188"/>
                    <a:pt x="274" y="10246"/>
                    <a:pt x="250" y="10259"/>
                  </a:cubicBezTo>
                  <a:cubicBezTo>
                    <a:pt x="190" y="10291"/>
                    <a:pt x="195" y="10528"/>
                    <a:pt x="256" y="10561"/>
                  </a:cubicBezTo>
                  <a:cubicBezTo>
                    <a:pt x="333" y="10602"/>
                    <a:pt x="318" y="11060"/>
                    <a:pt x="240" y="11086"/>
                  </a:cubicBezTo>
                  <a:cubicBezTo>
                    <a:pt x="192" y="11102"/>
                    <a:pt x="182" y="11180"/>
                    <a:pt x="198" y="11374"/>
                  </a:cubicBezTo>
                  <a:cubicBezTo>
                    <a:pt x="216" y="11592"/>
                    <a:pt x="204" y="11651"/>
                    <a:pt x="133" y="11696"/>
                  </a:cubicBezTo>
                  <a:cubicBezTo>
                    <a:pt x="59" y="11743"/>
                    <a:pt x="43" y="11852"/>
                    <a:pt x="23" y="12461"/>
                  </a:cubicBezTo>
                  <a:lnTo>
                    <a:pt x="0" y="13172"/>
                  </a:lnTo>
                  <a:lnTo>
                    <a:pt x="204" y="13290"/>
                  </a:lnTo>
                  <a:cubicBezTo>
                    <a:pt x="315" y="13357"/>
                    <a:pt x="404" y="13425"/>
                    <a:pt x="399" y="13443"/>
                  </a:cubicBezTo>
                  <a:cubicBezTo>
                    <a:pt x="395" y="13461"/>
                    <a:pt x="407" y="13510"/>
                    <a:pt x="428" y="13553"/>
                  </a:cubicBezTo>
                  <a:cubicBezTo>
                    <a:pt x="449" y="13595"/>
                    <a:pt x="455" y="13668"/>
                    <a:pt x="441" y="13714"/>
                  </a:cubicBezTo>
                  <a:cubicBezTo>
                    <a:pt x="426" y="13765"/>
                    <a:pt x="448" y="13808"/>
                    <a:pt x="496" y="13824"/>
                  </a:cubicBezTo>
                  <a:cubicBezTo>
                    <a:pt x="557" y="13844"/>
                    <a:pt x="560" y="13862"/>
                    <a:pt x="512" y="13903"/>
                  </a:cubicBezTo>
                  <a:cubicBezTo>
                    <a:pt x="478" y="13932"/>
                    <a:pt x="437" y="13956"/>
                    <a:pt x="418" y="13959"/>
                  </a:cubicBezTo>
                  <a:cubicBezTo>
                    <a:pt x="133" y="13998"/>
                    <a:pt x="55" y="14038"/>
                    <a:pt x="49" y="14146"/>
                  </a:cubicBezTo>
                  <a:cubicBezTo>
                    <a:pt x="46" y="14209"/>
                    <a:pt x="51" y="14280"/>
                    <a:pt x="58" y="14304"/>
                  </a:cubicBezTo>
                  <a:cubicBezTo>
                    <a:pt x="64" y="14327"/>
                    <a:pt x="75" y="14414"/>
                    <a:pt x="84" y="14498"/>
                  </a:cubicBezTo>
                  <a:cubicBezTo>
                    <a:pt x="147" y="15136"/>
                    <a:pt x="239" y="15569"/>
                    <a:pt x="341" y="15704"/>
                  </a:cubicBezTo>
                  <a:cubicBezTo>
                    <a:pt x="381" y="15757"/>
                    <a:pt x="408" y="15835"/>
                    <a:pt x="402" y="15878"/>
                  </a:cubicBezTo>
                  <a:cubicBezTo>
                    <a:pt x="395" y="15923"/>
                    <a:pt x="408" y="15993"/>
                    <a:pt x="428" y="16034"/>
                  </a:cubicBezTo>
                  <a:cubicBezTo>
                    <a:pt x="449" y="16076"/>
                    <a:pt x="457" y="16203"/>
                    <a:pt x="448" y="16319"/>
                  </a:cubicBezTo>
                  <a:cubicBezTo>
                    <a:pt x="434" y="16487"/>
                    <a:pt x="447" y="16531"/>
                    <a:pt x="506" y="16528"/>
                  </a:cubicBezTo>
                  <a:cubicBezTo>
                    <a:pt x="566" y="16525"/>
                    <a:pt x="586" y="16608"/>
                    <a:pt x="606" y="16951"/>
                  </a:cubicBezTo>
                  <a:cubicBezTo>
                    <a:pt x="632" y="17387"/>
                    <a:pt x="598" y="17499"/>
                    <a:pt x="467" y="17405"/>
                  </a:cubicBezTo>
                  <a:cubicBezTo>
                    <a:pt x="427" y="17376"/>
                    <a:pt x="453" y="17428"/>
                    <a:pt x="525" y="17521"/>
                  </a:cubicBezTo>
                  <a:cubicBezTo>
                    <a:pt x="597" y="17613"/>
                    <a:pt x="695" y="17715"/>
                    <a:pt x="743" y="17747"/>
                  </a:cubicBezTo>
                  <a:cubicBezTo>
                    <a:pt x="791" y="17779"/>
                    <a:pt x="809" y="17805"/>
                    <a:pt x="782" y="17806"/>
                  </a:cubicBezTo>
                  <a:cubicBezTo>
                    <a:pt x="756" y="17806"/>
                    <a:pt x="784" y="17839"/>
                    <a:pt x="846" y="17877"/>
                  </a:cubicBezTo>
                  <a:cubicBezTo>
                    <a:pt x="907" y="17914"/>
                    <a:pt x="948" y="17959"/>
                    <a:pt x="934" y="17978"/>
                  </a:cubicBezTo>
                  <a:cubicBezTo>
                    <a:pt x="889" y="18041"/>
                    <a:pt x="1046" y="18117"/>
                    <a:pt x="1190" y="18102"/>
                  </a:cubicBezTo>
                  <a:cubicBezTo>
                    <a:pt x="1311" y="18090"/>
                    <a:pt x="1332" y="18104"/>
                    <a:pt x="1330" y="18198"/>
                  </a:cubicBezTo>
                  <a:cubicBezTo>
                    <a:pt x="1329" y="18272"/>
                    <a:pt x="1376" y="18335"/>
                    <a:pt x="1479" y="18393"/>
                  </a:cubicBezTo>
                  <a:cubicBezTo>
                    <a:pt x="1563" y="18440"/>
                    <a:pt x="1643" y="18479"/>
                    <a:pt x="1657" y="18481"/>
                  </a:cubicBezTo>
                  <a:cubicBezTo>
                    <a:pt x="1671" y="18482"/>
                    <a:pt x="1813" y="18547"/>
                    <a:pt x="1972" y="18627"/>
                  </a:cubicBezTo>
                  <a:cubicBezTo>
                    <a:pt x="2224" y="18753"/>
                    <a:pt x="2252" y="18781"/>
                    <a:pt x="2195" y="18842"/>
                  </a:cubicBezTo>
                  <a:cubicBezTo>
                    <a:pt x="2154" y="18887"/>
                    <a:pt x="2153" y="18901"/>
                    <a:pt x="2192" y="18881"/>
                  </a:cubicBezTo>
                  <a:cubicBezTo>
                    <a:pt x="2224" y="18864"/>
                    <a:pt x="2265" y="18872"/>
                    <a:pt x="2283" y="18898"/>
                  </a:cubicBezTo>
                  <a:cubicBezTo>
                    <a:pt x="2301" y="18923"/>
                    <a:pt x="2364" y="18940"/>
                    <a:pt x="2423" y="18935"/>
                  </a:cubicBezTo>
                  <a:cubicBezTo>
                    <a:pt x="2605" y="18920"/>
                    <a:pt x="2887" y="19031"/>
                    <a:pt x="2867" y="19110"/>
                  </a:cubicBezTo>
                  <a:cubicBezTo>
                    <a:pt x="2860" y="19136"/>
                    <a:pt x="2902" y="19158"/>
                    <a:pt x="2958" y="19158"/>
                  </a:cubicBezTo>
                  <a:cubicBezTo>
                    <a:pt x="3014" y="19158"/>
                    <a:pt x="3073" y="19184"/>
                    <a:pt x="3087" y="19217"/>
                  </a:cubicBezTo>
                  <a:cubicBezTo>
                    <a:pt x="3108" y="19264"/>
                    <a:pt x="3160" y="19267"/>
                    <a:pt x="3337" y="19234"/>
                  </a:cubicBezTo>
                  <a:cubicBezTo>
                    <a:pt x="3583" y="19189"/>
                    <a:pt x="3730" y="19214"/>
                    <a:pt x="3674" y="19293"/>
                  </a:cubicBezTo>
                  <a:cubicBezTo>
                    <a:pt x="3652" y="19324"/>
                    <a:pt x="3663" y="19332"/>
                    <a:pt x="3697" y="19313"/>
                  </a:cubicBezTo>
                  <a:cubicBezTo>
                    <a:pt x="3728" y="19297"/>
                    <a:pt x="3819" y="19313"/>
                    <a:pt x="3901" y="19350"/>
                  </a:cubicBezTo>
                  <a:cubicBezTo>
                    <a:pt x="3983" y="19387"/>
                    <a:pt x="4096" y="19418"/>
                    <a:pt x="4151" y="19418"/>
                  </a:cubicBezTo>
                  <a:cubicBezTo>
                    <a:pt x="4253" y="19418"/>
                    <a:pt x="4479" y="19646"/>
                    <a:pt x="4423" y="19694"/>
                  </a:cubicBezTo>
                  <a:cubicBezTo>
                    <a:pt x="4406" y="19709"/>
                    <a:pt x="4433" y="19763"/>
                    <a:pt x="4485" y="19813"/>
                  </a:cubicBezTo>
                  <a:cubicBezTo>
                    <a:pt x="4558" y="19884"/>
                    <a:pt x="4612" y="19896"/>
                    <a:pt x="4741" y="19875"/>
                  </a:cubicBezTo>
                  <a:cubicBezTo>
                    <a:pt x="4951" y="19841"/>
                    <a:pt x="5032" y="19879"/>
                    <a:pt x="4946" y="19976"/>
                  </a:cubicBezTo>
                  <a:cubicBezTo>
                    <a:pt x="4888" y="20040"/>
                    <a:pt x="4891" y="20042"/>
                    <a:pt x="4965" y="19991"/>
                  </a:cubicBezTo>
                  <a:cubicBezTo>
                    <a:pt x="5093" y="19904"/>
                    <a:pt x="5254" y="19995"/>
                    <a:pt x="5254" y="20154"/>
                  </a:cubicBezTo>
                  <a:cubicBezTo>
                    <a:pt x="5254" y="20249"/>
                    <a:pt x="5293" y="20302"/>
                    <a:pt x="5422" y="20372"/>
                  </a:cubicBezTo>
                  <a:cubicBezTo>
                    <a:pt x="5514" y="20422"/>
                    <a:pt x="5629" y="20462"/>
                    <a:pt x="5672" y="20462"/>
                  </a:cubicBezTo>
                  <a:cubicBezTo>
                    <a:pt x="5716" y="20462"/>
                    <a:pt x="5767" y="20488"/>
                    <a:pt x="5789" y="20521"/>
                  </a:cubicBezTo>
                  <a:cubicBezTo>
                    <a:pt x="5811" y="20553"/>
                    <a:pt x="5882" y="20605"/>
                    <a:pt x="5944" y="20634"/>
                  </a:cubicBezTo>
                  <a:cubicBezTo>
                    <a:pt x="6007" y="20663"/>
                    <a:pt x="6045" y="20702"/>
                    <a:pt x="6029" y="20724"/>
                  </a:cubicBezTo>
                  <a:cubicBezTo>
                    <a:pt x="6012" y="20747"/>
                    <a:pt x="6046" y="20767"/>
                    <a:pt x="6103" y="20767"/>
                  </a:cubicBezTo>
                  <a:cubicBezTo>
                    <a:pt x="6250" y="20767"/>
                    <a:pt x="6592" y="20965"/>
                    <a:pt x="6632" y="21074"/>
                  </a:cubicBezTo>
                  <a:cubicBezTo>
                    <a:pt x="6658" y="21144"/>
                    <a:pt x="6677" y="21152"/>
                    <a:pt x="6729" y="21114"/>
                  </a:cubicBezTo>
                  <a:cubicBezTo>
                    <a:pt x="6780" y="21078"/>
                    <a:pt x="6829" y="21083"/>
                    <a:pt x="6921" y="21136"/>
                  </a:cubicBezTo>
                  <a:cubicBezTo>
                    <a:pt x="6994" y="21177"/>
                    <a:pt x="7126" y="21202"/>
                    <a:pt x="7245" y="21196"/>
                  </a:cubicBezTo>
                  <a:cubicBezTo>
                    <a:pt x="7428" y="21186"/>
                    <a:pt x="7645" y="21270"/>
                    <a:pt x="7582" y="21325"/>
                  </a:cubicBezTo>
                  <a:cubicBezTo>
                    <a:pt x="7568" y="21338"/>
                    <a:pt x="7601" y="21376"/>
                    <a:pt x="7657" y="21410"/>
                  </a:cubicBezTo>
                  <a:cubicBezTo>
                    <a:pt x="7741" y="21461"/>
                    <a:pt x="7749" y="21484"/>
                    <a:pt x="7699" y="21537"/>
                  </a:cubicBezTo>
                  <a:cubicBezTo>
                    <a:pt x="7645" y="21593"/>
                    <a:pt x="7664" y="21596"/>
                    <a:pt x="7835" y="21571"/>
                  </a:cubicBezTo>
                  <a:cubicBezTo>
                    <a:pt x="8147" y="21526"/>
                    <a:pt x="8163" y="21519"/>
                    <a:pt x="8130" y="21404"/>
                  </a:cubicBezTo>
                  <a:cubicBezTo>
                    <a:pt x="8113" y="21346"/>
                    <a:pt x="8118" y="21288"/>
                    <a:pt x="8143" y="21275"/>
                  </a:cubicBezTo>
                  <a:cubicBezTo>
                    <a:pt x="8181" y="21254"/>
                    <a:pt x="8853" y="21129"/>
                    <a:pt x="10280" y="20877"/>
                  </a:cubicBezTo>
                  <a:cubicBezTo>
                    <a:pt x="10472" y="20842"/>
                    <a:pt x="11295" y="20694"/>
                    <a:pt x="12106" y="20546"/>
                  </a:cubicBezTo>
                  <a:cubicBezTo>
                    <a:pt x="12917" y="20399"/>
                    <a:pt x="13682" y="20263"/>
                    <a:pt x="13805" y="20245"/>
                  </a:cubicBezTo>
                  <a:cubicBezTo>
                    <a:pt x="14026" y="20212"/>
                    <a:pt x="16889" y="19700"/>
                    <a:pt x="17577" y="19570"/>
                  </a:cubicBezTo>
                  <a:cubicBezTo>
                    <a:pt x="17904" y="19508"/>
                    <a:pt x="17936" y="19507"/>
                    <a:pt x="18054" y="19581"/>
                  </a:cubicBezTo>
                  <a:cubicBezTo>
                    <a:pt x="18124" y="19624"/>
                    <a:pt x="18265" y="19666"/>
                    <a:pt x="18368" y="19672"/>
                  </a:cubicBezTo>
                  <a:cubicBezTo>
                    <a:pt x="18547" y="19684"/>
                    <a:pt x="18556" y="19679"/>
                    <a:pt x="18556" y="19550"/>
                  </a:cubicBezTo>
                  <a:cubicBezTo>
                    <a:pt x="18556" y="19447"/>
                    <a:pt x="18584" y="19406"/>
                    <a:pt x="18676" y="19375"/>
                  </a:cubicBezTo>
                  <a:cubicBezTo>
                    <a:pt x="18757" y="19348"/>
                    <a:pt x="18802" y="19295"/>
                    <a:pt x="18813" y="19214"/>
                  </a:cubicBezTo>
                  <a:cubicBezTo>
                    <a:pt x="18825" y="19126"/>
                    <a:pt x="18857" y="19092"/>
                    <a:pt x="18929" y="19090"/>
                  </a:cubicBezTo>
                  <a:cubicBezTo>
                    <a:pt x="19045" y="19088"/>
                    <a:pt x="19041" y="19017"/>
                    <a:pt x="18910" y="18856"/>
                  </a:cubicBezTo>
                  <a:cubicBezTo>
                    <a:pt x="18861" y="18794"/>
                    <a:pt x="18802" y="18651"/>
                    <a:pt x="18783" y="18537"/>
                  </a:cubicBezTo>
                  <a:cubicBezTo>
                    <a:pt x="18755" y="18368"/>
                    <a:pt x="18765" y="18326"/>
                    <a:pt x="18832" y="18303"/>
                  </a:cubicBezTo>
                  <a:cubicBezTo>
                    <a:pt x="18897" y="18282"/>
                    <a:pt x="18909" y="18220"/>
                    <a:pt x="18900" y="17992"/>
                  </a:cubicBezTo>
                  <a:cubicBezTo>
                    <a:pt x="18890" y="17762"/>
                    <a:pt x="18905" y="17698"/>
                    <a:pt x="18978" y="17651"/>
                  </a:cubicBezTo>
                  <a:cubicBezTo>
                    <a:pt x="19057" y="17601"/>
                    <a:pt x="19067" y="17514"/>
                    <a:pt x="19072" y="16923"/>
                  </a:cubicBezTo>
                  <a:cubicBezTo>
                    <a:pt x="19078" y="16338"/>
                    <a:pt x="19067" y="16238"/>
                    <a:pt x="18991" y="16164"/>
                  </a:cubicBezTo>
                  <a:cubicBezTo>
                    <a:pt x="18907" y="16082"/>
                    <a:pt x="18909" y="16077"/>
                    <a:pt x="18997" y="16008"/>
                  </a:cubicBezTo>
                  <a:cubicBezTo>
                    <a:pt x="19056" y="15961"/>
                    <a:pt x="19176" y="15938"/>
                    <a:pt x="19335" y="15938"/>
                  </a:cubicBezTo>
                  <a:cubicBezTo>
                    <a:pt x="19649" y="15937"/>
                    <a:pt x="19935" y="15867"/>
                    <a:pt x="20055" y="15763"/>
                  </a:cubicBezTo>
                  <a:cubicBezTo>
                    <a:pt x="20127" y="15701"/>
                    <a:pt x="20141" y="15640"/>
                    <a:pt x="20119" y="15523"/>
                  </a:cubicBezTo>
                  <a:cubicBezTo>
                    <a:pt x="20094" y="15386"/>
                    <a:pt x="20113" y="15352"/>
                    <a:pt x="20272" y="15218"/>
                  </a:cubicBezTo>
                  <a:cubicBezTo>
                    <a:pt x="20594" y="14946"/>
                    <a:pt x="20581" y="14520"/>
                    <a:pt x="20246" y="14332"/>
                  </a:cubicBezTo>
                  <a:cubicBezTo>
                    <a:pt x="20075" y="14236"/>
                    <a:pt x="20060" y="14207"/>
                    <a:pt x="20029" y="13959"/>
                  </a:cubicBezTo>
                  <a:cubicBezTo>
                    <a:pt x="19999" y="13712"/>
                    <a:pt x="20013" y="13280"/>
                    <a:pt x="20064" y="12946"/>
                  </a:cubicBezTo>
                  <a:cubicBezTo>
                    <a:pt x="20075" y="12870"/>
                    <a:pt x="20070" y="12815"/>
                    <a:pt x="20051" y="12825"/>
                  </a:cubicBezTo>
                  <a:cubicBezTo>
                    <a:pt x="19955" y="12877"/>
                    <a:pt x="19899" y="12666"/>
                    <a:pt x="19860" y="12080"/>
                  </a:cubicBezTo>
                  <a:cubicBezTo>
                    <a:pt x="19837" y="11723"/>
                    <a:pt x="19829" y="11410"/>
                    <a:pt x="19841" y="11383"/>
                  </a:cubicBezTo>
                  <a:cubicBezTo>
                    <a:pt x="19853" y="11355"/>
                    <a:pt x="19827" y="11269"/>
                    <a:pt x="19782" y="11194"/>
                  </a:cubicBezTo>
                  <a:cubicBezTo>
                    <a:pt x="19709" y="11069"/>
                    <a:pt x="19709" y="11045"/>
                    <a:pt x="19779" y="10923"/>
                  </a:cubicBezTo>
                  <a:cubicBezTo>
                    <a:pt x="19822" y="10848"/>
                    <a:pt x="19854" y="10771"/>
                    <a:pt x="19854" y="10753"/>
                  </a:cubicBezTo>
                  <a:cubicBezTo>
                    <a:pt x="19854" y="10734"/>
                    <a:pt x="19881" y="10662"/>
                    <a:pt x="19912" y="10595"/>
                  </a:cubicBezTo>
                  <a:cubicBezTo>
                    <a:pt x="19974" y="10461"/>
                    <a:pt x="19983" y="10426"/>
                    <a:pt x="20032" y="10039"/>
                  </a:cubicBezTo>
                  <a:cubicBezTo>
                    <a:pt x="20050" y="9896"/>
                    <a:pt x="20087" y="9657"/>
                    <a:pt x="20116" y="9514"/>
                  </a:cubicBezTo>
                  <a:cubicBezTo>
                    <a:pt x="20144" y="9370"/>
                    <a:pt x="20178" y="9182"/>
                    <a:pt x="20191" y="9091"/>
                  </a:cubicBezTo>
                  <a:cubicBezTo>
                    <a:pt x="20219" y="8902"/>
                    <a:pt x="20393" y="8791"/>
                    <a:pt x="20612" y="8829"/>
                  </a:cubicBezTo>
                  <a:cubicBezTo>
                    <a:pt x="20711" y="8845"/>
                    <a:pt x="20761" y="8827"/>
                    <a:pt x="20804" y="8758"/>
                  </a:cubicBezTo>
                  <a:cubicBezTo>
                    <a:pt x="20835" y="8707"/>
                    <a:pt x="20849" y="8647"/>
                    <a:pt x="20833" y="8625"/>
                  </a:cubicBezTo>
                  <a:cubicBezTo>
                    <a:pt x="20806" y="8587"/>
                    <a:pt x="20890" y="8516"/>
                    <a:pt x="20966" y="8515"/>
                  </a:cubicBezTo>
                  <a:cubicBezTo>
                    <a:pt x="20987" y="8515"/>
                    <a:pt x="21008" y="8494"/>
                    <a:pt x="21011" y="8470"/>
                  </a:cubicBezTo>
                  <a:cubicBezTo>
                    <a:pt x="21019" y="8401"/>
                    <a:pt x="21200" y="8111"/>
                    <a:pt x="21251" y="8083"/>
                  </a:cubicBezTo>
                  <a:cubicBezTo>
                    <a:pt x="21277" y="8069"/>
                    <a:pt x="21340" y="8108"/>
                    <a:pt x="21394" y="8168"/>
                  </a:cubicBezTo>
                  <a:cubicBezTo>
                    <a:pt x="21527" y="8315"/>
                    <a:pt x="21588" y="8304"/>
                    <a:pt x="21595" y="8131"/>
                  </a:cubicBezTo>
                  <a:cubicBezTo>
                    <a:pt x="21600" y="8022"/>
                    <a:pt x="21570" y="7974"/>
                    <a:pt x="21475" y="7923"/>
                  </a:cubicBezTo>
                  <a:cubicBezTo>
                    <a:pt x="21363" y="7864"/>
                    <a:pt x="21350" y="7825"/>
                    <a:pt x="21336" y="7553"/>
                  </a:cubicBezTo>
                  <a:cubicBezTo>
                    <a:pt x="21312" y="7060"/>
                    <a:pt x="21063" y="6742"/>
                    <a:pt x="20551" y="6548"/>
                  </a:cubicBezTo>
                  <a:cubicBezTo>
                    <a:pt x="20450" y="6510"/>
                    <a:pt x="20411" y="6455"/>
                    <a:pt x="20385" y="6314"/>
                  </a:cubicBezTo>
                  <a:cubicBezTo>
                    <a:pt x="20318" y="5948"/>
                    <a:pt x="20132" y="5699"/>
                    <a:pt x="19620" y="5289"/>
                  </a:cubicBezTo>
                  <a:cubicBezTo>
                    <a:pt x="19354" y="5076"/>
                    <a:pt x="19035" y="4814"/>
                    <a:pt x="18910" y="4705"/>
                  </a:cubicBezTo>
                  <a:cubicBezTo>
                    <a:pt x="18784" y="4597"/>
                    <a:pt x="18574" y="4465"/>
                    <a:pt x="18443" y="4412"/>
                  </a:cubicBezTo>
                  <a:cubicBezTo>
                    <a:pt x="18214" y="4319"/>
                    <a:pt x="18206" y="4307"/>
                    <a:pt x="18206" y="4127"/>
                  </a:cubicBezTo>
                  <a:cubicBezTo>
                    <a:pt x="18206" y="4024"/>
                    <a:pt x="18186" y="3921"/>
                    <a:pt x="18161" y="3898"/>
                  </a:cubicBezTo>
                  <a:cubicBezTo>
                    <a:pt x="18101" y="3842"/>
                    <a:pt x="18056" y="3056"/>
                    <a:pt x="18112" y="3026"/>
                  </a:cubicBezTo>
                  <a:cubicBezTo>
                    <a:pt x="18188" y="2986"/>
                    <a:pt x="18143" y="2430"/>
                    <a:pt x="18057" y="2340"/>
                  </a:cubicBezTo>
                  <a:cubicBezTo>
                    <a:pt x="18015" y="2296"/>
                    <a:pt x="17975" y="2190"/>
                    <a:pt x="17969" y="2103"/>
                  </a:cubicBezTo>
                  <a:cubicBezTo>
                    <a:pt x="17963" y="2016"/>
                    <a:pt x="17942" y="1845"/>
                    <a:pt x="17921" y="1725"/>
                  </a:cubicBezTo>
                  <a:cubicBezTo>
                    <a:pt x="17886" y="1530"/>
                    <a:pt x="17863" y="1500"/>
                    <a:pt x="17694" y="1431"/>
                  </a:cubicBezTo>
                  <a:cubicBezTo>
                    <a:pt x="17505" y="1353"/>
                    <a:pt x="17462" y="1297"/>
                    <a:pt x="17557" y="1245"/>
                  </a:cubicBezTo>
                  <a:cubicBezTo>
                    <a:pt x="17586" y="1230"/>
                    <a:pt x="17594" y="1179"/>
                    <a:pt x="17577" y="1132"/>
                  </a:cubicBezTo>
                  <a:cubicBezTo>
                    <a:pt x="17554" y="1068"/>
                    <a:pt x="17574" y="1039"/>
                    <a:pt x="17652" y="1022"/>
                  </a:cubicBezTo>
                  <a:cubicBezTo>
                    <a:pt x="17783" y="992"/>
                    <a:pt x="17785" y="947"/>
                    <a:pt x="17658" y="870"/>
                  </a:cubicBezTo>
                  <a:cubicBezTo>
                    <a:pt x="17575" y="820"/>
                    <a:pt x="17553" y="746"/>
                    <a:pt x="17535" y="418"/>
                  </a:cubicBezTo>
                  <a:cubicBezTo>
                    <a:pt x="17522" y="203"/>
                    <a:pt x="17511" y="23"/>
                    <a:pt x="17509" y="17"/>
                  </a:cubicBezTo>
                  <a:cubicBezTo>
                    <a:pt x="17502" y="-3"/>
                    <a:pt x="17351" y="-4"/>
                    <a:pt x="17198" y="6"/>
                  </a:cubicBezTo>
                  <a:close/>
                  <a:moveTo>
                    <a:pt x="13747" y="7635"/>
                  </a:moveTo>
                  <a:cubicBezTo>
                    <a:pt x="13707" y="7649"/>
                    <a:pt x="13718" y="7661"/>
                    <a:pt x="13776" y="7663"/>
                  </a:cubicBezTo>
                  <a:cubicBezTo>
                    <a:pt x="13829" y="7665"/>
                    <a:pt x="13858" y="7653"/>
                    <a:pt x="13841" y="7638"/>
                  </a:cubicBezTo>
                  <a:cubicBezTo>
                    <a:pt x="13825" y="7623"/>
                    <a:pt x="13783" y="7623"/>
                    <a:pt x="13747" y="7635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35" name="page9image12864768.jpg" descr="page9image12864768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308" t="3022" r="2022" b="3594"/>
            <a:stretch>
              <a:fillRect/>
            </a:stretch>
          </p:blipFill>
          <p:spPr>
            <a:xfrm>
              <a:off x="8027793" y="1460809"/>
              <a:ext cx="948892" cy="1030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58" extrusionOk="0">
                  <a:moveTo>
                    <a:pt x="15112" y="0"/>
                  </a:moveTo>
                  <a:cubicBezTo>
                    <a:pt x="15013" y="0"/>
                    <a:pt x="14999" y="39"/>
                    <a:pt x="14999" y="293"/>
                  </a:cubicBezTo>
                  <a:cubicBezTo>
                    <a:pt x="14999" y="516"/>
                    <a:pt x="14976" y="599"/>
                    <a:pt x="14898" y="639"/>
                  </a:cubicBezTo>
                  <a:cubicBezTo>
                    <a:pt x="14806" y="686"/>
                    <a:pt x="14793" y="810"/>
                    <a:pt x="14782" y="1860"/>
                  </a:cubicBezTo>
                  <a:cubicBezTo>
                    <a:pt x="14775" y="2503"/>
                    <a:pt x="14756" y="3062"/>
                    <a:pt x="14739" y="3102"/>
                  </a:cubicBezTo>
                  <a:cubicBezTo>
                    <a:pt x="14722" y="3143"/>
                    <a:pt x="14648" y="3169"/>
                    <a:pt x="14576" y="3160"/>
                  </a:cubicBezTo>
                  <a:cubicBezTo>
                    <a:pt x="14467" y="3145"/>
                    <a:pt x="14446" y="3106"/>
                    <a:pt x="14448" y="2949"/>
                  </a:cubicBezTo>
                  <a:cubicBezTo>
                    <a:pt x="14450" y="2765"/>
                    <a:pt x="14441" y="2761"/>
                    <a:pt x="14222" y="2753"/>
                  </a:cubicBezTo>
                  <a:cubicBezTo>
                    <a:pt x="14098" y="2748"/>
                    <a:pt x="13963" y="2718"/>
                    <a:pt x="13920" y="2685"/>
                  </a:cubicBezTo>
                  <a:cubicBezTo>
                    <a:pt x="13855" y="2636"/>
                    <a:pt x="13837" y="2670"/>
                    <a:pt x="13823" y="2881"/>
                  </a:cubicBezTo>
                  <a:cubicBezTo>
                    <a:pt x="13807" y="3105"/>
                    <a:pt x="13785" y="3144"/>
                    <a:pt x="13667" y="3160"/>
                  </a:cubicBezTo>
                  <a:cubicBezTo>
                    <a:pt x="13568" y="3172"/>
                    <a:pt x="13524" y="3144"/>
                    <a:pt x="13500" y="3060"/>
                  </a:cubicBezTo>
                  <a:cubicBezTo>
                    <a:pt x="13477" y="2979"/>
                    <a:pt x="13432" y="2952"/>
                    <a:pt x="13357" y="2970"/>
                  </a:cubicBezTo>
                  <a:cubicBezTo>
                    <a:pt x="13212" y="3005"/>
                    <a:pt x="13162" y="2917"/>
                    <a:pt x="13260" y="2803"/>
                  </a:cubicBezTo>
                  <a:cubicBezTo>
                    <a:pt x="13330" y="2720"/>
                    <a:pt x="13326" y="2717"/>
                    <a:pt x="13232" y="2785"/>
                  </a:cubicBezTo>
                  <a:cubicBezTo>
                    <a:pt x="13151" y="2844"/>
                    <a:pt x="13096" y="2847"/>
                    <a:pt x="12980" y="2799"/>
                  </a:cubicBezTo>
                  <a:cubicBezTo>
                    <a:pt x="12773" y="2712"/>
                    <a:pt x="11963" y="2718"/>
                    <a:pt x="11963" y="2806"/>
                  </a:cubicBezTo>
                  <a:cubicBezTo>
                    <a:pt x="11963" y="2843"/>
                    <a:pt x="11889" y="2939"/>
                    <a:pt x="11796" y="3020"/>
                  </a:cubicBezTo>
                  <a:cubicBezTo>
                    <a:pt x="11661" y="3137"/>
                    <a:pt x="11569" y="3167"/>
                    <a:pt x="11357" y="3167"/>
                  </a:cubicBezTo>
                  <a:cubicBezTo>
                    <a:pt x="11091" y="3167"/>
                    <a:pt x="11089" y="3169"/>
                    <a:pt x="11089" y="3352"/>
                  </a:cubicBezTo>
                  <a:cubicBezTo>
                    <a:pt x="11089" y="3563"/>
                    <a:pt x="11060" y="3588"/>
                    <a:pt x="10806" y="3606"/>
                  </a:cubicBezTo>
                  <a:cubicBezTo>
                    <a:pt x="10628" y="3618"/>
                    <a:pt x="10623" y="3628"/>
                    <a:pt x="10623" y="3877"/>
                  </a:cubicBezTo>
                  <a:cubicBezTo>
                    <a:pt x="10623" y="4108"/>
                    <a:pt x="10633" y="4133"/>
                    <a:pt x="10751" y="4134"/>
                  </a:cubicBezTo>
                  <a:cubicBezTo>
                    <a:pt x="10987" y="4136"/>
                    <a:pt x="11048" y="4212"/>
                    <a:pt x="11054" y="4530"/>
                  </a:cubicBezTo>
                  <a:cubicBezTo>
                    <a:pt x="11059" y="4828"/>
                    <a:pt x="11103" y="4911"/>
                    <a:pt x="11171" y="4748"/>
                  </a:cubicBezTo>
                  <a:cubicBezTo>
                    <a:pt x="11235" y="4594"/>
                    <a:pt x="11322" y="4727"/>
                    <a:pt x="11306" y="4955"/>
                  </a:cubicBezTo>
                  <a:cubicBezTo>
                    <a:pt x="11295" y="5125"/>
                    <a:pt x="11314" y="5183"/>
                    <a:pt x="11380" y="5184"/>
                  </a:cubicBezTo>
                  <a:cubicBezTo>
                    <a:pt x="11533" y="5186"/>
                    <a:pt x="11634" y="5265"/>
                    <a:pt x="11563" y="5330"/>
                  </a:cubicBezTo>
                  <a:cubicBezTo>
                    <a:pt x="11440" y="5443"/>
                    <a:pt x="11494" y="5530"/>
                    <a:pt x="11691" y="5530"/>
                  </a:cubicBezTo>
                  <a:cubicBezTo>
                    <a:pt x="11797" y="5530"/>
                    <a:pt x="11909" y="5552"/>
                    <a:pt x="11939" y="5580"/>
                  </a:cubicBezTo>
                  <a:cubicBezTo>
                    <a:pt x="11970" y="5608"/>
                    <a:pt x="12113" y="5639"/>
                    <a:pt x="12258" y="5648"/>
                  </a:cubicBezTo>
                  <a:cubicBezTo>
                    <a:pt x="12517" y="5664"/>
                    <a:pt x="12519" y="5667"/>
                    <a:pt x="12537" y="5873"/>
                  </a:cubicBezTo>
                  <a:cubicBezTo>
                    <a:pt x="12548" y="5987"/>
                    <a:pt x="12529" y="6105"/>
                    <a:pt x="12495" y="6137"/>
                  </a:cubicBezTo>
                  <a:cubicBezTo>
                    <a:pt x="12460" y="6169"/>
                    <a:pt x="12433" y="6274"/>
                    <a:pt x="12433" y="6373"/>
                  </a:cubicBezTo>
                  <a:cubicBezTo>
                    <a:pt x="12432" y="6476"/>
                    <a:pt x="12398" y="6567"/>
                    <a:pt x="12351" y="6583"/>
                  </a:cubicBezTo>
                  <a:cubicBezTo>
                    <a:pt x="12306" y="6599"/>
                    <a:pt x="12254" y="6657"/>
                    <a:pt x="12238" y="6712"/>
                  </a:cubicBezTo>
                  <a:cubicBezTo>
                    <a:pt x="12218" y="6783"/>
                    <a:pt x="12175" y="6804"/>
                    <a:pt x="12087" y="6783"/>
                  </a:cubicBezTo>
                  <a:cubicBezTo>
                    <a:pt x="12000" y="6762"/>
                    <a:pt x="11963" y="6777"/>
                    <a:pt x="11963" y="6837"/>
                  </a:cubicBezTo>
                  <a:cubicBezTo>
                    <a:pt x="11963" y="6883"/>
                    <a:pt x="11913" y="6948"/>
                    <a:pt x="11850" y="6980"/>
                  </a:cubicBezTo>
                  <a:cubicBezTo>
                    <a:pt x="11757" y="7025"/>
                    <a:pt x="11744" y="7059"/>
                    <a:pt x="11788" y="7165"/>
                  </a:cubicBezTo>
                  <a:cubicBezTo>
                    <a:pt x="11823" y="7251"/>
                    <a:pt x="11823" y="7311"/>
                    <a:pt x="11784" y="7333"/>
                  </a:cubicBezTo>
                  <a:cubicBezTo>
                    <a:pt x="11751" y="7352"/>
                    <a:pt x="11736" y="7400"/>
                    <a:pt x="11753" y="7440"/>
                  </a:cubicBezTo>
                  <a:cubicBezTo>
                    <a:pt x="11787" y="7520"/>
                    <a:pt x="11568" y="7689"/>
                    <a:pt x="11489" y="7644"/>
                  </a:cubicBezTo>
                  <a:cubicBezTo>
                    <a:pt x="11462" y="7628"/>
                    <a:pt x="11438" y="7569"/>
                    <a:pt x="11438" y="7512"/>
                  </a:cubicBezTo>
                  <a:cubicBezTo>
                    <a:pt x="11438" y="7395"/>
                    <a:pt x="11272" y="7372"/>
                    <a:pt x="11163" y="7472"/>
                  </a:cubicBezTo>
                  <a:cubicBezTo>
                    <a:pt x="11112" y="7519"/>
                    <a:pt x="11075" y="7517"/>
                    <a:pt x="11011" y="7469"/>
                  </a:cubicBezTo>
                  <a:cubicBezTo>
                    <a:pt x="10956" y="7427"/>
                    <a:pt x="10722" y="7408"/>
                    <a:pt x="10328" y="7415"/>
                  </a:cubicBezTo>
                  <a:cubicBezTo>
                    <a:pt x="9776" y="7425"/>
                    <a:pt x="9720" y="7419"/>
                    <a:pt x="9625" y="7312"/>
                  </a:cubicBezTo>
                  <a:cubicBezTo>
                    <a:pt x="9563" y="7241"/>
                    <a:pt x="9457" y="7194"/>
                    <a:pt x="9357" y="7194"/>
                  </a:cubicBezTo>
                  <a:cubicBezTo>
                    <a:pt x="9266" y="7194"/>
                    <a:pt x="9102" y="7169"/>
                    <a:pt x="8992" y="7140"/>
                  </a:cubicBezTo>
                  <a:cubicBezTo>
                    <a:pt x="8756" y="7078"/>
                    <a:pt x="8703" y="7107"/>
                    <a:pt x="8798" y="7247"/>
                  </a:cubicBezTo>
                  <a:cubicBezTo>
                    <a:pt x="8884" y="7374"/>
                    <a:pt x="8833" y="7408"/>
                    <a:pt x="8526" y="7419"/>
                  </a:cubicBezTo>
                  <a:cubicBezTo>
                    <a:pt x="8378" y="7424"/>
                    <a:pt x="8286" y="7452"/>
                    <a:pt x="8286" y="7494"/>
                  </a:cubicBezTo>
                  <a:cubicBezTo>
                    <a:pt x="8286" y="7531"/>
                    <a:pt x="8146" y="7624"/>
                    <a:pt x="7975" y="7701"/>
                  </a:cubicBezTo>
                  <a:cubicBezTo>
                    <a:pt x="7738" y="7808"/>
                    <a:pt x="7573" y="7841"/>
                    <a:pt x="7276" y="7844"/>
                  </a:cubicBezTo>
                  <a:cubicBezTo>
                    <a:pt x="6995" y="7846"/>
                    <a:pt x="6888" y="7868"/>
                    <a:pt x="6888" y="7918"/>
                  </a:cubicBezTo>
                  <a:cubicBezTo>
                    <a:pt x="6888" y="7957"/>
                    <a:pt x="6802" y="8040"/>
                    <a:pt x="6698" y="8101"/>
                  </a:cubicBezTo>
                  <a:cubicBezTo>
                    <a:pt x="6593" y="8161"/>
                    <a:pt x="6507" y="8227"/>
                    <a:pt x="6507" y="8251"/>
                  </a:cubicBezTo>
                  <a:cubicBezTo>
                    <a:pt x="6507" y="8274"/>
                    <a:pt x="6294" y="8286"/>
                    <a:pt x="6034" y="8276"/>
                  </a:cubicBezTo>
                  <a:cubicBezTo>
                    <a:pt x="5594" y="8258"/>
                    <a:pt x="5559" y="8264"/>
                    <a:pt x="5529" y="8368"/>
                  </a:cubicBezTo>
                  <a:cubicBezTo>
                    <a:pt x="5506" y="8448"/>
                    <a:pt x="5450" y="8483"/>
                    <a:pt x="5339" y="8483"/>
                  </a:cubicBezTo>
                  <a:cubicBezTo>
                    <a:pt x="5209" y="8483"/>
                    <a:pt x="5193" y="8495"/>
                    <a:pt x="5249" y="8558"/>
                  </a:cubicBezTo>
                  <a:cubicBezTo>
                    <a:pt x="5360" y="8680"/>
                    <a:pt x="5237" y="8705"/>
                    <a:pt x="4546" y="8704"/>
                  </a:cubicBezTo>
                  <a:cubicBezTo>
                    <a:pt x="4194" y="8703"/>
                    <a:pt x="3920" y="8725"/>
                    <a:pt x="3937" y="8750"/>
                  </a:cubicBezTo>
                  <a:cubicBezTo>
                    <a:pt x="3976" y="8808"/>
                    <a:pt x="3874" y="8870"/>
                    <a:pt x="3712" y="8886"/>
                  </a:cubicBezTo>
                  <a:cubicBezTo>
                    <a:pt x="3644" y="8893"/>
                    <a:pt x="3558" y="8900"/>
                    <a:pt x="3521" y="8904"/>
                  </a:cubicBezTo>
                  <a:cubicBezTo>
                    <a:pt x="3485" y="8908"/>
                    <a:pt x="3441" y="8959"/>
                    <a:pt x="3424" y="9018"/>
                  </a:cubicBezTo>
                  <a:cubicBezTo>
                    <a:pt x="3397" y="9115"/>
                    <a:pt x="3345" y="9125"/>
                    <a:pt x="2892" y="9125"/>
                  </a:cubicBezTo>
                  <a:cubicBezTo>
                    <a:pt x="2616" y="9125"/>
                    <a:pt x="2371" y="9124"/>
                    <a:pt x="2349" y="9122"/>
                  </a:cubicBezTo>
                  <a:cubicBezTo>
                    <a:pt x="2326" y="9119"/>
                    <a:pt x="2288" y="9167"/>
                    <a:pt x="2263" y="9229"/>
                  </a:cubicBezTo>
                  <a:cubicBezTo>
                    <a:pt x="2225" y="9325"/>
                    <a:pt x="2170" y="9343"/>
                    <a:pt x="1867" y="9343"/>
                  </a:cubicBezTo>
                  <a:cubicBezTo>
                    <a:pt x="1630" y="9343"/>
                    <a:pt x="1520" y="9362"/>
                    <a:pt x="1529" y="9404"/>
                  </a:cubicBezTo>
                  <a:cubicBezTo>
                    <a:pt x="1546" y="9475"/>
                    <a:pt x="1336" y="9542"/>
                    <a:pt x="1075" y="9550"/>
                  </a:cubicBezTo>
                  <a:cubicBezTo>
                    <a:pt x="920" y="9555"/>
                    <a:pt x="900" y="9574"/>
                    <a:pt x="908" y="9704"/>
                  </a:cubicBezTo>
                  <a:cubicBezTo>
                    <a:pt x="913" y="9785"/>
                    <a:pt x="886" y="9888"/>
                    <a:pt x="846" y="9932"/>
                  </a:cubicBezTo>
                  <a:cubicBezTo>
                    <a:pt x="723" y="10069"/>
                    <a:pt x="692" y="10481"/>
                    <a:pt x="800" y="10553"/>
                  </a:cubicBezTo>
                  <a:cubicBezTo>
                    <a:pt x="933" y="10643"/>
                    <a:pt x="854" y="10772"/>
                    <a:pt x="644" y="10810"/>
                  </a:cubicBezTo>
                  <a:cubicBezTo>
                    <a:pt x="496" y="10838"/>
                    <a:pt x="465" y="10870"/>
                    <a:pt x="462" y="10992"/>
                  </a:cubicBezTo>
                  <a:cubicBezTo>
                    <a:pt x="441" y="11864"/>
                    <a:pt x="437" y="11892"/>
                    <a:pt x="341" y="11878"/>
                  </a:cubicBezTo>
                  <a:cubicBezTo>
                    <a:pt x="287" y="11870"/>
                    <a:pt x="235" y="11909"/>
                    <a:pt x="217" y="11971"/>
                  </a:cubicBezTo>
                  <a:cubicBezTo>
                    <a:pt x="200" y="12030"/>
                    <a:pt x="142" y="12081"/>
                    <a:pt x="89" y="12081"/>
                  </a:cubicBezTo>
                  <a:cubicBezTo>
                    <a:pt x="5" y="12081"/>
                    <a:pt x="-4" y="12154"/>
                    <a:pt x="11" y="12685"/>
                  </a:cubicBezTo>
                  <a:cubicBezTo>
                    <a:pt x="24" y="13133"/>
                    <a:pt x="49" y="13288"/>
                    <a:pt x="104" y="13288"/>
                  </a:cubicBezTo>
                  <a:cubicBezTo>
                    <a:pt x="146" y="13288"/>
                    <a:pt x="198" y="13313"/>
                    <a:pt x="221" y="13345"/>
                  </a:cubicBezTo>
                  <a:cubicBezTo>
                    <a:pt x="244" y="13377"/>
                    <a:pt x="308" y="13419"/>
                    <a:pt x="365" y="13438"/>
                  </a:cubicBezTo>
                  <a:cubicBezTo>
                    <a:pt x="519" y="13490"/>
                    <a:pt x="508" y="13957"/>
                    <a:pt x="353" y="13995"/>
                  </a:cubicBezTo>
                  <a:cubicBezTo>
                    <a:pt x="292" y="14010"/>
                    <a:pt x="229" y="14067"/>
                    <a:pt x="213" y="14123"/>
                  </a:cubicBezTo>
                  <a:cubicBezTo>
                    <a:pt x="197" y="14180"/>
                    <a:pt x="144" y="14227"/>
                    <a:pt x="93" y="14227"/>
                  </a:cubicBezTo>
                  <a:cubicBezTo>
                    <a:pt x="12" y="14227"/>
                    <a:pt x="-1" y="14330"/>
                    <a:pt x="0" y="15019"/>
                  </a:cubicBezTo>
                  <a:lnTo>
                    <a:pt x="0" y="15812"/>
                  </a:lnTo>
                  <a:lnTo>
                    <a:pt x="190" y="15894"/>
                  </a:lnTo>
                  <a:cubicBezTo>
                    <a:pt x="364" y="15972"/>
                    <a:pt x="382" y="16010"/>
                    <a:pt x="431" y="16340"/>
                  </a:cubicBezTo>
                  <a:cubicBezTo>
                    <a:pt x="460" y="16537"/>
                    <a:pt x="512" y="16697"/>
                    <a:pt x="547" y="16697"/>
                  </a:cubicBezTo>
                  <a:cubicBezTo>
                    <a:pt x="582" y="16698"/>
                    <a:pt x="674" y="16760"/>
                    <a:pt x="753" y="16837"/>
                  </a:cubicBezTo>
                  <a:cubicBezTo>
                    <a:pt x="900" y="16979"/>
                    <a:pt x="934" y="17256"/>
                    <a:pt x="815" y="17365"/>
                  </a:cubicBezTo>
                  <a:cubicBezTo>
                    <a:pt x="741" y="17433"/>
                    <a:pt x="740" y="17915"/>
                    <a:pt x="815" y="17958"/>
                  </a:cubicBezTo>
                  <a:cubicBezTo>
                    <a:pt x="847" y="17976"/>
                    <a:pt x="873" y="18046"/>
                    <a:pt x="873" y="18115"/>
                  </a:cubicBezTo>
                  <a:cubicBezTo>
                    <a:pt x="873" y="18285"/>
                    <a:pt x="1003" y="18371"/>
                    <a:pt x="1297" y="18393"/>
                  </a:cubicBezTo>
                  <a:cubicBezTo>
                    <a:pt x="1433" y="18404"/>
                    <a:pt x="1571" y="18447"/>
                    <a:pt x="1603" y="18486"/>
                  </a:cubicBezTo>
                  <a:cubicBezTo>
                    <a:pt x="1635" y="18525"/>
                    <a:pt x="1707" y="18570"/>
                    <a:pt x="1762" y="18590"/>
                  </a:cubicBezTo>
                  <a:cubicBezTo>
                    <a:pt x="1819" y="18609"/>
                    <a:pt x="1850" y="18658"/>
                    <a:pt x="1832" y="18700"/>
                  </a:cubicBezTo>
                  <a:cubicBezTo>
                    <a:pt x="1810" y="18753"/>
                    <a:pt x="1845" y="18779"/>
                    <a:pt x="1949" y="18779"/>
                  </a:cubicBezTo>
                  <a:cubicBezTo>
                    <a:pt x="2145" y="18779"/>
                    <a:pt x="2741" y="19047"/>
                    <a:pt x="2741" y="19136"/>
                  </a:cubicBezTo>
                  <a:cubicBezTo>
                    <a:pt x="2741" y="19174"/>
                    <a:pt x="2704" y="19238"/>
                    <a:pt x="2656" y="19275"/>
                  </a:cubicBezTo>
                  <a:cubicBezTo>
                    <a:pt x="2607" y="19312"/>
                    <a:pt x="2566" y="19328"/>
                    <a:pt x="2566" y="19311"/>
                  </a:cubicBezTo>
                  <a:cubicBezTo>
                    <a:pt x="2566" y="19294"/>
                    <a:pt x="2503" y="19340"/>
                    <a:pt x="2423" y="19414"/>
                  </a:cubicBezTo>
                  <a:cubicBezTo>
                    <a:pt x="2145" y="19670"/>
                    <a:pt x="2262" y="20074"/>
                    <a:pt x="2617" y="20078"/>
                  </a:cubicBezTo>
                  <a:cubicBezTo>
                    <a:pt x="2702" y="20079"/>
                    <a:pt x="2765" y="20117"/>
                    <a:pt x="2784" y="20182"/>
                  </a:cubicBezTo>
                  <a:cubicBezTo>
                    <a:pt x="2805" y="20258"/>
                    <a:pt x="2838" y="20275"/>
                    <a:pt x="2908" y="20243"/>
                  </a:cubicBezTo>
                  <a:cubicBezTo>
                    <a:pt x="3135" y="20138"/>
                    <a:pt x="3307" y="20082"/>
                    <a:pt x="3444" y="20068"/>
                  </a:cubicBezTo>
                  <a:cubicBezTo>
                    <a:pt x="3575" y="20054"/>
                    <a:pt x="3591" y="20023"/>
                    <a:pt x="3607" y="19782"/>
                  </a:cubicBezTo>
                  <a:cubicBezTo>
                    <a:pt x="3616" y="19634"/>
                    <a:pt x="3655" y="19490"/>
                    <a:pt x="3696" y="19461"/>
                  </a:cubicBezTo>
                  <a:cubicBezTo>
                    <a:pt x="3738" y="19431"/>
                    <a:pt x="3786" y="19374"/>
                    <a:pt x="3801" y="19332"/>
                  </a:cubicBezTo>
                  <a:cubicBezTo>
                    <a:pt x="3833" y="19242"/>
                    <a:pt x="4065" y="19200"/>
                    <a:pt x="4115" y="19275"/>
                  </a:cubicBezTo>
                  <a:cubicBezTo>
                    <a:pt x="4135" y="19304"/>
                    <a:pt x="4327" y="19329"/>
                    <a:pt x="4546" y="19329"/>
                  </a:cubicBezTo>
                  <a:cubicBezTo>
                    <a:pt x="4939" y="19329"/>
                    <a:pt x="5280" y="19428"/>
                    <a:pt x="5280" y="19543"/>
                  </a:cubicBezTo>
                  <a:cubicBezTo>
                    <a:pt x="5280" y="19584"/>
                    <a:pt x="5792" y="19864"/>
                    <a:pt x="5867" y="19864"/>
                  </a:cubicBezTo>
                  <a:cubicBezTo>
                    <a:pt x="5873" y="19864"/>
                    <a:pt x="5893" y="19816"/>
                    <a:pt x="5909" y="19757"/>
                  </a:cubicBezTo>
                  <a:cubicBezTo>
                    <a:pt x="5927" y="19696"/>
                    <a:pt x="5988" y="19650"/>
                    <a:pt x="6053" y="19650"/>
                  </a:cubicBezTo>
                  <a:cubicBezTo>
                    <a:pt x="6192" y="19650"/>
                    <a:pt x="6476" y="19882"/>
                    <a:pt x="6476" y="19996"/>
                  </a:cubicBezTo>
                  <a:cubicBezTo>
                    <a:pt x="6476" y="20042"/>
                    <a:pt x="6512" y="20078"/>
                    <a:pt x="6554" y="20078"/>
                  </a:cubicBezTo>
                  <a:cubicBezTo>
                    <a:pt x="6596" y="20078"/>
                    <a:pt x="6691" y="20153"/>
                    <a:pt x="6764" y="20243"/>
                  </a:cubicBezTo>
                  <a:cubicBezTo>
                    <a:pt x="6922" y="20439"/>
                    <a:pt x="6921" y="20812"/>
                    <a:pt x="6764" y="20789"/>
                  </a:cubicBezTo>
                  <a:cubicBezTo>
                    <a:pt x="6642" y="20771"/>
                    <a:pt x="6626" y="21066"/>
                    <a:pt x="6744" y="21157"/>
                  </a:cubicBezTo>
                  <a:cubicBezTo>
                    <a:pt x="6790" y="21192"/>
                    <a:pt x="6830" y="21250"/>
                    <a:pt x="6830" y="21289"/>
                  </a:cubicBezTo>
                  <a:cubicBezTo>
                    <a:pt x="6830" y="21327"/>
                    <a:pt x="6900" y="21369"/>
                    <a:pt x="6989" y="21378"/>
                  </a:cubicBezTo>
                  <a:cubicBezTo>
                    <a:pt x="7077" y="21387"/>
                    <a:pt x="7152" y="21423"/>
                    <a:pt x="7156" y="21460"/>
                  </a:cubicBezTo>
                  <a:cubicBezTo>
                    <a:pt x="7160" y="21497"/>
                    <a:pt x="7167" y="21539"/>
                    <a:pt x="7171" y="21549"/>
                  </a:cubicBezTo>
                  <a:cubicBezTo>
                    <a:pt x="7175" y="21560"/>
                    <a:pt x="7265" y="21560"/>
                    <a:pt x="7369" y="21553"/>
                  </a:cubicBezTo>
                  <a:cubicBezTo>
                    <a:pt x="7474" y="21546"/>
                    <a:pt x="7604" y="21538"/>
                    <a:pt x="7660" y="21535"/>
                  </a:cubicBezTo>
                  <a:cubicBezTo>
                    <a:pt x="7733" y="21531"/>
                    <a:pt x="7761" y="21483"/>
                    <a:pt x="7761" y="21371"/>
                  </a:cubicBezTo>
                  <a:cubicBezTo>
                    <a:pt x="7761" y="21284"/>
                    <a:pt x="7801" y="21191"/>
                    <a:pt x="7847" y="21167"/>
                  </a:cubicBezTo>
                  <a:cubicBezTo>
                    <a:pt x="7895" y="21143"/>
                    <a:pt x="7937" y="21024"/>
                    <a:pt x="7948" y="20885"/>
                  </a:cubicBezTo>
                  <a:cubicBezTo>
                    <a:pt x="7965" y="20668"/>
                    <a:pt x="7980" y="20642"/>
                    <a:pt x="8111" y="20642"/>
                  </a:cubicBezTo>
                  <a:cubicBezTo>
                    <a:pt x="8225" y="20642"/>
                    <a:pt x="8260" y="20674"/>
                    <a:pt x="8274" y="20785"/>
                  </a:cubicBezTo>
                  <a:lnTo>
                    <a:pt x="8293" y="20928"/>
                  </a:lnTo>
                  <a:lnTo>
                    <a:pt x="8942" y="20935"/>
                  </a:lnTo>
                  <a:cubicBezTo>
                    <a:pt x="9298" y="20939"/>
                    <a:pt x="9610" y="20955"/>
                    <a:pt x="9637" y="20971"/>
                  </a:cubicBezTo>
                  <a:cubicBezTo>
                    <a:pt x="9664" y="20986"/>
                    <a:pt x="9687" y="21070"/>
                    <a:pt x="9687" y="21157"/>
                  </a:cubicBezTo>
                  <a:cubicBezTo>
                    <a:pt x="9687" y="21335"/>
                    <a:pt x="9794" y="21374"/>
                    <a:pt x="10184" y="21346"/>
                  </a:cubicBezTo>
                  <a:cubicBezTo>
                    <a:pt x="10478" y="21325"/>
                    <a:pt x="10471" y="21326"/>
                    <a:pt x="10402" y="21246"/>
                  </a:cubicBezTo>
                  <a:cubicBezTo>
                    <a:pt x="10333" y="21167"/>
                    <a:pt x="10398" y="20966"/>
                    <a:pt x="10495" y="20957"/>
                  </a:cubicBezTo>
                  <a:cubicBezTo>
                    <a:pt x="10532" y="20953"/>
                    <a:pt x="10654" y="20950"/>
                    <a:pt x="10767" y="20946"/>
                  </a:cubicBezTo>
                  <a:cubicBezTo>
                    <a:pt x="10900" y="20941"/>
                    <a:pt x="10973" y="20913"/>
                    <a:pt x="10973" y="20864"/>
                  </a:cubicBezTo>
                  <a:cubicBezTo>
                    <a:pt x="10973" y="20822"/>
                    <a:pt x="11109" y="20722"/>
                    <a:pt x="11275" y="20646"/>
                  </a:cubicBezTo>
                  <a:cubicBezTo>
                    <a:pt x="11512" y="20537"/>
                    <a:pt x="11664" y="20507"/>
                    <a:pt x="11974" y="20507"/>
                  </a:cubicBezTo>
                  <a:cubicBezTo>
                    <a:pt x="12279" y="20507"/>
                    <a:pt x="12374" y="20491"/>
                    <a:pt x="12374" y="20432"/>
                  </a:cubicBezTo>
                  <a:cubicBezTo>
                    <a:pt x="12374" y="20334"/>
                    <a:pt x="12691" y="20185"/>
                    <a:pt x="12902" y="20185"/>
                  </a:cubicBezTo>
                  <a:cubicBezTo>
                    <a:pt x="12992" y="20185"/>
                    <a:pt x="13084" y="20161"/>
                    <a:pt x="13104" y="20132"/>
                  </a:cubicBezTo>
                  <a:cubicBezTo>
                    <a:pt x="13124" y="20102"/>
                    <a:pt x="13269" y="20078"/>
                    <a:pt x="13427" y="20078"/>
                  </a:cubicBezTo>
                  <a:cubicBezTo>
                    <a:pt x="13653" y="20078"/>
                    <a:pt x="13723" y="20056"/>
                    <a:pt x="13772" y="19971"/>
                  </a:cubicBezTo>
                  <a:cubicBezTo>
                    <a:pt x="13814" y="19899"/>
                    <a:pt x="13897" y="19865"/>
                    <a:pt x="14024" y="19864"/>
                  </a:cubicBezTo>
                  <a:cubicBezTo>
                    <a:pt x="14128" y="19863"/>
                    <a:pt x="14278" y="19815"/>
                    <a:pt x="14358" y="19757"/>
                  </a:cubicBezTo>
                  <a:cubicBezTo>
                    <a:pt x="14460" y="19684"/>
                    <a:pt x="14595" y="19651"/>
                    <a:pt x="14809" y="19650"/>
                  </a:cubicBezTo>
                  <a:cubicBezTo>
                    <a:pt x="15036" y="19649"/>
                    <a:pt x="15116" y="19629"/>
                    <a:pt x="15116" y="19571"/>
                  </a:cubicBezTo>
                  <a:cubicBezTo>
                    <a:pt x="15116" y="19436"/>
                    <a:pt x="15237" y="19419"/>
                    <a:pt x="15372" y="19536"/>
                  </a:cubicBezTo>
                  <a:cubicBezTo>
                    <a:pt x="15502" y="19648"/>
                    <a:pt x="15616" y="19690"/>
                    <a:pt x="15558" y="19604"/>
                  </a:cubicBezTo>
                  <a:cubicBezTo>
                    <a:pt x="15496" y="19510"/>
                    <a:pt x="15708" y="19329"/>
                    <a:pt x="15877" y="19329"/>
                  </a:cubicBezTo>
                  <a:cubicBezTo>
                    <a:pt x="15969" y="19329"/>
                    <a:pt x="16059" y="19305"/>
                    <a:pt x="16078" y="19275"/>
                  </a:cubicBezTo>
                  <a:cubicBezTo>
                    <a:pt x="16098" y="19246"/>
                    <a:pt x="16259" y="19222"/>
                    <a:pt x="16436" y="19222"/>
                  </a:cubicBezTo>
                  <a:cubicBezTo>
                    <a:pt x="16624" y="19221"/>
                    <a:pt x="16743" y="19198"/>
                    <a:pt x="16723" y="19168"/>
                  </a:cubicBezTo>
                  <a:cubicBezTo>
                    <a:pt x="16704" y="19140"/>
                    <a:pt x="16743" y="19093"/>
                    <a:pt x="16808" y="19061"/>
                  </a:cubicBezTo>
                  <a:cubicBezTo>
                    <a:pt x="16874" y="19029"/>
                    <a:pt x="16925" y="19016"/>
                    <a:pt x="16925" y="19036"/>
                  </a:cubicBezTo>
                  <a:cubicBezTo>
                    <a:pt x="16925" y="19055"/>
                    <a:pt x="16960" y="19044"/>
                    <a:pt x="17003" y="19011"/>
                  </a:cubicBezTo>
                  <a:cubicBezTo>
                    <a:pt x="17046" y="18978"/>
                    <a:pt x="17107" y="18971"/>
                    <a:pt x="17135" y="18993"/>
                  </a:cubicBezTo>
                  <a:cubicBezTo>
                    <a:pt x="17163" y="19015"/>
                    <a:pt x="17152" y="18992"/>
                    <a:pt x="17111" y="18943"/>
                  </a:cubicBezTo>
                  <a:cubicBezTo>
                    <a:pt x="16996" y="18804"/>
                    <a:pt x="17103" y="18778"/>
                    <a:pt x="17768" y="18786"/>
                  </a:cubicBezTo>
                  <a:cubicBezTo>
                    <a:pt x="18335" y="18793"/>
                    <a:pt x="18374" y="18787"/>
                    <a:pt x="18404" y="18679"/>
                  </a:cubicBezTo>
                  <a:cubicBezTo>
                    <a:pt x="18422" y="18616"/>
                    <a:pt x="18462" y="18579"/>
                    <a:pt x="18494" y="18597"/>
                  </a:cubicBezTo>
                  <a:cubicBezTo>
                    <a:pt x="18526" y="18615"/>
                    <a:pt x="18571" y="18605"/>
                    <a:pt x="18591" y="18575"/>
                  </a:cubicBezTo>
                  <a:cubicBezTo>
                    <a:pt x="18611" y="18545"/>
                    <a:pt x="18864" y="18522"/>
                    <a:pt x="19173" y="18522"/>
                  </a:cubicBezTo>
                  <a:lnTo>
                    <a:pt x="19724" y="18522"/>
                  </a:lnTo>
                  <a:lnTo>
                    <a:pt x="19775" y="18347"/>
                  </a:lnTo>
                  <a:cubicBezTo>
                    <a:pt x="19803" y="18251"/>
                    <a:pt x="19859" y="18179"/>
                    <a:pt x="19895" y="18186"/>
                  </a:cubicBezTo>
                  <a:cubicBezTo>
                    <a:pt x="19934" y="18194"/>
                    <a:pt x="19961" y="18134"/>
                    <a:pt x="19961" y="18043"/>
                  </a:cubicBezTo>
                  <a:cubicBezTo>
                    <a:pt x="19961" y="17852"/>
                    <a:pt x="20050" y="17788"/>
                    <a:pt x="20132" y="17918"/>
                  </a:cubicBezTo>
                  <a:cubicBezTo>
                    <a:pt x="20195" y="18017"/>
                    <a:pt x="20219" y="17567"/>
                    <a:pt x="20198" y="16712"/>
                  </a:cubicBezTo>
                  <a:cubicBezTo>
                    <a:pt x="20187" y="16242"/>
                    <a:pt x="20218" y="16178"/>
                    <a:pt x="20404" y="16290"/>
                  </a:cubicBezTo>
                  <a:cubicBezTo>
                    <a:pt x="20480" y="16336"/>
                    <a:pt x="20569" y="16376"/>
                    <a:pt x="20602" y="16376"/>
                  </a:cubicBezTo>
                  <a:cubicBezTo>
                    <a:pt x="20642" y="16376"/>
                    <a:pt x="20660" y="16006"/>
                    <a:pt x="20660" y="15302"/>
                  </a:cubicBezTo>
                  <a:lnTo>
                    <a:pt x="20660" y="14227"/>
                  </a:lnTo>
                  <a:lnTo>
                    <a:pt x="20493" y="14227"/>
                  </a:lnTo>
                  <a:cubicBezTo>
                    <a:pt x="20130" y="14227"/>
                    <a:pt x="20127" y="13950"/>
                    <a:pt x="20489" y="13877"/>
                  </a:cubicBezTo>
                  <a:cubicBezTo>
                    <a:pt x="20583" y="13858"/>
                    <a:pt x="20663" y="13825"/>
                    <a:pt x="20664" y="13806"/>
                  </a:cubicBezTo>
                  <a:cubicBezTo>
                    <a:pt x="20669" y="13698"/>
                    <a:pt x="20673" y="12194"/>
                    <a:pt x="20668" y="12074"/>
                  </a:cubicBezTo>
                  <a:cubicBezTo>
                    <a:pt x="20662" y="11907"/>
                    <a:pt x="20434" y="11817"/>
                    <a:pt x="20353" y="11949"/>
                  </a:cubicBezTo>
                  <a:cubicBezTo>
                    <a:pt x="20227" y="12157"/>
                    <a:pt x="20193" y="11917"/>
                    <a:pt x="20218" y="11003"/>
                  </a:cubicBezTo>
                  <a:cubicBezTo>
                    <a:pt x="20232" y="10474"/>
                    <a:pt x="20223" y="10050"/>
                    <a:pt x="20198" y="10064"/>
                  </a:cubicBezTo>
                  <a:cubicBezTo>
                    <a:pt x="20145" y="10094"/>
                    <a:pt x="19994" y="9945"/>
                    <a:pt x="19942" y="9811"/>
                  </a:cubicBezTo>
                  <a:cubicBezTo>
                    <a:pt x="19922" y="9759"/>
                    <a:pt x="19874" y="9721"/>
                    <a:pt x="19833" y="9729"/>
                  </a:cubicBezTo>
                  <a:cubicBezTo>
                    <a:pt x="19792" y="9736"/>
                    <a:pt x="19760" y="9704"/>
                    <a:pt x="19763" y="9657"/>
                  </a:cubicBezTo>
                  <a:cubicBezTo>
                    <a:pt x="19768" y="9592"/>
                    <a:pt x="19717" y="9574"/>
                    <a:pt x="19558" y="9579"/>
                  </a:cubicBezTo>
                  <a:cubicBezTo>
                    <a:pt x="19392" y="9583"/>
                    <a:pt x="19335" y="9556"/>
                    <a:pt x="19290" y="9461"/>
                  </a:cubicBezTo>
                  <a:cubicBezTo>
                    <a:pt x="19258" y="9394"/>
                    <a:pt x="19184" y="9343"/>
                    <a:pt x="19127" y="9343"/>
                  </a:cubicBezTo>
                  <a:cubicBezTo>
                    <a:pt x="18990" y="9343"/>
                    <a:pt x="18944" y="9216"/>
                    <a:pt x="19026" y="9075"/>
                  </a:cubicBezTo>
                  <a:cubicBezTo>
                    <a:pt x="19079" y="8984"/>
                    <a:pt x="19111" y="8976"/>
                    <a:pt x="19204" y="9022"/>
                  </a:cubicBezTo>
                  <a:cubicBezTo>
                    <a:pt x="19307" y="9072"/>
                    <a:pt x="19321" y="9058"/>
                    <a:pt x="19321" y="8897"/>
                  </a:cubicBezTo>
                  <a:cubicBezTo>
                    <a:pt x="19321" y="8798"/>
                    <a:pt x="19288" y="8692"/>
                    <a:pt x="19251" y="8658"/>
                  </a:cubicBezTo>
                  <a:cubicBezTo>
                    <a:pt x="19200" y="8611"/>
                    <a:pt x="19201" y="8577"/>
                    <a:pt x="19251" y="8522"/>
                  </a:cubicBezTo>
                  <a:cubicBezTo>
                    <a:pt x="19296" y="8472"/>
                    <a:pt x="19305" y="8281"/>
                    <a:pt x="19282" y="7933"/>
                  </a:cubicBezTo>
                  <a:cubicBezTo>
                    <a:pt x="19258" y="7571"/>
                    <a:pt x="19269" y="7410"/>
                    <a:pt x="19317" y="7383"/>
                  </a:cubicBezTo>
                  <a:cubicBezTo>
                    <a:pt x="19418" y="7326"/>
                    <a:pt x="20019" y="7342"/>
                    <a:pt x="20101" y="7404"/>
                  </a:cubicBezTo>
                  <a:cubicBezTo>
                    <a:pt x="20149" y="7441"/>
                    <a:pt x="20240" y="7443"/>
                    <a:pt x="20373" y="7408"/>
                  </a:cubicBezTo>
                  <a:cubicBezTo>
                    <a:pt x="20483" y="7379"/>
                    <a:pt x="20802" y="7354"/>
                    <a:pt x="21083" y="7354"/>
                  </a:cubicBezTo>
                  <a:lnTo>
                    <a:pt x="21596" y="7354"/>
                  </a:lnTo>
                  <a:lnTo>
                    <a:pt x="21596" y="6744"/>
                  </a:lnTo>
                  <a:cubicBezTo>
                    <a:pt x="21596" y="6178"/>
                    <a:pt x="21588" y="6131"/>
                    <a:pt x="21480" y="6105"/>
                  </a:cubicBezTo>
                  <a:cubicBezTo>
                    <a:pt x="21394" y="6084"/>
                    <a:pt x="21361" y="6029"/>
                    <a:pt x="21355" y="5898"/>
                  </a:cubicBezTo>
                  <a:cubicBezTo>
                    <a:pt x="21349" y="5755"/>
                    <a:pt x="21339" y="5745"/>
                    <a:pt x="21320" y="5851"/>
                  </a:cubicBezTo>
                  <a:cubicBezTo>
                    <a:pt x="21231" y="6350"/>
                    <a:pt x="21123" y="6131"/>
                    <a:pt x="21122" y="5452"/>
                  </a:cubicBezTo>
                  <a:cubicBezTo>
                    <a:pt x="21122" y="5018"/>
                    <a:pt x="21103" y="4883"/>
                    <a:pt x="21049" y="4902"/>
                  </a:cubicBezTo>
                  <a:cubicBezTo>
                    <a:pt x="21009" y="4916"/>
                    <a:pt x="20915" y="4867"/>
                    <a:pt x="20839" y="4795"/>
                  </a:cubicBezTo>
                  <a:cubicBezTo>
                    <a:pt x="20729" y="4689"/>
                    <a:pt x="20653" y="4668"/>
                    <a:pt x="20462" y="4680"/>
                  </a:cubicBezTo>
                  <a:cubicBezTo>
                    <a:pt x="20260" y="4694"/>
                    <a:pt x="20221" y="4678"/>
                    <a:pt x="20206" y="4584"/>
                  </a:cubicBezTo>
                  <a:cubicBezTo>
                    <a:pt x="20190" y="4484"/>
                    <a:pt x="20142" y="4474"/>
                    <a:pt x="19697" y="4463"/>
                  </a:cubicBezTo>
                  <a:cubicBezTo>
                    <a:pt x="19120" y="4448"/>
                    <a:pt x="18851" y="4351"/>
                    <a:pt x="18851" y="4159"/>
                  </a:cubicBezTo>
                  <a:cubicBezTo>
                    <a:pt x="18851" y="4051"/>
                    <a:pt x="18820" y="4031"/>
                    <a:pt x="18633" y="4016"/>
                  </a:cubicBezTo>
                  <a:cubicBezTo>
                    <a:pt x="18426" y="4001"/>
                    <a:pt x="18414" y="3989"/>
                    <a:pt x="18397" y="3799"/>
                  </a:cubicBezTo>
                  <a:cubicBezTo>
                    <a:pt x="18376" y="3574"/>
                    <a:pt x="18371" y="3571"/>
                    <a:pt x="18210" y="3663"/>
                  </a:cubicBezTo>
                  <a:cubicBezTo>
                    <a:pt x="18120" y="3715"/>
                    <a:pt x="18080" y="3715"/>
                    <a:pt x="18024" y="3663"/>
                  </a:cubicBezTo>
                  <a:cubicBezTo>
                    <a:pt x="17984" y="3627"/>
                    <a:pt x="17855" y="3599"/>
                    <a:pt x="17736" y="3599"/>
                  </a:cubicBezTo>
                  <a:cubicBezTo>
                    <a:pt x="17576" y="3599"/>
                    <a:pt x="17499" y="3566"/>
                    <a:pt x="17434" y="3474"/>
                  </a:cubicBezTo>
                  <a:cubicBezTo>
                    <a:pt x="17344" y="3348"/>
                    <a:pt x="17328" y="3046"/>
                    <a:pt x="17406" y="2974"/>
                  </a:cubicBezTo>
                  <a:cubicBezTo>
                    <a:pt x="17482" y="2904"/>
                    <a:pt x="17459" y="1513"/>
                    <a:pt x="17379" y="1396"/>
                  </a:cubicBezTo>
                  <a:cubicBezTo>
                    <a:pt x="17324" y="1315"/>
                    <a:pt x="17321" y="1266"/>
                    <a:pt x="17371" y="1192"/>
                  </a:cubicBezTo>
                  <a:cubicBezTo>
                    <a:pt x="17428" y="1109"/>
                    <a:pt x="17415" y="1085"/>
                    <a:pt x="17271" y="1035"/>
                  </a:cubicBezTo>
                  <a:cubicBezTo>
                    <a:pt x="17104" y="977"/>
                    <a:pt x="17044" y="843"/>
                    <a:pt x="17158" y="778"/>
                  </a:cubicBezTo>
                  <a:cubicBezTo>
                    <a:pt x="17190" y="760"/>
                    <a:pt x="17216" y="669"/>
                    <a:pt x="17216" y="575"/>
                  </a:cubicBezTo>
                  <a:cubicBezTo>
                    <a:pt x="17216" y="433"/>
                    <a:pt x="17186" y="387"/>
                    <a:pt x="17030" y="321"/>
                  </a:cubicBezTo>
                  <a:cubicBezTo>
                    <a:pt x="16819" y="232"/>
                    <a:pt x="16801" y="230"/>
                    <a:pt x="16525" y="221"/>
                  </a:cubicBezTo>
                  <a:cubicBezTo>
                    <a:pt x="16382" y="217"/>
                    <a:pt x="16322" y="186"/>
                    <a:pt x="16300" y="107"/>
                  </a:cubicBezTo>
                  <a:cubicBezTo>
                    <a:pt x="16268" y="-5"/>
                    <a:pt x="16083" y="-40"/>
                    <a:pt x="16020" y="54"/>
                  </a:cubicBezTo>
                  <a:cubicBezTo>
                    <a:pt x="15973" y="123"/>
                    <a:pt x="15310" y="123"/>
                    <a:pt x="15263" y="54"/>
                  </a:cubicBezTo>
                  <a:cubicBezTo>
                    <a:pt x="15243" y="24"/>
                    <a:pt x="15174" y="0"/>
                    <a:pt x="15112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36" name="イメージ" descr="イメージ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3514" y="1403989"/>
              <a:ext cx="1272877" cy="11560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FPF2YMQ12_Short_Multiplet_Prototype_Conf_Q_pdf.png" descr="FPF2YMQ12_Short_Multiplet_Prototype_Conf_Q_pdf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994" t="4750" r="4492" b="1215"/>
            <a:stretch>
              <a:fillRect/>
            </a:stretch>
          </p:blipFill>
          <p:spPr>
            <a:xfrm>
              <a:off x="5666275" y="1321622"/>
              <a:ext cx="861033" cy="1323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587" extrusionOk="0">
                  <a:moveTo>
                    <a:pt x="10495" y="0"/>
                  </a:moveTo>
                  <a:cubicBezTo>
                    <a:pt x="10429" y="3"/>
                    <a:pt x="10354" y="26"/>
                    <a:pt x="10220" y="67"/>
                  </a:cubicBezTo>
                  <a:cubicBezTo>
                    <a:pt x="9914" y="162"/>
                    <a:pt x="9889" y="185"/>
                    <a:pt x="9988" y="288"/>
                  </a:cubicBezTo>
                  <a:cubicBezTo>
                    <a:pt x="10024" y="325"/>
                    <a:pt x="10020" y="390"/>
                    <a:pt x="9979" y="449"/>
                  </a:cubicBezTo>
                  <a:cubicBezTo>
                    <a:pt x="9893" y="573"/>
                    <a:pt x="9998" y="713"/>
                    <a:pt x="10175" y="713"/>
                  </a:cubicBezTo>
                  <a:cubicBezTo>
                    <a:pt x="10285" y="713"/>
                    <a:pt x="10294" y="748"/>
                    <a:pt x="10273" y="1048"/>
                  </a:cubicBezTo>
                  <a:cubicBezTo>
                    <a:pt x="10260" y="1232"/>
                    <a:pt x="10223" y="1402"/>
                    <a:pt x="10188" y="1426"/>
                  </a:cubicBezTo>
                  <a:cubicBezTo>
                    <a:pt x="10090" y="1494"/>
                    <a:pt x="9893" y="1390"/>
                    <a:pt x="9868" y="1256"/>
                  </a:cubicBezTo>
                  <a:cubicBezTo>
                    <a:pt x="9842" y="1111"/>
                    <a:pt x="9497" y="874"/>
                    <a:pt x="9299" y="866"/>
                  </a:cubicBezTo>
                  <a:cubicBezTo>
                    <a:pt x="8450" y="833"/>
                    <a:pt x="8133" y="995"/>
                    <a:pt x="8152" y="1461"/>
                  </a:cubicBezTo>
                  <a:cubicBezTo>
                    <a:pt x="8161" y="1700"/>
                    <a:pt x="8148" y="1723"/>
                    <a:pt x="7969" y="1784"/>
                  </a:cubicBezTo>
                  <a:cubicBezTo>
                    <a:pt x="7864" y="1820"/>
                    <a:pt x="7698" y="1910"/>
                    <a:pt x="7600" y="1987"/>
                  </a:cubicBezTo>
                  <a:cubicBezTo>
                    <a:pt x="7427" y="2123"/>
                    <a:pt x="7427" y="2139"/>
                    <a:pt x="7427" y="2788"/>
                  </a:cubicBezTo>
                  <a:lnTo>
                    <a:pt x="7427" y="3448"/>
                  </a:lnTo>
                  <a:lnTo>
                    <a:pt x="7240" y="3533"/>
                  </a:lnTo>
                  <a:cubicBezTo>
                    <a:pt x="6825" y="3720"/>
                    <a:pt x="6038" y="3937"/>
                    <a:pt x="5857" y="3914"/>
                  </a:cubicBezTo>
                  <a:cubicBezTo>
                    <a:pt x="5591" y="3880"/>
                    <a:pt x="4983" y="4081"/>
                    <a:pt x="4759" y="4275"/>
                  </a:cubicBezTo>
                  <a:cubicBezTo>
                    <a:pt x="4656" y="4364"/>
                    <a:pt x="4536" y="4437"/>
                    <a:pt x="4492" y="4437"/>
                  </a:cubicBezTo>
                  <a:cubicBezTo>
                    <a:pt x="4447" y="4437"/>
                    <a:pt x="4133" y="4558"/>
                    <a:pt x="3798" y="4704"/>
                  </a:cubicBezTo>
                  <a:cubicBezTo>
                    <a:pt x="2171" y="5411"/>
                    <a:pt x="807" y="6765"/>
                    <a:pt x="227" y="8248"/>
                  </a:cubicBezTo>
                  <a:cubicBezTo>
                    <a:pt x="-229" y="9414"/>
                    <a:pt x="21" y="10690"/>
                    <a:pt x="814" y="11250"/>
                  </a:cubicBezTo>
                  <a:cubicBezTo>
                    <a:pt x="927" y="11330"/>
                    <a:pt x="1121" y="11483"/>
                    <a:pt x="1245" y="11591"/>
                  </a:cubicBezTo>
                  <a:cubicBezTo>
                    <a:pt x="1437" y="11757"/>
                    <a:pt x="1456" y="11792"/>
                    <a:pt x="1374" y="11837"/>
                  </a:cubicBezTo>
                  <a:cubicBezTo>
                    <a:pt x="1146" y="11962"/>
                    <a:pt x="1316" y="12293"/>
                    <a:pt x="1668" y="12412"/>
                  </a:cubicBezTo>
                  <a:cubicBezTo>
                    <a:pt x="1796" y="12455"/>
                    <a:pt x="1856" y="12447"/>
                    <a:pt x="2024" y="12368"/>
                  </a:cubicBezTo>
                  <a:cubicBezTo>
                    <a:pt x="2201" y="12285"/>
                    <a:pt x="2227" y="12285"/>
                    <a:pt x="2264" y="12348"/>
                  </a:cubicBezTo>
                  <a:cubicBezTo>
                    <a:pt x="2377" y="12542"/>
                    <a:pt x="2169" y="13074"/>
                    <a:pt x="1815" y="13495"/>
                  </a:cubicBezTo>
                  <a:cubicBezTo>
                    <a:pt x="1779" y="13538"/>
                    <a:pt x="1752" y="13663"/>
                    <a:pt x="1752" y="13774"/>
                  </a:cubicBezTo>
                  <a:cubicBezTo>
                    <a:pt x="1752" y="13938"/>
                    <a:pt x="1718" y="13987"/>
                    <a:pt x="1579" y="14047"/>
                  </a:cubicBezTo>
                  <a:cubicBezTo>
                    <a:pt x="1369" y="14138"/>
                    <a:pt x="1370" y="14177"/>
                    <a:pt x="1588" y="14716"/>
                  </a:cubicBezTo>
                  <a:lnTo>
                    <a:pt x="1766" y="15153"/>
                  </a:lnTo>
                  <a:lnTo>
                    <a:pt x="1579" y="15259"/>
                  </a:lnTo>
                  <a:cubicBezTo>
                    <a:pt x="1478" y="15316"/>
                    <a:pt x="1307" y="15374"/>
                    <a:pt x="1201" y="15388"/>
                  </a:cubicBezTo>
                  <a:cubicBezTo>
                    <a:pt x="806" y="15440"/>
                    <a:pt x="779" y="15642"/>
                    <a:pt x="1130" y="15901"/>
                  </a:cubicBezTo>
                  <a:cubicBezTo>
                    <a:pt x="1285" y="16016"/>
                    <a:pt x="1356" y="16035"/>
                    <a:pt x="1503" y="16010"/>
                  </a:cubicBezTo>
                  <a:cubicBezTo>
                    <a:pt x="1635" y="15988"/>
                    <a:pt x="1681" y="15951"/>
                    <a:pt x="1681" y="15875"/>
                  </a:cubicBezTo>
                  <a:cubicBezTo>
                    <a:pt x="1681" y="15693"/>
                    <a:pt x="1852" y="15645"/>
                    <a:pt x="2130" y="15743"/>
                  </a:cubicBezTo>
                  <a:cubicBezTo>
                    <a:pt x="2458" y="15858"/>
                    <a:pt x="2476" y="15891"/>
                    <a:pt x="2268" y="16001"/>
                  </a:cubicBezTo>
                  <a:cubicBezTo>
                    <a:pt x="2015" y="16134"/>
                    <a:pt x="2042" y="16207"/>
                    <a:pt x="2415" y="16368"/>
                  </a:cubicBezTo>
                  <a:lnTo>
                    <a:pt x="2744" y="16509"/>
                  </a:lnTo>
                  <a:lnTo>
                    <a:pt x="2784" y="16925"/>
                  </a:lnTo>
                  <a:cubicBezTo>
                    <a:pt x="2830" y="17385"/>
                    <a:pt x="2808" y="17416"/>
                    <a:pt x="2379" y="17591"/>
                  </a:cubicBezTo>
                  <a:cubicBezTo>
                    <a:pt x="1985" y="17751"/>
                    <a:pt x="2061" y="17858"/>
                    <a:pt x="2789" y="18178"/>
                  </a:cubicBezTo>
                  <a:cubicBezTo>
                    <a:pt x="4238" y="18815"/>
                    <a:pt x="5600" y="19408"/>
                    <a:pt x="6075" y="19607"/>
                  </a:cubicBezTo>
                  <a:cubicBezTo>
                    <a:pt x="7828" y="20344"/>
                    <a:pt x="7760" y="20320"/>
                    <a:pt x="7885" y="20256"/>
                  </a:cubicBezTo>
                  <a:cubicBezTo>
                    <a:pt x="7949" y="20223"/>
                    <a:pt x="8159" y="20110"/>
                    <a:pt x="8352" y="20003"/>
                  </a:cubicBezTo>
                  <a:cubicBezTo>
                    <a:pt x="8725" y="19798"/>
                    <a:pt x="8926" y="19781"/>
                    <a:pt x="8734" y="19974"/>
                  </a:cubicBezTo>
                  <a:cubicBezTo>
                    <a:pt x="8671" y="20038"/>
                    <a:pt x="8612" y="20212"/>
                    <a:pt x="8596" y="20385"/>
                  </a:cubicBezTo>
                  <a:cubicBezTo>
                    <a:pt x="8571" y="20649"/>
                    <a:pt x="8589" y="20711"/>
                    <a:pt x="8756" y="20907"/>
                  </a:cubicBezTo>
                  <a:cubicBezTo>
                    <a:pt x="8979" y="21171"/>
                    <a:pt x="9414" y="21379"/>
                    <a:pt x="10015" y="21509"/>
                  </a:cubicBezTo>
                  <a:cubicBezTo>
                    <a:pt x="10345" y="21581"/>
                    <a:pt x="10558" y="21597"/>
                    <a:pt x="11042" y="21582"/>
                  </a:cubicBezTo>
                  <a:cubicBezTo>
                    <a:pt x="12305" y="21544"/>
                    <a:pt x="13101" y="21119"/>
                    <a:pt x="13101" y="20485"/>
                  </a:cubicBezTo>
                  <a:cubicBezTo>
                    <a:pt x="13101" y="20247"/>
                    <a:pt x="12914" y="19922"/>
                    <a:pt x="12701" y="19795"/>
                  </a:cubicBezTo>
                  <a:cubicBezTo>
                    <a:pt x="12633" y="19754"/>
                    <a:pt x="12590" y="19684"/>
                    <a:pt x="12608" y="19639"/>
                  </a:cubicBezTo>
                  <a:cubicBezTo>
                    <a:pt x="12627" y="19591"/>
                    <a:pt x="12539" y="19465"/>
                    <a:pt x="12390" y="19328"/>
                  </a:cubicBezTo>
                  <a:cubicBezTo>
                    <a:pt x="12158" y="19115"/>
                    <a:pt x="12146" y="19093"/>
                    <a:pt x="12247" y="19020"/>
                  </a:cubicBezTo>
                  <a:cubicBezTo>
                    <a:pt x="12328" y="18960"/>
                    <a:pt x="12337" y="18926"/>
                    <a:pt x="12279" y="18888"/>
                  </a:cubicBezTo>
                  <a:cubicBezTo>
                    <a:pt x="12221" y="18850"/>
                    <a:pt x="12157" y="18859"/>
                    <a:pt x="12021" y="18923"/>
                  </a:cubicBezTo>
                  <a:cubicBezTo>
                    <a:pt x="11776" y="19038"/>
                    <a:pt x="11683" y="18972"/>
                    <a:pt x="11683" y="18680"/>
                  </a:cubicBezTo>
                  <a:cubicBezTo>
                    <a:pt x="11683" y="18555"/>
                    <a:pt x="11649" y="18429"/>
                    <a:pt x="11611" y="18404"/>
                  </a:cubicBezTo>
                  <a:cubicBezTo>
                    <a:pt x="11512" y="18339"/>
                    <a:pt x="11800" y="18109"/>
                    <a:pt x="11936" y="18143"/>
                  </a:cubicBezTo>
                  <a:cubicBezTo>
                    <a:pt x="12125" y="18191"/>
                    <a:pt x="12291" y="18122"/>
                    <a:pt x="12292" y="17996"/>
                  </a:cubicBezTo>
                  <a:cubicBezTo>
                    <a:pt x="12293" y="17896"/>
                    <a:pt x="12453" y="17793"/>
                    <a:pt x="13248" y="17365"/>
                  </a:cubicBezTo>
                  <a:cubicBezTo>
                    <a:pt x="13774" y="17083"/>
                    <a:pt x="14386" y="16748"/>
                    <a:pt x="14613" y="16623"/>
                  </a:cubicBezTo>
                  <a:cubicBezTo>
                    <a:pt x="15280" y="16254"/>
                    <a:pt x="15529" y="16207"/>
                    <a:pt x="15387" y="16476"/>
                  </a:cubicBezTo>
                  <a:cubicBezTo>
                    <a:pt x="15135" y="16952"/>
                    <a:pt x="15779" y="17468"/>
                    <a:pt x="16855" y="17653"/>
                  </a:cubicBezTo>
                  <a:cubicBezTo>
                    <a:pt x="18080" y="17863"/>
                    <a:pt x="19324" y="17542"/>
                    <a:pt x="19452" y="16984"/>
                  </a:cubicBezTo>
                  <a:cubicBezTo>
                    <a:pt x="19511" y="16728"/>
                    <a:pt x="19399" y="16469"/>
                    <a:pt x="19154" y="16294"/>
                  </a:cubicBezTo>
                  <a:cubicBezTo>
                    <a:pt x="19054" y="16221"/>
                    <a:pt x="19000" y="16126"/>
                    <a:pt x="18998" y="16021"/>
                  </a:cubicBezTo>
                  <a:cubicBezTo>
                    <a:pt x="18995" y="15859"/>
                    <a:pt x="18827" y="15638"/>
                    <a:pt x="18656" y="15567"/>
                  </a:cubicBezTo>
                  <a:cubicBezTo>
                    <a:pt x="18582" y="15537"/>
                    <a:pt x="18588" y="15512"/>
                    <a:pt x="18682" y="15443"/>
                  </a:cubicBezTo>
                  <a:cubicBezTo>
                    <a:pt x="18789" y="15366"/>
                    <a:pt x="18785" y="15358"/>
                    <a:pt x="18682" y="15332"/>
                  </a:cubicBezTo>
                  <a:cubicBezTo>
                    <a:pt x="18621" y="15316"/>
                    <a:pt x="18527" y="15326"/>
                    <a:pt x="18473" y="15355"/>
                  </a:cubicBezTo>
                  <a:cubicBezTo>
                    <a:pt x="18330" y="15434"/>
                    <a:pt x="18256" y="15382"/>
                    <a:pt x="18291" y="15226"/>
                  </a:cubicBezTo>
                  <a:cubicBezTo>
                    <a:pt x="18313" y="15128"/>
                    <a:pt x="18404" y="15051"/>
                    <a:pt x="18611" y="14953"/>
                  </a:cubicBezTo>
                  <a:cubicBezTo>
                    <a:pt x="19443" y="14559"/>
                    <a:pt x="20452" y="13498"/>
                    <a:pt x="20968" y="12480"/>
                  </a:cubicBezTo>
                  <a:cubicBezTo>
                    <a:pt x="21260" y="11905"/>
                    <a:pt x="21371" y="11223"/>
                    <a:pt x="21226" y="10872"/>
                  </a:cubicBezTo>
                  <a:cubicBezTo>
                    <a:pt x="21172" y="10743"/>
                    <a:pt x="21130" y="10347"/>
                    <a:pt x="21119" y="9877"/>
                  </a:cubicBezTo>
                  <a:cubicBezTo>
                    <a:pt x="21100" y="9039"/>
                    <a:pt x="21039" y="8835"/>
                    <a:pt x="20692" y="8489"/>
                  </a:cubicBezTo>
                  <a:cubicBezTo>
                    <a:pt x="20563" y="8360"/>
                    <a:pt x="20533" y="8289"/>
                    <a:pt x="20568" y="8184"/>
                  </a:cubicBezTo>
                  <a:cubicBezTo>
                    <a:pt x="20605" y="8073"/>
                    <a:pt x="20594" y="8049"/>
                    <a:pt x="20497" y="8049"/>
                  </a:cubicBezTo>
                  <a:cubicBezTo>
                    <a:pt x="20432" y="8049"/>
                    <a:pt x="20329" y="8075"/>
                    <a:pt x="20270" y="8110"/>
                  </a:cubicBezTo>
                  <a:cubicBezTo>
                    <a:pt x="20177" y="8164"/>
                    <a:pt x="20109" y="8157"/>
                    <a:pt x="19741" y="8046"/>
                  </a:cubicBezTo>
                  <a:cubicBezTo>
                    <a:pt x="19344" y="7927"/>
                    <a:pt x="19319" y="7909"/>
                    <a:pt x="19336" y="7779"/>
                  </a:cubicBezTo>
                  <a:cubicBezTo>
                    <a:pt x="19353" y="7644"/>
                    <a:pt x="19340" y="7640"/>
                    <a:pt x="18825" y="7527"/>
                  </a:cubicBezTo>
                  <a:cubicBezTo>
                    <a:pt x="18262" y="7403"/>
                    <a:pt x="18115" y="7311"/>
                    <a:pt x="18233" y="7157"/>
                  </a:cubicBezTo>
                  <a:cubicBezTo>
                    <a:pt x="18271" y="7107"/>
                    <a:pt x="18334" y="7027"/>
                    <a:pt x="18371" y="6978"/>
                  </a:cubicBezTo>
                  <a:cubicBezTo>
                    <a:pt x="18473" y="6845"/>
                    <a:pt x="18454" y="6762"/>
                    <a:pt x="18309" y="6711"/>
                  </a:cubicBezTo>
                  <a:cubicBezTo>
                    <a:pt x="18108" y="6640"/>
                    <a:pt x="17909" y="6659"/>
                    <a:pt x="17833" y="6752"/>
                  </a:cubicBezTo>
                  <a:cubicBezTo>
                    <a:pt x="17768" y="6832"/>
                    <a:pt x="17738" y="6825"/>
                    <a:pt x="17241" y="6661"/>
                  </a:cubicBezTo>
                  <a:cubicBezTo>
                    <a:pt x="16921" y="6555"/>
                    <a:pt x="16626" y="6488"/>
                    <a:pt x="16477" y="6488"/>
                  </a:cubicBezTo>
                  <a:cubicBezTo>
                    <a:pt x="16314" y="6488"/>
                    <a:pt x="16185" y="6454"/>
                    <a:pt x="16099" y="6391"/>
                  </a:cubicBezTo>
                  <a:cubicBezTo>
                    <a:pt x="15691" y="6094"/>
                    <a:pt x="14658" y="5959"/>
                    <a:pt x="13919" y="6103"/>
                  </a:cubicBezTo>
                  <a:cubicBezTo>
                    <a:pt x="13719" y="6142"/>
                    <a:pt x="13530" y="6163"/>
                    <a:pt x="13497" y="6150"/>
                  </a:cubicBezTo>
                  <a:cubicBezTo>
                    <a:pt x="13465" y="6136"/>
                    <a:pt x="13439" y="6026"/>
                    <a:pt x="13439" y="5904"/>
                  </a:cubicBezTo>
                  <a:cubicBezTo>
                    <a:pt x="13439" y="5772"/>
                    <a:pt x="13396" y="5637"/>
                    <a:pt x="13328" y="5569"/>
                  </a:cubicBezTo>
                  <a:cubicBezTo>
                    <a:pt x="13248" y="5488"/>
                    <a:pt x="13218" y="5375"/>
                    <a:pt x="13230" y="5179"/>
                  </a:cubicBezTo>
                  <a:cubicBezTo>
                    <a:pt x="13244" y="4935"/>
                    <a:pt x="13268" y="4893"/>
                    <a:pt x="13444" y="4801"/>
                  </a:cubicBezTo>
                  <a:cubicBezTo>
                    <a:pt x="13553" y="4744"/>
                    <a:pt x="13644" y="4669"/>
                    <a:pt x="13644" y="4636"/>
                  </a:cubicBezTo>
                  <a:cubicBezTo>
                    <a:pt x="13644" y="4500"/>
                    <a:pt x="14077" y="4329"/>
                    <a:pt x="14702" y="4217"/>
                  </a:cubicBezTo>
                  <a:cubicBezTo>
                    <a:pt x="15117" y="4143"/>
                    <a:pt x="15297" y="3956"/>
                    <a:pt x="15574" y="3292"/>
                  </a:cubicBezTo>
                  <a:cubicBezTo>
                    <a:pt x="15586" y="3262"/>
                    <a:pt x="15720" y="3197"/>
                    <a:pt x="15872" y="3146"/>
                  </a:cubicBezTo>
                  <a:cubicBezTo>
                    <a:pt x="16189" y="3039"/>
                    <a:pt x="16283" y="2932"/>
                    <a:pt x="16116" y="2870"/>
                  </a:cubicBezTo>
                  <a:cubicBezTo>
                    <a:pt x="16054" y="2847"/>
                    <a:pt x="16019" y="2808"/>
                    <a:pt x="16041" y="2785"/>
                  </a:cubicBezTo>
                  <a:cubicBezTo>
                    <a:pt x="16108" y="2714"/>
                    <a:pt x="15888" y="2740"/>
                    <a:pt x="15640" y="2832"/>
                  </a:cubicBezTo>
                  <a:cubicBezTo>
                    <a:pt x="15491" y="2887"/>
                    <a:pt x="15387" y="2903"/>
                    <a:pt x="15360" y="2873"/>
                  </a:cubicBezTo>
                  <a:cubicBezTo>
                    <a:pt x="15336" y="2848"/>
                    <a:pt x="15334" y="2813"/>
                    <a:pt x="15356" y="2799"/>
                  </a:cubicBezTo>
                  <a:cubicBezTo>
                    <a:pt x="15378" y="2784"/>
                    <a:pt x="15361" y="2743"/>
                    <a:pt x="15316" y="2708"/>
                  </a:cubicBezTo>
                  <a:cubicBezTo>
                    <a:pt x="15226" y="2636"/>
                    <a:pt x="15323" y="2568"/>
                    <a:pt x="15738" y="2418"/>
                  </a:cubicBezTo>
                  <a:cubicBezTo>
                    <a:pt x="15901" y="2359"/>
                    <a:pt x="15941" y="2323"/>
                    <a:pt x="15885" y="2286"/>
                  </a:cubicBezTo>
                  <a:cubicBezTo>
                    <a:pt x="15801" y="2230"/>
                    <a:pt x="15326" y="2348"/>
                    <a:pt x="15187" y="2459"/>
                  </a:cubicBezTo>
                  <a:cubicBezTo>
                    <a:pt x="15146" y="2491"/>
                    <a:pt x="15078" y="2505"/>
                    <a:pt x="15036" y="2488"/>
                  </a:cubicBezTo>
                  <a:cubicBezTo>
                    <a:pt x="14993" y="2470"/>
                    <a:pt x="14930" y="2450"/>
                    <a:pt x="14893" y="2444"/>
                  </a:cubicBezTo>
                  <a:cubicBezTo>
                    <a:pt x="14772" y="2426"/>
                    <a:pt x="14353" y="2319"/>
                    <a:pt x="14275" y="2286"/>
                  </a:cubicBezTo>
                  <a:cubicBezTo>
                    <a:pt x="14233" y="2268"/>
                    <a:pt x="14180" y="2183"/>
                    <a:pt x="14155" y="2098"/>
                  </a:cubicBezTo>
                  <a:cubicBezTo>
                    <a:pt x="14131" y="2012"/>
                    <a:pt x="14052" y="1920"/>
                    <a:pt x="13982" y="1896"/>
                  </a:cubicBezTo>
                  <a:cubicBezTo>
                    <a:pt x="13806" y="1833"/>
                    <a:pt x="13485" y="1839"/>
                    <a:pt x="13381" y="1907"/>
                  </a:cubicBezTo>
                  <a:cubicBezTo>
                    <a:pt x="13312" y="1951"/>
                    <a:pt x="13264" y="1940"/>
                    <a:pt x="13146" y="1846"/>
                  </a:cubicBezTo>
                  <a:cubicBezTo>
                    <a:pt x="13065" y="1781"/>
                    <a:pt x="12852" y="1686"/>
                    <a:pt x="12670" y="1634"/>
                  </a:cubicBezTo>
                  <a:lnTo>
                    <a:pt x="12341" y="1541"/>
                  </a:lnTo>
                  <a:lnTo>
                    <a:pt x="12381" y="1335"/>
                  </a:lnTo>
                  <a:cubicBezTo>
                    <a:pt x="12422" y="1137"/>
                    <a:pt x="12418" y="1131"/>
                    <a:pt x="12190" y="1068"/>
                  </a:cubicBezTo>
                  <a:cubicBezTo>
                    <a:pt x="11771" y="953"/>
                    <a:pt x="11224" y="1014"/>
                    <a:pt x="10864" y="1215"/>
                  </a:cubicBezTo>
                  <a:cubicBezTo>
                    <a:pt x="10713" y="1299"/>
                    <a:pt x="10675" y="1245"/>
                    <a:pt x="10691" y="957"/>
                  </a:cubicBezTo>
                  <a:cubicBezTo>
                    <a:pt x="10701" y="776"/>
                    <a:pt x="10733" y="714"/>
                    <a:pt x="10807" y="713"/>
                  </a:cubicBezTo>
                  <a:cubicBezTo>
                    <a:pt x="10999" y="711"/>
                    <a:pt x="11082" y="640"/>
                    <a:pt x="11060" y="499"/>
                  </a:cubicBezTo>
                  <a:cubicBezTo>
                    <a:pt x="11041" y="369"/>
                    <a:pt x="11059" y="356"/>
                    <a:pt x="11278" y="335"/>
                  </a:cubicBezTo>
                  <a:cubicBezTo>
                    <a:pt x="11437" y="320"/>
                    <a:pt x="11484" y="301"/>
                    <a:pt x="11425" y="276"/>
                  </a:cubicBezTo>
                  <a:cubicBezTo>
                    <a:pt x="11377" y="255"/>
                    <a:pt x="11290" y="249"/>
                    <a:pt x="11233" y="264"/>
                  </a:cubicBezTo>
                  <a:cubicBezTo>
                    <a:pt x="11165" y="281"/>
                    <a:pt x="11119" y="260"/>
                    <a:pt x="11096" y="202"/>
                  </a:cubicBezTo>
                  <a:cubicBezTo>
                    <a:pt x="11077" y="153"/>
                    <a:pt x="11022" y="114"/>
                    <a:pt x="10980" y="114"/>
                  </a:cubicBezTo>
                  <a:cubicBezTo>
                    <a:pt x="10938" y="114"/>
                    <a:pt x="10818" y="81"/>
                    <a:pt x="10709" y="44"/>
                  </a:cubicBezTo>
                  <a:cubicBezTo>
                    <a:pt x="10619" y="12"/>
                    <a:pt x="10561" y="-3"/>
                    <a:pt x="10495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47" name="Textfeld 46"/>
          <p:cNvSpPr txBox="1"/>
          <p:nvPr/>
        </p:nvSpPr>
        <p:spPr>
          <a:xfrm>
            <a:off x="4333411" y="1755494"/>
            <a:ext cx="106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multipletts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8" y="2721230"/>
            <a:ext cx="6608969" cy="275718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4621873" y="6551086"/>
            <a:ext cx="38169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L. Van den </a:t>
            </a:r>
            <a:r>
              <a:rPr lang="en-US" dirty="0" err="1" smtClean="0"/>
              <a:t>Boogard</a:t>
            </a:r>
            <a:r>
              <a:rPr lang="en-US" dirty="0" smtClean="0"/>
              <a:t>/S. Russenschuck | K. Sugita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  <p:bldP spid="37" grpId="0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266426" y="5857013"/>
            <a:ext cx="7016464" cy="613590"/>
          </a:xfrm>
          <a:prstGeom prst="rect">
            <a:avLst/>
          </a:prstGeom>
          <a:solidFill>
            <a:srgbClr val="D8E9F8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K1727/DG (2010); Addendum #2 (2012), #4 (2014), #5 (2016) for infrastructure refurbishment + #12 (2018) for testing phase: active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57124" y="1653402"/>
            <a:ext cx="3956432" cy="133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57123" y="1273033"/>
            <a:ext cx="3956433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266425" y="1689519"/>
            <a:ext cx="3883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multiplett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delivered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pre-series testing started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 of the test facility (simultaneously)</a:t>
            </a:r>
          </a:p>
          <a:p>
            <a:endParaRPr lang="en-GB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cool down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 in week 27</a:t>
            </a:r>
          </a:p>
          <a:p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Kick-off meeting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03.07-04.07: organisation/personnel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Super-FRS: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of sc. magnets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986173" y="5425081"/>
            <a:ext cx="218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pre-series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multilplett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csm_Super_FRS_Team_81ba635e17.jpg" descr="csm_Super_FRS_Team_81ba635e1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664" y="3220699"/>
            <a:ext cx="3252962" cy="216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age1image56154832.jpg" descr="page1image5615483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5467" y="3234678"/>
            <a:ext cx="1639605" cy="218670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feld 38"/>
          <p:cNvSpPr txBox="1"/>
          <p:nvPr/>
        </p:nvSpPr>
        <p:spPr>
          <a:xfrm>
            <a:off x="6529329" y="5425080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bench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23" name="Rechteck 22"/>
          <p:cNvSpPr/>
          <p:nvPr/>
        </p:nvSpPr>
        <p:spPr>
          <a:xfrm>
            <a:off x="532987" y="5824272"/>
            <a:ext cx="6510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phase in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 y for pre-series, 4 y for series magnets)</a:t>
            </a:r>
          </a:p>
        </p:txBody>
      </p:sp>
      <p:sp>
        <p:nvSpPr>
          <p:cNvPr id="27" name="Rechteck 26"/>
          <p:cNvSpPr/>
          <p:nvPr/>
        </p:nvSpPr>
        <p:spPr>
          <a:xfrm>
            <a:off x="243043" y="5857012"/>
            <a:ext cx="95847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37" name="Gruppieren 36"/>
          <p:cNvGrpSpPr/>
          <p:nvPr/>
        </p:nvGrpSpPr>
        <p:grpSpPr>
          <a:xfrm>
            <a:off x="5515660" y="1436190"/>
            <a:ext cx="3197468" cy="957586"/>
            <a:chOff x="4558387" y="1321622"/>
            <a:chExt cx="4418298" cy="1323204"/>
          </a:xfrm>
        </p:grpSpPr>
        <p:pic>
          <p:nvPicPr>
            <p:cNvPr id="38" name="page7image5112.jpg" descr="page7image511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512" t="570" r="925" b="435"/>
            <a:stretch>
              <a:fillRect/>
            </a:stretch>
          </p:blipFill>
          <p:spPr>
            <a:xfrm>
              <a:off x="4558387" y="1417369"/>
              <a:ext cx="961683" cy="110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86" extrusionOk="0">
                  <a:moveTo>
                    <a:pt x="17198" y="6"/>
                  </a:moveTo>
                  <a:cubicBezTo>
                    <a:pt x="17044" y="16"/>
                    <a:pt x="16888" y="38"/>
                    <a:pt x="16867" y="60"/>
                  </a:cubicBezTo>
                  <a:cubicBezTo>
                    <a:pt x="16838" y="92"/>
                    <a:pt x="16823" y="295"/>
                    <a:pt x="16834" y="554"/>
                  </a:cubicBezTo>
                  <a:cubicBezTo>
                    <a:pt x="16852" y="944"/>
                    <a:pt x="16846" y="1008"/>
                    <a:pt x="16756" y="1107"/>
                  </a:cubicBezTo>
                  <a:cubicBezTo>
                    <a:pt x="16700" y="1169"/>
                    <a:pt x="16586" y="1233"/>
                    <a:pt x="16504" y="1248"/>
                  </a:cubicBezTo>
                  <a:cubicBezTo>
                    <a:pt x="16339" y="1280"/>
                    <a:pt x="16302" y="1393"/>
                    <a:pt x="16429" y="1485"/>
                  </a:cubicBezTo>
                  <a:cubicBezTo>
                    <a:pt x="16534" y="1561"/>
                    <a:pt x="16523" y="1719"/>
                    <a:pt x="16406" y="1812"/>
                  </a:cubicBezTo>
                  <a:cubicBezTo>
                    <a:pt x="16326" y="1874"/>
                    <a:pt x="16313" y="1924"/>
                    <a:pt x="16338" y="2058"/>
                  </a:cubicBezTo>
                  <a:cubicBezTo>
                    <a:pt x="16358" y="2170"/>
                    <a:pt x="16345" y="2250"/>
                    <a:pt x="16299" y="2298"/>
                  </a:cubicBezTo>
                  <a:cubicBezTo>
                    <a:pt x="16222" y="2379"/>
                    <a:pt x="16231" y="2866"/>
                    <a:pt x="16312" y="2953"/>
                  </a:cubicBezTo>
                  <a:cubicBezTo>
                    <a:pt x="16338" y="2980"/>
                    <a:pt x="16353" y="3115"/>
                    <a:pt x="16345" y="3255"/>
                  </a:cubicBezTo>
                  <a:cubicBezTo>
                    <a:pt x="16326" y="3563"/>
                    <a:pt x="16246" y="3596"/>
                    <a:pt x="15991" y="3401"/>
                  </a:cubicBezTo>
                  <a:cubicBezTo>
                    <a:pt x="15525" y="3045"/>
                    <a:pt x="14784" y="3057"/>
                    <a:pt x="14350" y="3427"/>
                  </a:cubicBezTo>
                  <a:cubicBezTo>
                    <a:pt x="14251" y="3510"/>
                    <a:pt x="14138" y="3573"/>
                    <a:pt x="14100" y="3565"/>
                  </a:cubicBezTo>
                  <a:cubicBezTo>
                    <a:pt x="14058" y="3558"/>
                    <a:pt x="14030" y="3589"/>
                    <a:pt x="14029" y="3641"/>
                  </a:cubicBezTo>
                  <a:cubicBezTo>
                    <a:pt x="14029" y="3688"/>
                    <a:pt x="13993" y="3786"/>
                    <a:pt x="13948" y="3859"/>
                  </a:cubicBezTo>
                  <a:cubicBezTo>
                    <a:pt x="13889" y="3954"/>
                    <a:pt x="13867" y="4088"/>
                    <a:pt x="13873" y="4358"/>
                  </a:cubicBezTo>
                  <a:cubicBezTo>
                    <a:pt x="13880" y="4677"/>
                    <a:pt x="13901" y="4753"/>
                    <a:pt x="14016" y="4908"/>
                  </a:cubicBezTo>
                  <a:cubicBezTo>
                    <a:pt x="14089" y="5006"/>
                    <a:pt x="14220" y="5134"/>
                    <a:pt x="14308" y="5191"/>
                  </a:cubicBezTo>
                  <a:cubicBezTo>
                    <a:pt x="14529" y="5335"/>
                    <a:pt x="14762" y="5541"/>
                    <a:pt x="14733" y="5566"/>
                  </a:cubicBezTo>
                  <a:cubicBezTo>
                    <a:pt x="14700" y="5595"/>
                    <a:pt x="14955" y="5775"/>
                    <a:pt x="15206" y="5899"/>
                  </a:cubicBezTo>
                  <a:cubicBezTo>
                    <a:pt x="15391" y="5990"/>
                    <a:pt x="15425" y="6026"/>
                    <a:pt x="15440" y="6170"/>
                  </a:cubicBezTo>
                  <a:cubicBezTo>
                    <a:pt x="15467" y="6420"/>
                    <a:pt x="15456" y="6761"/>
                    <a:pt x="15420" y="6811"/>
                  </a:cubicBezTo>
                  <a:cubicBezTo>
                    <a:pt x="15403" y="6836"/>
                    <a:pt x="15387" y="6926"/>
                    <a:pt x="15385" y="7011"/>
                  </a:cubicBezTo>
                  <a:cubicBezTo>
                    <a:pt x="15382" y="7116"/>
                    <a:pt x="15358" y="7163"/>
                    <a:pt x="15313" y="7155"/>
                  </a:cubicBezTo>
                  <a:cubicBezTo>
                    <a:pt x="15265" y="7146"/>
                    <a:pt x="15253" y="7188"/>
                    <a:pt x="15265" y="7307"/>
                  </a:cubicBezTo>
                  <a:cubicBezTo>
                    <a:pt x="15280" y="7449"/>
                    <a:pt x="15267" y="7473"/>
                    <a:pt x="15171" y="7485"/>
                  </a:cubicBezTo>
                  <a:cubicBezTo>
                    <a:pt x="15110" y="7493"/>
                    <a:pt x="14991" y="7553"/>
                    <a:pt x="14908" y="7621"/>
                  </a:cubicBezTo>
                  <a:cubicBezTo>
                    <a:pt x="14769" y="7734"/>
                    <a:pt x="14756" y="7769"/>
                    <a:pt x="14756" y="8024"/>
                  </a:cubicBezTo>
                  <a:cubicBezTo>
                    <a:pt x="14756" y="8178"/>
                    <a:pt x="14740" y="8319"/>
                    <a:pt x="14723" y="8335"/>
                  </a:cubicBezTo>
                  <a:cubicBezTo>
                    <a:pt x="14705" y="8350"/>
                    <a:pt x="14525" y="8232"/>
                    <a:pt x="14324" y="8075"/>
                  </a:cubicBezTo>
                  <a:cubicBezTo>
                    <a:pt x="14033" y="7849"/>
                    <a:pt x="13939" y="7795"/>
                    <a:pt x="13854" y="7818"/>
                  </a:cubicBezTo>
                  <a:cubicBezTo>
                    <a:pt x="13728" y="7853"/>
                    <a:pt x="13455" y="7656"/>
                    <a:pt x="13455" y="7527"/>
                  </a:cubicBezTo>
                  <a:cubicBezTo>
                    <a:pt x="13455" y="7466"/>
                    <a:pt x="13414" y="7448"/>
                    <a:pt x="13280" y="7448"/>
                  </a:cubicBezTo>
                  <a:cubicBezTo>
                    <a:pt x="13127" y="7448"/>
                    <a:pt x="13103" y="7466"/>
                    <a:pt x="13066" y="7590"/>
                  </a:cubicBezTo>
                  <a:cubicBezTo>
                    <a:pt x="13036" y="7692"/>
                    <a:pt x="12987" y="7736"/>
                    <a:pt x="12878" y="7762"/>
                  </a:cubicBezTo>
                  <a:cubicBezTo>
                    <a:pt x="12655" y="7815"/>
                    <a:pt x="10556" y="8186"/>
                    <a:pt x="10517" y="8179"/>
                  </a:cubicBezTo>
                  <a:cubicBezTo>
                    <a:pt x="10498" y="8176"/>
                    <a:pt x="10448" y="8189"/>
                    <a:pt x="10407" y="8205"/>
                  </a:cubicBezTo>
                  <a:cubicBezTo>
                    <a:pt x="10366" y="8220"/>
                    <a:pt x="9780" y="8328"/>
                    <a:pt x="9106" y="8447"/>
                  </a:cubicBezTo>
                  <a:cubicBezTo>
                    <a:pt x="8012" y="8640"/>
                    <a:pt x="6018" y="8996"/>
                    <a:pt x="4329" y="9303"/>
                  </a:cubicBezTo>
                  <a:cubicBezTo>
                    <a:pt x="3999" y="9363"/>
                    <a:pt x="3608" y="9431"/>
                    <a:pt x="3457" y="9455"/>
                  </a:cubicBezTo>
                  <a:cubicBezTo>
                    <a:pt x="3305" y="9479"/>
                    <a:pt x="3045" y="9524"/>
                    <a:pt x="2880" y="9557"/>
                  </a:cubicBezTo>
                  <a:cubicBezTo>
                    <a:pt x="2715" y="9591"/>
                    <a:pt x="2514" y="9630"/>
                    <a:pt x="2432" y="9641"/>
                  </a:cubicBezTo>
                  <a:cubicBezTo>
                    <a:pt x="2349" y="9652"/>
                    <a:pt x="2101" y="9693"/>
                    <a:pt x="1881" y="9734"/>
                  </a:cubicBezTo>
                  <a:cubicBezTo>
                    <a:pt x="1661" y="9775"/>
                    <a:pt x="1425" y="9816"/>
                    <a:pt x="1356" y="9822"/>
                  </a:cubicBezTo>
                  <a:cubicBezTo>
                    <a:pt x="1287" y="9828"/>
                    <a:pt x="1170" y="9847"/>
                    <a:pt x="1096" y="9864"/>
                  </a:cubicBezTo>
                  <a:cubicBezTo>
                    <a:pt x="912" y="9907"/>
                    <a:pt x="812" y="9849"/>
                    <a:pt x="934" y="9771"/>
                  </a:cubicBezTo>
                  <a:cubicBezTo>
                    <a:pt x="1033" y="9708"/>
                    <a:pt x="1019" y="9701"/>
                    <a:pt x="756" y="9701"/>
                  </a:cubicBezTo>
                  <a:cubicBezTo>
                    <a:pt x="573" y="9701"/>
                    <a:pt x="555" y="9711"/>
                    <a:pt x="555" y="9811"/>
                  </a:cubicBezTo>
                  <a:cubicBezTo>
                    <a:pt x="555" y="9933"/>
                    <a:pt x="470" y="10017"/>
                    <a:pt x="341" y="10017"/>
                  </a:cubicBezTo>
                  <a:cubicBezTo>
                    <a:pt x="266" y="10017"/>
                    <a:pt x="250" y="10041"/>
                    <a:pt x="269" y="10127"/>
                  </a:cubicBezTo>
                  <a:cubicBezTo>
                    <a:pt x="282" y="10188"/>
                    <a:pt x="274" y="10246"/>
                    <a:pt x="250" y="10259"/>
                  </a:cubicBezTo>
                  <a:cubicBezTo>
                    <a:pt x="190" y="10291"/>
                    <a:pt x="195" y="10528"/>
                    <a:pt x="256" y="10561"/>
                  </a:cubicBezTo>
                  <a:cubicBezTo>
                    <a:pt x="333" y="10602"/>
                    <a:pt x="318" y="11060"/>
                    <a:pt x="240" y="11086"/>
                  </a:cubicBezTo>
                  <a:cubicBezTo>
                    <a:pt x="192" y="11102"/>
                    <a:pt x="182" y="11180"/>
                    <a:pt x="198" y="11374"/>
                  </a:cubicBezTo>
                  <a:cubicBezTo>
                    <a:pt x="216" y="11592"/>
                    <a:pt x="204" y="11651"/>
                    <a:pt x="133" y="11696"/>
                  </a:cubicBezTo>
                  <a:cubicBezTo>
                    <a:pt x="59" y="11743"/>
                    <a:pt x="43" y="11852"/>
                    <a:pt x="23" y="12461"/>
                  </a:cubicBezTo>
                  <a:lnTo>
                    <a:pt x="0" y="13172"/>
                  </a:lnTo>
                  <a:lnTo>
                    <a:pt x="204" y="13290"/>
                  </a:lnTo>
                  <a:cubicBezTo>
                    <a:pt x="315" y="13357"/>
                    <a:pt x="404" y="13425"/>
                    <a:pt x="399" y="13443"/>
                  </a:cubicBezTo>
                  <a:cubicBezTo>
                    <a:pt x="395" y="13461"/>
                    <a:pt x="407" y="13510"/>
                    <a:pt x="428" y="13553"/>
                  </a:cubicBezTo>
                  <a:cubicBezTo>
                    <a:pt x="449" y="13595"/>
                    <a:pt x="455" y="13668"/>
                    <a:pt x="441" y="13714"/>
                  </a:cubicBezTo>
                  <a:cubicBezTo>
                    <a:pt x="426" y="13765"/>
                    <a:pt x="448" y="13808"/>
                    <a:pt x="496" y="13824"/>
                  </a:cubicBezTo>
                  <a:cubicBezTo>
                    <a:pt x="557" y="13844"/>
                    <a:pt x="560" y="13862"/>
                    <a:pt x="512" y="13903"/>
                  </a:cubicBezTo>
                  <a:cubicBezTo>
                    <a:pt x="478" y="13932"/>
                    <a:pt x="437" y="13956"/>
                    <a:pt x="418" y="13959"/>
                  </a:cubicBezTo>
                  <a:cubicBezTo>
                    <a:pt x="133" y="13998"/>
                    <a:pt x="55" y="14038"/>
                    <a:pt x="49" y="14146"/>
                  </a:cubicBezTo>
                  <a:cubicBezTo>
                    <a:pt x="46" y="14209"/>
                    <a:pt x="51" y="14280"/>
                    <a:pt x="58" y="14304"/>
                  </a:cubicBezTo>
                  <a:cubicBezTo>
                    <a:pt x="64" y="14327"/>
                    <a:pt x="75" y="14414"/>
                    <a:pt x="84" y="14498"/>
                  </a:cubicBezTo>
                  <a:cubicBezTo>
                    <a:pt x="147" y="15136"/>
                    <a:pt x="239" y="15569"/>
                    <a:pt x="341" y="15704"/>
                  </a:cubicBezTo>
                  <a:cubicBezTo>
                    <a:pt x="381" y="15757"/>
                    <a:pt x="408" y="15835"/>
                    <a:pt x="402" y="15878"/>
                  </a:cubicBezTo>
                  <a:cubicBezTo>
                    <a:pt x="395" y="15923"/>
                    <a:pt x="408" y="15993"/>
                    <a:pt x="428" y="16034"/>
                  </a:cubicBezTo>
                  <a:cubicBezTo>
                    <a:pt x="449" y="16076"/>
                    <a:pt x="457" y="16203"/>
                    <a:pt x="448" y="16319"/>
                  </a:cubicBezTo>
                  <a:cubicBezTo>
                    <a:pt x="434" y="16487"/>
                    <a:pt x="447" y="16531"/>
                    <a:pt x="506" y="16528"/>
                  </a:cubicBezTo>
                  <a:cubicBezTo>
                    <a:pt x="566" y="16525"/>
                    <a:pt x="586" y="16608"/>
                    <a:pt x="606" y="16951"/>
                  </a:cubicBezTo>
                  <a:cubicBezTo>
                    <a:pt x="632" y="17387"/>
                    <a:pt x="598" y="17499"/>
                    <a:pt x="467" y="17405"/>
                  </a:cubicBezTo>
                  <a:cubicBezTo>
                    <a:pt x="427" y="17376"/>
                    <a:pt x="453" y="17428"/>
                    <a:pt x="525" y="17521"/>
                  </a:cubicBezTo>
                  <a:cubicBezTo>
                    <a:pt x="597" y="17613"/>
                    <a:pt x="695" y="17715"/>
                    <a:pt x="743" y="17747"/>
                  </a:cubicBezTo>
                  <a:cubicBezTo>
                    <a:pt x="791" y="17779"/>
                    <a:pt x="809" y="17805"/>
                    <a:pt x="782" y="17806"/>
                  </a:cubicBezTo>
                  <a:cubicBezTo>
                    <a:pt x="756" y="17806"/>
                    <a:pt x="784" y="17839"/>
                    <a:pt x="846" y="17877"/>
                  </a:cubicBezTo>
                  <a:cubicBezTo>
                    <a:pt x="907" y="17914"/>
                    <a:pt x="948" y="17959"/>
                    <a:pt x="934" y="17978"/>
                  </a:cubicBezTo>
                  <a:cubicBezTo>
                    <a:pt x="889" y="18041"/>
                    <a:pt x="1046" y="18117"/>
                    <a:pt x="1190" y="18102"/>
                  </a:cubicBezTo>
                  <a:cubicBezTo>
                    <a:pt x="1311" y="18090"/>
                    <a:pt x="1332" y="18104"/>
                    <a:pt x="1330" y="18198"/>
                  </a:cubicBezTo>
                  <a:cubicBezTo>
                    <a:pt x="1329" y="18272"/>
                    <a:pt x="1376" y="18335"/>
                    <a:pt x="1479" y="18393"/>
                  </a:cubicBezTo>
                  <a:cubicBezTo>
                    <a:pt x="1563" y="18440"/>
                    <a:pt x="1643" y="18479"/>
                    <a:pt x="1657" y="18481"/>
                  </a:cubicBezTo>
                  <a:cubicBezTo>
                    <a:pt x="1671" y="18482"/>
                    <a:pt x="1813" y="18547"/>
                    <a:pt x="1972" y="18627"/>
                  </a:cubicBezTo>
                  <a:cubicBezTo>
                    <a:pt x="2224" y="18753"/>
                    <a:pt x="2252" y="18781"/>
                    <a:pt x="2195" y="18842"/>
                  </a:cubicBezTo>
                  <a:cubicBezTo>
                    <a:pt x="2154" y="18887"/>
                    <a:pt x="2153" y="18901"/>
                    <a:pt x="2192" y="18881"/>
                  </a:cubicBezTo>
                  <a:cubicBezTo>
                    <a:pt x="2224" y="18864"/>
                    <a:pt x="2265" y="18872"/>
                    <a:pt x="2283" y="18898"/>
                  </a:cubicBezTo>
                  <a:cubicBezTo>
                    <a:pt x="2301" y="18923"/>
                    <a:pt x="2364" y="18940"/>
                    <a:pt x="2423" y="18935"/>
                  </a:cubicBezTo>
                  <a:cubicBezTo>
                    <a:pt x="2605" y="18920"/>
                    <a:pt x="2887" y="19031"/>
                    <a:pt x="2867" y="19110"/>
                  </a:cubicBezTo>
                  <a:cubicBezTo>
                    <a:pt x="2860" y="19136"/>
                    <a:pt x="2902" y="19158"/>
                    <a:pt x="2958" y="19158"/>
                  </a:cubicBezTo>
                  <a:cubicBezTo>
                    <a:pt x="3014" y="19158"/>
                    <a:pt x="3073" y="19184"/>
                    <a:pt x="3087" y="19217"/>
                  </a:cubicBezTo>
                  <a:cubicBezTo>
                    <a:pt x="3108" y="19264"/>
                    <a:pt x="3160" y="19267"/>
                    <a:pt x="3337" y="19234"/>
                  </a:cubicBezTo>
                  <a:cubicBezTo>
                    <a:pt x="3583" y="19189"/>
                    <a:pt x="3730" y="19214"/>
                    <a:pt x="3674" y="19293"/>
                  </a:cubicBezTo>
                  <a:cubicBezTo>
                    <a:pt x="3652" y="19324"/>
                    <a:pt x="3663" y="19332"/>
                    <a:pt x="3697" y="19313"/>
                  </a:cubicBezTo>
                  <a:cubicBezTo>
                    <a:pt x="3728" y="19297"/>
                    <a:pt x="3819" y="19313"/>
                    <a:pt x="3901" y="19350"/>
                  </a:cubicBezTo>
                  <a:cubicBezTo>
                    <a:pt x="3983" y="19387"/>
                    <a:pt x="4096" y="19418"/>
                    <a:pt x="4151" y="19418"/>
                  </a:cubicBezTo>
                  <a:cubicBezTo>
                    <a:pt x="4253" y="19418"/>
                    <a:pt x="4479" y="19646"/>
                    <a:pt x="4423" y="19694"/>
                  </a:cubicBezTo>
                  <a:cubicBezTo>
                    <a:pt x="4406" y="19709"/>
                    <a:pt x="4433" y="19763"/>
                    <a:pt x="4485" y="19813"/>
                  </a:cubicBezTo>
                  <a:cubicBezTo>
                    <a:pt x="4558" y="19884"/>
                    <a:pt x="4612" y="19896"/>
                    <a:pt x="4741" y="19875"/>
                  </a:cubicBezTo>
                  <a:cubicBezTo>
                    <a:pt x="4951" y="19841"/>
                    <a:pt x="5032" y="19879"/>
                    <a:pt x="4946" y="19976"/>
                  </a:cubicBezTo>
                  <a:cubicBezTo>
                    <a:pt x="4888" y="20040"/>
                    <a:pt x="4891" y="20042"/>
                    <a:pt x="4965" y="19991"/>
                  </a:cubicBezTo>
                  <a:cubicBezTo>
                    <a:pt x="5093" y="19904"/>
                    <a:pt x="5254" y="19995"/>
                    <a:pt x="5254" y="20154"/>
                  </a:cubicBezTo>
                  <a:cubicBezTo>
                    <a:pt x="5254" y="20249"/>
                    <a:pt x="5293" y="20302"/>
                    <a:pt x="5422" y="20372"/>
                  </a:cubicBezTo>
                  <a:cubicBezTo>
                    <a:pt x="5514" y="20422"/>
                    <a:pt x="5629" y="20462"/>
                    <a:pt x="5672" y="20462"/>
                  </a:cubicBezTo>
                  <a:cubicBezTo>
                    <a:pt x="5716" y="20462"/>
                    <a:pt x="5767" y="20488"/>
                    <a:pt x="5789" y="20521"/>
                  </a:cubicBezTo>
                  <a:cubicBezTo>
                    <a:pt x="5811" y="20553"/>
                    <a:pt x="5882" y="20605"/>
                    <a:pt x="5944" y="20634"/>
                  </a:cubicBezTo>
                  <a:cubicBezTo>
                    <a:pt x="6007" y="20663"/>
                    <a:pt x="6045" y="20702"/>
                    <a:pt x="6029" y="20724"/>
                  </a:cubicBezTo>
                  <a:cubicBezTo>
                    <a:pt x="6012" y="20747"/>
                    <a:pt x="6046" y="20767"/>
                    <a:pt x="6103" y="20767"/>
                  </a:cubicBezTo>
                  <a:cubicBezTo>
                    <a:pt x="6250" y="20767"/>
                    <a:pt x="6592" y="20965"/>
                    <a:pt x="6632" y="21074"/>
                  </a:cubicBezTo>
                  <a:cubicBezTo>
                    <a:pt x="6658" y="21144"/>
                    <a:pt x="6677" y="21152"/>
                    <a:pt x="6729" y="21114"/>
                  </a:cubicBezTo>
                  <a:cubicBezTo>
                    <a:pt x="6780" y="21078"/>
                    <a:pt x="6829" y="21083"/>
                    <a:pt x="6921" y="21136"/>
                  </a:cubicBezTo>
                  <a:cubicBezTo>
                    <a:pt x="6994" y="21177"/>
                    <a:pt x="7126" y="21202"/>
                    <a:pt x="7245" y="21196"/>
                  </a:cubicBezTo>
                  <a:cubicBezTo>
                    <a:pt x="7428" y="21186"/>
                    <a:pt x="7645" y="21270"/>
                    <a:pt x="7582" y="21325"/>
                  </a:cubicBezTo>
                  <a:cubicBezTo>
                    <a:pt x="7568" y="21338"/>
                    <a:pt x="7601" y="21376"/>
                    <a:pt x="7657" y="21410"/>
                  </a:cubicBezTo>
                  <a:cubicBezTo>
                    <a:pt x="7741" y="21461"/>
                    <a:pt x="7749" y="21484"/>
                    <a:pt x="7699" y="21537"/>
                  </a:cubicBezTo>
                  <a:cubicBezTo>
                    <a:pt x="7645" y="21593"/>
                    <a:pt x="7664" y="21596"/>
                    <a:pt x="7835" y="21571"/>
                  </a:cubicBezTo>
                  <a:cubicBezTo>
                    <a:pt x="8147" y="21526"/>
                    <a:pt x="8163" y="21519"/>
                    <a:pt x="8130" y="21404"/>
                  </a:cubicBezTo>
                  <a:cubicBezTo>
                    <a:pt x="8113" y="21346"/>
                    <a:pt x="8118" y="21288"/>
                    <a:pt x="8143" y="21275"/>
                  </a:cubicBezTo>
                  <a:cubicBezTo>
                    <a:pt x="8181" y="21254"/>
                    <a:pt x="8853" y="21129"/>
                    <a:pt x="10280" y="20877"/>
                  </a:cubicBezTo>
                  <a:cubicBezTo>
                    <a:pt x="10472" y="20842"/>
                    <a:pt x="11295" y="20694"/>
                    <a:pt x="12106" y="20546"/>
                  </a:cubicBezTo>
                  <a:cubicBezTo>
                    <a:pt x="12917" y="20399"/>
                    <a:pt x="13682" y="20263"/>
                    <a:pt x="13805" y="20245"/>
                  </a:cubicBezTo>
                  <a:cubicBezTo>
                    <a:pt x="14026" y="20212"/>
                    <a:pt x="16889" y="19700"/>
                    <a:pt x="17577" y="19570"/>
                  </a:cubicBezTo>
                  <a:cubicBezTo>
                    <a:pt x="17904" y="19508"/>
                    <a:pt x="17936" y="19507"/>
                    <a:pt x="18054" y="19581"/>
                  </a:cubicBezTo>
                  <a:cubicBezTo>
                    <a:pt x="18124" y="19624"/>
                    <a:pt x="18265" y="19666"/>
                    <a:pt x="18368" y="19672"/>
                  </a:cubicBezTo>
                  <a:cubicBezTo>
                    <a:pt x="18547" y="19684"/>
                    <a:pt x="18556" y="19679"/>
                    <a:pt x="18556" y="19550"/>
                  </a:cubicBezTo>
                  <a:cubicBezTo>
                    <a:pt x="18556" y="19447"/>
                    <a:pt x="18584" y="19406"/>
                    <a:pt x="18676" y="19375"/>
                  </a:cubicBezTo>
                  <a:cubicBezTo>
                    <a:pt x="18757" y="19348"/>
                    <a:pt x="18802" y="19295"/>
                    <a:pt x="18813" y="19214"/>
                  </a:cubicBezTo>
                  <a:cubicBezTo>
                    <a:pt x="18825" y="19126"/>
                    <a:pt x="18857" y="19092"/>
                    <a:pt x="18929" y="19090"/>
                  </a:cubicBezTo>
                  <a:cubicBezTo>
                    <a:pt x="19045" y="19088"/>
                    <a:pt x="19041" y="19017"/>
                    <a:pt x="18910" y="18856"/>
                  </a:cubicBezTo>
                  <a:cubicBezTo>
                    <a:pt x="18861" y="18794"/>
                    <a:pt x="18802" y="18651"/>
                    <a:pt x="18783" y="18537"/>
                  </a:cubicBezTo>
                  <a:cubicBezTo>
                    <a:pt x="18755" y="18368"/>
                    <a:pt x="18765" y="18326"/>
                    <a:pt x="18832" y="18303"/>
                  </a:cubicBezTo>
                  <a:cubicBezTo>
                    <a:pt x="18897" y="18282"/>
                    <a:pt x="18909" y="18220"/>
                    <a:pt x="18900" y="17992"/>
                  </a:cubicBezTo>
                  <a:cubicBezTo>
                    <a:pt x="18890" y="17762"/>
                    <a:pt x="18905" y="17698"/>
                    <a:pt x="18978" y="17651"/>
                  </a:cubicBezTo>
                  <a:cubicBezTo>
                    <a:pt x="19057" y="17601"/>
                    <a:pt x="19067" y="17514"/>
                    <a:pt x="19072" y="16923"/>
                  </a:cubicBezTo>
                  <a:cubicBezTo>
                    <a:pt x="19078" y="16338"/>
                    <a:pt x="19067" y="16238"/>
                    <a:pt x="18991" y="16164"/>
                  </a:cubicBezTo>
                  <a:cubicBezTo>
                    <a:pt x="18907" y="16082"/>
                    <a:pt x="18909" y="16077"/>
                    <a:pt x="18997" y="16008"/>
                  </a:cubicBezTo>
                  <a:cubicBezTo>
                    <a:pt x="19056" y="15961"/>
                    <a:pt x="19176" y="15938"/>
                    <a:pt x="19335" y="15938"/>
                  </a:cubicBezTo>
                  <a:cubicBezTo>
                    <a:pt x="19649" y="15937"/>
                    <a:pt x="19935" y="15867"/>
                    <a:pt x="20055" y="15763"/>
                  </a:cubicBezTo>
                  <a:cubicBezTo>
                    <a:pt x="20127" y="15701"/>
                    <a:pt x="20141" y="15640"/>
                    <a:pt x="20119" y="15523"/>
                  </a:cubicBezTo>
                  <a:cubicBezTo>
                    <a:pt x="20094" y="15386"/>
                    <a:pt x="20113" y="15352"/>
                    <a:pt x="20272" y="15218"/>
                  </a:cubicBezTo>
                  <a:cubicBezTo>
                    <a:pt x="20594" y="14946"/>
                    <a:pt x="20581" y="14520"/>
                    <a:pt x="20246" y="14332"/>
                  </a:cubicBezTo>
                  <a:cubicBezTo>
                    <a:pt x="20075" y="14236"/>
                    <a:pt x="20060" y="14207"/>
                    <a:pt x="20029" y="13959"/>
                  </a:cubicBezTo>
                  <a:cubicBezTo>
                    <a:pt x="19999" y="13712"/>
                    <a:pt x="20013" y="13280"/>
                    <a:pt x="20064" y="12946"/>
                  </a:cubicBezTo>
                  <a:cubicBezTo>
                    <a:pt x="20075" y="12870"/>
                    <a:pt x="20070" y="12815"/>
                    <a:pt x="20051" y="12825"/>
                  </a:cubicBezTo>
                  <a:cubicBezTo>
                    <a:pt x="19955" y="12877"/>
                    <a:pt x="19899" y="12666"/>
                    <a:pt x="19860" y="12080"/>
                  </a:cubicBezTo>
                  <a:cubicBezTo>
                    <a:pt x="19837" y="11723"/>
                    <a:pt x="19829" y="11410"/>
                    <a:pt x="19841" y="11383"/>
                  </a:cubicBezTo>
                  <a:cubicBezTo>
                    <a:pt x="19853" y="11355"/>
                    <a:pt x="19827" y="11269"/>
                    <a:pt x="19782" y="11194"/>
                  </a:cubicBezTo>
                  <a:cubicBezTo>
                    <a:pt x="19709" y="11069"/>
                    <a:pt x="19709" y="11045"/>
                    <a:pt x="19779" y="10923"/>
                  </a:cubicBezTo>
                  <a:cubicBezTo>
                    <a:pt x="19822" y="10848"/>
                    <a:pt x="19854" y="10771"/>
                    <a:pt x="19854" y="10753"/>
                  </a:cubicBezTo>
                  <a:cubicBezTo>
                    <a:pt x="19854" y="10734"/>
                    <a:pt x="19881" y="10662"/>
                    <a:pt x="19912" y="10595"/>
                  </a:cubicBezTo>
                  <a:cubicBezTo>
                    <a:pt x="19974" y="10461"/>
                    <a:pt x="19983" y="10426"/>
                    <a:pt x="20032" y="10039"/>
                  </a:cubicBezTo>
                  <a:cubicBezTo>
                    <a:pt x="20050" y="9896"/>
                    <a:pt x="20087" y="9657"/>
                    <a:pt x="20116" y="9514"/>
                  </a:cubicBezTo>
                  <a:cubicBezTo>
                    <a:pt x="20144" y="9370"/>
                    <a:pt x="20178" y="9182"/>
                    <a:pt x="20191" y="9091"/>
                  </a:cubicBezTo>
                  <a:cubicBezTo>
                    <a:pt x="20219" y="8902"/>
                    <a:pt x="20393" y="8791"/>
                    <a:pt x="20612" y="8829"/>
                  </a:cubicBezTo>
                  <a:cubicBezTo>
                    <a:pt x="20711" y="8845"/>
                    <a:pt x="20761" y="8827"/>
                    <a:pt x="20804" y="8758"/>
                  </a:cubicBezTo>
                  <a:cubicBezTo>
                    <a:pt x="20835" y="8707"/>
                    <a:pt x="20849" y="8647"/>
                    <a:pt x="20833" y="8625"/>
                  </a:cubicBezTo>
                  <a:cubicBezTo>
                    <a:pt x="20806" y="8587"/>
                    <a:pt x="20890" y="8516"/>
                    <a:pt x="20966" y="8515"/>
                  </a:cubicBezTo>
                  <a:cubicBezTo>
                    <a:pt x="20987" y="8515"/>
                    <a:pt x="21008" y="8494"/>
                    <a:pt x="21011" y="8470"/>
                  </a:cubicBezTo>
                  <a:cubicBezTo>
                    <a:pt x="21019" y="8401"/>
                    <a:pt x="21200" y="8111"/>
                    <a:pt x="21251" y="8083"/>
                  </a:cubicBezTo>
                  <a:cubicBezTo>
                    <a:pt x="21277" y="8069"/>
                    <a:pt x="21340" y="8108"/>
                    <a:pt x="21394" y="8168"/>
                  </a:cubicBezTo>
                  <a:cubicBezTo>
                    <a:pt x="21527" y="8315"/>
                    <a:pt x="21588" y="8304"/>
                    <a:pt x="21595" y="8131"/>
                  </a:cubicBezTo>
                  <a:cubicBezTo>
                    <a:pt x="21600" y="8022"/>
                    <a:pt x="21570" y="7974"/>
                    <a:pt x="21475" y="7923"/>
                  </a:cubicBezTo>
                  <a:cubicBezTo>
                    <a:pt x="21363" y="7864"/>
                    <a:pt x="21350" y="7825"/>
                    <a:pt x="21336" y="7553"/>
                  </a:cubicBezTo>
                  <a:cubicBezTo>
                    <a:pt x="21312" y="7060"/>
                    <a:pt x="21063" y="6742"/>
                    <a:pt x="20551" y="6548"/>
                  </a:cubicBezTo>
                  <a:cubicBezTo>
                    <a:pt x="20450" y="6510"/>
                    <a:pt x="20411" y="6455"/>
                    <a:pt x="20385" y="6314"/>
                  </a:cubicBezTo>
                  <a:cubicBezTo>
                    <a:pt x="20318" y="5948"/>
                    <a:pt x="20132" y="5699"/>
                    <a:pt x="19620" y="5289"/>
                  </a:cubicBezTo>
                  <a:cubicBezTo>
                    <a:pt x="19354" y="5076"/>
                    <a:pt x="19035" y="4814"/>
                    <a:pt x="18910" y="4705"/>
                  </a:cubicBezTo>
                  <a:cubicBezTo>
                    <a:pt x="18784" y="4597"/>
                    <a:pt x="18574" y="4465"/>
                    <a:pt x="18443" y="4412"/>
                  </a:cubicBezTo>
                  <a:cubicBezTo>
                    <a:pt x="18214" y="4319"/>
                    <a:pt x="18206" y="4307"/>
                    <a:pt x="18206" y="4127"/>
                  </a:cubicBezTo>
                  <a:cubicBezTo>
                    <a:pt x="18206" y="4024"/>
                    <a:pt x="18186" y="3921"/>
                    <a:pt x="18161" y="3898"/>
                  </a:cubicBezTo>
                  <a:cubicBezTo>
                    <a:pt x="18101" y="3842"/>
                    <a:pt x="18056" y="3056"/>
                    <a:pt x="18112" y="3026"/>
                  </a:cubicBezTo>
                  <a:cubicBezTo>
                    <a:pt x="18188" y="2986"/>
                    <a:pt x="18143" y="2430"/>
                    <a:pt x="18057" y="2340"/>
                  </a:cubicBezTo>
                  <a:cubicBezTo>
                    <a:pt x="18015" y="2296"/>
                    <a:pt x="17975" y="2190"/>
                    <a:pt x="17969" y="2103"/>
                  </a:cubicBezTo>
                  <a:cubicBezTo>
                    <a:pt x="17963" y="2016"/>
                    <a:pt x="17942" y="1845"/>
                    <a:pt x="17921" y="1725"/>
                  </a:cubicBezTo>
                  <a:cubicBezTo>
                    <a:pt x="17886" y="1530"/>
                    <a:pt x="17863" y="1500"/>
                    <a:pt x="17694" y="1431"/>
                  </a:cubicBezTo>
                  <a:cubicBezTo>
                    <a:pt x="17505" y="1353"/>
                    <a:pt x="17462" y="1297"/>
                    <a:pt x="17557" y="1245"/>
                  </a:cubicBezTo>
                  <a:cubicBezTo>
                    <a:pt x="17586" y="1230"/>
                    <a:pt x="17594" y="1179"/>
                    <a:pt x="17577" y="1132"/>
                  </a:cubicBezTo>
                  <a:cubicBezTo>
                    <a:pt x="17554" y="1068"/>
                    <a:pt x="17574" y="1039"/>
                    <a:pt x="17652" y="1022"/>
                  </a:cubicBezTo>
                  <a:cubicBezTo>
                    <a:pt x="17783" y="992"/>
                    <a:pt x="17785" y="947"/>
                    <a:pt x="17658" y="870"/>
                  </a:cubicBezTo>
                  <a:cubicBezTo>
                    <a:pt x="17575" y="820"/>
                    <a:pt x="17553" y="746"/>
                    <a:pt x="17535" y="418"/>
                  </a:cubicBezTo>
                  <a:cubicBezTo>
                    <a:pt x="17522" y="203"/>
                    <a:pt x="17511" y="23"/>
                    <a:pt x="17509" y="17"/>
                  </a:cubicBezTo>
                  <a:cubicBezTo>
                    <a:pt x="17502" y="-3"/>
                    <a:pt x="17351" y="-4"/>
                    <a:pt x="17198" y="6"/>
                  </a:cubicBezTo>
                  <a:close/>
                  <a:moveTo>
                    <a:pt x="13747" y="7635"/>
                  </a:moveTo>
                  <a:cubicBezTo>
                    <a:pt x="13707" y="7649"/>
                    <a:pt x="13718" y="7661"/>
                    <a:pt x="13776" y="7663"/>
                  </a:cubicBezTo>
                  <a:cubicBezTo>
                    <a:pt x="13829" y="7665"/>
                    <a:pt x="13858" y="7653"/>
                    <a:pt x="13841" y="7638"/>
                  </a:cubicBezTo>
                  <a:cubicBezTo>
                    <a:pt x="13825" y="7623"/>
                    <a:pt x="13783" y="7623"/>
                    <a:pt x="13747" y="7635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41" name="page9image12864768.jpg" descr="page9image12864768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308" t="3022" r="2022" b="3594"/>
            <a:stretch>
              <a:fillRect/>
            </a:stretch>
          </p:blipFill>
          <p:spPr>
            <a:xfrm>
              <a:off x="8027793" y="1460809"/>
              <a:ext cx="948892" cy="1030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58" extrusionOk="0">
                  <a:moveTo>
                    <a:pt x="15112" y="0"/>
                  </a:moveTo>
                  <a:cubicBezTo>
                    <a:pt x="15013" y="0"/>
                    <a:pt x="14999" y="39"/>
                    <a:pt x="14999" y="293"/>
                  </a:cubicBezTo>
                  <a:cubicBezTo>
                    <a:pt x="14999" y="516"/>
                    <a:pt x="14976" y="599"/>
                    <a:pt x="14898" y="639"/>
                  </a:cubicBezTo>
                  <a:cubicBezTo>
                    <a:pt x="14806" y="686"/>
                    <a:pt x="14793" y="810"/>
                    <a:pt x="14782" y="1860"/>
                  </a:cubicBezTo>
                  <a:cubicBezTo>
                    <a:pt x="14775" y="2503"/>
                    <a:pt x="14756" y="3062"/>
                    <a:pt x="14739" y="3102"/>
                  </a:cubicBezTo>
                  <a:cubicBezTo>
                    <a:pt x="14722" y="3143"/>
                    <a:pt x="14648" y="3169"/>
                    <a:pt x="14576" y="3160"/>
                  </a:cubicBezTo>
                  <a:cubicBezTo>
                    <a:pt x="14467" y="3145"/>
                    <a:pt x="14446" y="3106"/>
                    <a:pt x="14448" y="2949"/>
                  </a:cubicBezTo>
                  <a:cubicBezTo>
                    <a:pt x="14450" y="2765"/>
                    <a:pt x="14441" y="2761"/>
                    <a:pt x="14222" y="2753"/>
                  </a:cubicBezTo>
                  <a:cubicBezTo>
                    <a:pt x="14098" y="2748"/>
                    <a:pt x="13963" y="2718"/>
                    <a:pt x="13920" y="2685"/>
                  </a:cubicBezTo>
                  <a:cubicBezTo>
                    <a:pt x="13855" y="2636"/>
                    <a:pt x="13837" y="2670"/>
                    <a:pt x="13823" y="2881"/>
                  </a:cubicBezTo>
                  <a:cubicBezTo>
                    <a:pt x="13807" y="3105"/>
                    <a:pt x="13785" y="3144"/>
                    <a:pt x="13667" y="3160"/>
                  </a:cubicBezTo>
                  <a:cubicBezTo>
                    <a:pt x="13568" y="3172"/>
                    <a:pt x="13524" y="3144"/>
                    <a:pt x="13500" y="3060"/>
                  </a:cubicBezTo>
                  <a:cubicBezTo>
                    <a:pt x="13477" y="2979"/>
                    <a:pt x="13432" y="2952"/>
                    <a:pt x="13357" y="2970"/>
                  </a:cubicBezTo>
                  <a:cubicBezTo>
                    <a:pt x="13212" y="3005"/>
                    <a:pt x="13162" y="2917"/>
                    <a:pt x="13260" y="2803"/>
                  </a:cubicBezTo>
                  <a:cubicBezTo>
                    <a:pt x="13330" y="2720"/>
                    <a:pt x="13326" y="2717"/>
                    <a:pt x="13232" y="2785"/>
                  </a:cubicBezTo>
                  <a:cubicBezTo>
                    <a:pt x="13151" y="2844"/>
                    <a:pt x="13096" y="2847"/>
                    <a:pt x="12980" y="2799"/>
                  </a:cubicBezTo>
                  <a:cubicBezTo>
                    <a:pt x="12773" y="2712"/>
                    <a:pt x="11963" y="2718"/>
                    <a:pt x="11963" y="2806"/>
                  </a:cubicBezTo>
                  <a:cubicBezTo>
                    <a:pt x="11963" y="2843"/>
                    <a:pt x="11889" y="2939"/>
                    <a:pt x="11796" y="3020"/>
                  </a:cubicBezTo>
                  <a:cubicBezTo>
                    <a:pt x="11661" y="3137"/>
                    <a:pt x="11569" y="3167"/>
                    <a:pt x="11357" y="3167"/>
                  </a:cubicBezTo>
                  <a:cubicBezTo>
                    <a:pt x="11091" y="3167"/>
                    <a:pt x="11089" y="3169"/>
                    <a:pt x="11089" y="3352"/>
                  </a:cubicBezTo>
                  <a:cubicBezTo>
                    <a:pt x="11089" y="3563"/>
                    <a:pt x="11060" y="3588"/>
                    <a:pt x="10806" y="3606"/>
                  </a:cubicBezTo>
                  <a:cubicBezTo>
                    <a:pt x="10628" y="3618"/>
                    <a:pt x="10623" y="3628"/>
                    <a:pt x="10623" y="3877"/>
                  </a:cubicBezTo>
                  <a:cubicBezTo>
                    <a:pt x="10623" y="4108"/>
                    <a:pt x="10633" y="4133"/>
                    <a:pt x="10751" y="4134"/>
                  </a:cubicBezTo>
                  <a:cubicBezTo>
                    <a:pt x="10987" y="4136"/>
                    <a:pt x="11048" y="4212"/>
                    <a:pt x="11054" y="4530"/>
                  </a:cubicBezTo>
                  <a:cubicBezTo>
                    <a:pt x="11059" y="4828"/>
                    <a:pt x="11103" y="4911"/>
                    <a:pt x="11171" y="4748"/>
                  </a:cubicBezTo>
                  <a:cubicBezTo>
                    <a:pt x="11235" y="4594"/>
                    <a:pt x="11322" y="4727"/>
                    <a:pt x="11306" y="4955"/>
                  </a:cubicBezTo>
                  <a:cubicBezTo>
                    <a:pt x="11295" y="5125"/>
                    <a:pt x="11314" y="5183"/>
                    <a:pt x="11380" y="5184"/>
                  </a:cubicBezTo>
                  <a:cubicBezTo>
                    <a:pt x="11533" y="5186"/>
                    <a:pt x="11634" y="5265"/>
                    <a:pt x="11563" y="5330"/>
                  </a:cubicBezTo>
                  <a:cubicBezTo>
                    <a:pt x="11440" y="5443"/>
                    <a:pt x="11494" y="5530"/>
                    <a:pt x="11691" y="5530"/>
                  </a:cubicBezTo>
                  <a:cubicBezTo>
                    <a:pt x="11797" y="5530"/>
                    <a:pt x="11909" y="5552"/>
                    <a:pt x="11939" y="5580"/>
                  </a:cubicBezTo>
                  <a:cubicBezTo>
                    <a:pt x="11970" y="5608"/>
                    <a:pt x="12113" y="5639"/>
                    <a:pt x="12258" y="5648"/>
                  </a:cubicBezTo>
                  <a:cubicBezTo>
                    <a:pt x="12517" y="5664"/>
                    <a:pt x="12519" y="5667"/>
                    <a:pt x="12537" y="5873"/>
                  </a:cubicBezTo>
                  <a:cubicBezTo>
                    <a:pt x="12548" y="5987"/>
                    <a:pt x="12529" y="6105"/>
                    <a:pt x="12495" y="6137"/>
                  </a:cubicBezTo>
                  <a:cubicBezTo>
                    <a:pt x="12460" y="6169"/>
                    <a:pt x="12433" y="6274"/>
                    <a:pt x="12433" y="6373"/>
                  </a:cubicBezTo>
                  <a:cubicBezTo>
                    <a:pt x="12432" y="6476"/>
                    <a:pt x="12398" y="6567"/>
                    <a:pt x="12351" y="6583"/>
                  </a:cubicBezTo>
                  <a:cubicBezTo>
                    <a:pt x="12306" y="6599"/>
                    <a:pt x="12254" y="6657"/>
                    <a:pt x="12238" y="6712"/>
                  </a:cubicBezTo>
                  <a:cubicBezTo>
                    <a:pt x="12218" y="6783"/>
                    <a:pt x="12175" y="6804"/>
                    <a:pt x="12087" y="6783"/>
                  </a:cubicBezTo>
                  <a:cubicBezTo>
                    <a:pt x="12000" y="6762"/>
                    <a:pt x="11963" y="6777"/>
                    <a:pt x="11963" y="6837"/>
                  </a:cubicBezTo>
                  <a:cubicBezTo>
                    <a:pt x="11963" y="6883"/>
                    <a:pt x="11913" y="6948"/>
                    <a:pt x="11850" y="6980"/>
                  </a:cubicBezTo>
                  <a:cubicBezTo>
                    <a:pt x="11757" y="7025"/>
                    <a:pt x="11744" y="7059"/>
                    <a:pt x="11788" y="7165"/>
                  </a:cubicBezTo>
                  <a:cubicBezTo>
                    <a:pt x="11823" y="7251"/>
                    <a:pt x="11823" y="7311"/>
                    <a:pt x="11784" y="7333"/>
                  </a:cubicBezTo>
                  <a:cubicBezTo>
                    <a:pt x="11751" y="7352"/>
                    <a:pt x="11736" y="7400"/>
                    <a:pt x="11753" y="7440"/>
                  </a:cubicBezTo>
                  <a:cubicBezTo>
                    <a:pt x="11787" y="7520"/>
                    <a:pt x="11568" y="7689"/>
                    <a:pt x="11489" y="7644"/>
                  </a:cubicBezTo>
                  <a:cubicBezTo>
                    <a:pt x="11462" y="7628"/>
                    <a:pt x="11438" y="7569"/>
                    <a:pt x="11438" y="7512"/>
                  </a:cubicBezTo>
                  <a:cubicBezTo>
                    <a:pt x="11438" y="7395"/>
                    <a:pt x="11272" y="7372"/>
                    <a:pt x="11163" y="7472"/>
                  </a:cubicBezTo>
                  <a:cubicBezTo>
                    <a:pt x="11112" y="7519"/>
                    <a:pt x="11075" y="7517"/>
                    <a:pt x="11011" y="7469"/>
                  </a:cubicBezTo>
                  <a:cubicBezTo>
                    <a:pt x="10956" y="7427"/>
                    <a:pt x="10722" y="7408"/>
                    <a:pt x="10328" y="7415"/>
                  </a:cubicBezTo>
                  <a:cubicBezTo>
                    <a:pt x="9776" y="7425"/>
                    <a:pt x="9720" y="7419"/>
                    <a:pt x="9625" y="7312"/>
                  </a:cubicBezTo>
                  <a:cubicBezTo>
                    <a:pt x="9563" y="7241"/>
                    <a:pt x="9457" y="7194"/>
                    <a:pt x="9357" y="7194"/>
                  </a:cubicBezTo>
                  <a:cubicBezTo>
                    <a:pt x="9266" y="7194"/>
                    <a:pt x="9102" y="7169"/>
                    <a:pt x="8992" y="7140"/>
                  </a:cubicBezTo>
                  <a:cubicBezTo>
                    <a:pt x="8756" y="7078"/>
                    <a:pt x="8703" y="7107"/>
                    <a:pt x="8798" y="7247"/>
                  </a:cubicBezTo>
                  <a:cubicBezTo>
                    <a:pt x="8884" y="7374"/>
                    <a:pt x="8833" y="7408"/>
                    <a:pt x="8526" y="7419"/>
                  </a:cubicBezTo>
                  <a:cubicBezTo>
                    <a:pt x="8378" y="7424"/>
                    <a:pt x="8286" y="7452"/>
                    <a:pt x="8286" y="7494"/>
                  </a:cubicBezTo>
                  <a:cubicBezTo>
                    <a:pt x="8286" y="7531"/>
                    <a:pt x="8146" y="7624"/>
                    <a:pt x="7975" y="7701"/>
                  </a:cubicBezTo>
                  <a:cubicBezTo>
                    <a:pt x="7738" y="7808"/>
                    <a:pt x="7573" y="7841"/>
                    <a:pt x="7276" y="7844"/>
                  </a:cubicBezTo>
                  <a:cubicBezTo>
                    <a:pt x="6995" y="7846"/>
                    <a:pt x="6888" y="7868"/>
                    <a:pt x="6888" y="7918"/>
                  </a:cubicBezTo>
                  <a:cubicBezTo>
                    <a:pt x="6888" y="7957"/>
                    <a:pt x="6802" y="8040"/>
                    <a:pt x="6698" y="8101"/>
                  </a:cubicBezTo>
                  <a:cubicBezTo>
                    <a:pt x="6593" y="8161"/>
                    <a:pt x="6507" y="8227"/>
                    <a:pt x="6507" y="8251"/>
                  </a:cubicBezTo>
                  <a:cubicBezTo>
                    <a:pt x="6507" y="8274"/>
                    <a:pt x="6294" y="8286"/>
                    <a:pt x="6034" y="8276"/>
                  </a:cubicBezTo>
                  <a:cubicBezTo>
                    <a:pt x="5594" y="8258"/>
                    <a:pt x="5559" y="8264"/>
                    <a:pt x="5529" y="8368"/>
                  </a:cubicBezTo>
                  <a:cubicBezTo>
                    <a:pt x="5506" y="8448"/>
                    <a:pt x="5450" y="8483"/>
                    <a:pt x="5339" y="8483"/>
                  </a:cubicBezTo>
                  <a:cubicBezTo>
                    <a:pt x="5209" y="8483"/>
                    <a:pt x="5193" y="8495"/>
                    <a:pt x="5249" y="8558"/>
                  </a:cubicBezTo>
                  <a:cubicBezTo>
                    <a:pt x="5360" y="8680"/>
                    <a:pt x="5237" y="8705"/>
                    <a:pt x="4546" y="8704"/>
                  </a:cubicBezTo>
                  <a:cubicBezTo>
                    <a:pt x="4194" y="8703"/>
                    <a:pt x="3920" y="8725"/>
                    <a:pt x="3937" y="8750"/>
                  </a:cubicBezTo>
                  <a:cubicBezTo>
                    <a:pt x="3976" y="8808"/>
                    <a:pt x="3874" y="8870"/>
                    <a:pt x="3712" y="8886"/>
                  </a:cubicBezTo>
                  <a:cubicBezTo>
                    <a:pt x="3644" y="8893"/>
                    <a:pt x="3558" y="8900"/>
                    <a:pt x="3521" y="8904"/>
                  </a:cubicBezTo>
                  <a:cubicBezTo>
                    <a:pt x="3485" y="8908"/>
                    <a:pt x="3441" y="8959"/>
                    <a:pt x="3424" y="9018"/>
                  </a:cubicBezTo>
                  <a:cubicBezTo>
                    <a:pt x="3397" y="9115"/>
                    <a:pt x="3345" y="9125"/>
                    <a:pt x="2892" y="9125"/>
                  </a:cubicBezTo>
                  <a:cubicBezTo>
                    <a:pt x="2616" y="9125"/>
                    <a:pt x="2371" y="9124"/>
                    <a:pt x="2349" y="9122"/>
                  </a:cubicBezTo>
                  <a:cubicBezTo>
                    <a:pt x="2326" y="9119"/>
                    <a:pt x="2288" y="9167"/>
                    <a:pt x="2263" y="9229"/>
                  </a:cubicBezTo>
                  <a:cubicBezTo>
                    <a:pt x="2225" y="9325"/>
                    <a:pt x="2170" y="9343"/>
                    <a:pt x="1867" y="9343"/>
                  </a:cubicBezTo>
                  <a:cubicBezTo>
                    <a:pt x="1630" y="9343"/>
                    <a:pt x="1520" y="9362"/>
                    <a:pt x="1529" y="9404"/>
                  </a:cubicBezTo>
                  <a:cubicBezTo>
                    <a:pt x="1546" y="9475"/>
                    <a:pt x="1336" y="9542"/>
                    <a:pt x="1075" y="9550"/>
                  </a:cubicBezTo>
                  <a:cubicBezTo>
                    <a:pt x="920" y="9555"/>
                    <a:pt x="900" y="9574"/>
                    <a:pt x="908" y="9704"/>
                  </a:cubicBezTo>
                  <a:cubicBezTo>
                    <a:pt x="913" y="9785"/>
                    <a:pt x="886" y="9888"/>
                    <a:pt x="846" y="9932"/>
                  </a:cubicBezTo>
                  <a:cubicBezTo>
                    <a:pt x="723" y="10069"/>
                    <a:pt x="692" y="10481"/>
                    <a:pt x="800" y="10553"/>
                  </a:cubicBezTo>
                  <a:cubicBezTo>
                    <a:pt x="933" y="10643"/>
                    <a:pt x="854" y="10772"/>
                    <a:pt x="644" y="10810"/>
                  </a:cubicBezTo>
                  <a:cubicBezTo>
                    <a:pt x="496" y="10838"/>
                    <a:pt x="465" y="10870"/>
                    <a:pt x="462" y="10992"/>
                  </a:cubicBezTo>
                  <a:cubicBezTo>
                    <a:pt x="441" y="11864"/>
                    <a:pt x="437" y="11892"/>
                    <a:pt x="341" y="11878"/>
                  </a:cubicBezTo>
                  <a:cubicBezTo>
                    <a:pt x="287" y="11870"/>
                    <a:pt x="235" y="11909"/>
                    <a:pt x="217" y="11971"/>
                  </a:cubicBezTo>
                  <a:cubicBezTo>
                    <a:pt x="200" y="12030"/>
                    <a:pt x="142" y="12081"/>
                    <a:pt x="89" y="12081"/>
                  </a:cubicBezTo>
                  <a:cubicBezTo>
                    <a:pt x="5" y="12081"/>
                    <a:pt x="-4" y="12154"/>
                    <a:pt x="11" y="12685"/>
                  </a:cubicBezTo>
                  <a:cubicBezTo>
                    <a:pt x="24" y="13133"/>
                    <a:pt x="49" y="13288"/>
                    <a:pt x="104" y="13288"/>
                  </a:cubicBezTo>
                  <a:cubicBezTo>
                    <a:pt x="146" y="13288"/>
                    <a:pt x="198" y="13313"/>
                    <a:pt x="221" y="13345"/>
                  </a:cubicBezTo>
                  <a:cubicBezTo>
                    <a:pt x="244" y="13377"/>
                    <a:pt x="308" y="13419"/>
                    <a:pt x="365" y="13438"/>
                  </a:cubicBezTo>
                  <a:cubicBezTo>
                    <a:pt x="519" y="13490"/>
                    <a:pt x="508" y="13957"/>
                    <a:pt x="353" y="13995"/>
                  </a:cubicBezTo>
                  <a:cubicBezTo>
                    <a:pt x="292" y="14010"/>
                    <a:pt x="229" y="14067"/>
                    <a:pt x="213" y="14123"/>
                  </a:cubicBezTo>
                  <a:cubicBezTo>
                    <a:pt x="197" y="14180"/>
                    <a:pt x="144" y="14227"/>
                    <a:pt x="93" y="14227"/>
                  </a:cubicBezTo>
                  <a:cubicBezTo>
                    <a:pt x="12" y="14227"/>
                    <a:pt x="-1" y="14330"/>
                    <a:pt x="0" y="15019"/>
                  </a:cubicBezTo>
                  <a:lnTo>
                    <a:pt x="0" y="15812"/>
                  </a:lnTo>
                  <a:lnTo>
                    <a:pt x="190" y="15894"/>
                  </a:lnTo>
                  <a:cubicBezTo>
                    <a:pt x="364" y="15972"/>
                    <a:pt x="382" y="16010"/>
                    <a:pt x="431" y="16340"/>
                  </a:cubicBezTo>
                  <a:cubicBezTo>
                    <a:pt x="460" y="16537"/>
                    <a:pt x="512" y="16697"/>
                    <a:pt x="547" y="16697"/>
                  </a:cubicBezTo>
                  <a:cubicBezTo>
                    <a:pt x="582" y="16698"/>
                    <a:pt x="674" y="16760"/>
                    <a:pt x="753" y="16837"/>
                  </a:cubicBezTo>
                  <a:cubicBezTo>
                    <a:pt x="900" y="16979"/>
                    <a:pt x="934" y="17256"/>
                    <a:pt x="815" y="17365"/>
                  </a:cubicBezTo>
                  <a:cubicBezTo>
                    <a:pt x="741" y="17433"/>
                    <a:pt x="740" y="17915"/>
                    <a:pt x="815" y="17958"/>
                  </a:cubicBezTo>
                  <a:cubicBezTo>
                    <a:pt x="847" y="17976"/>
                    <a:pt x="873" y="18046"/>
                    <a:pt x="873" y="18115"/>
                  </a:cubicBezTo>
                  <a:cubicBezTo>
                    <a:pt x="873" y="18285"/>
                    <a:pt x="1003" y="18371"/>
                    <a:pt x="1297" y="18393"/>
                  </a:cubicBezTo>
                  <a:cubicBezTo>
                    <a:pt x="1433" y="18404"/>
                    <a:pt x="1571" y="18447"/>
                    <a:pt x="1603" y="18486"/>
                  </a:cubicBezTo>
                  <a:cubicBezTo>
                    <a:pt x="1635" y="18525"/>
                    <a:pt x="1707" y="18570"/>
                    <a:pt x="1762" y="18590"/>
                  </a:cubicBezTo>
                  <a:cubicBezTo>
                    <a:pt x="1819" y="18609"/>
                    <a:pt x="1850" y="18658"/>
                    <a:pt x="1832" y="18700"/>
                  </a:cubicBezTo>
                  <a:cubicBezTo>
                    <a:pt x="1810" y="18753"/>
                    <a:pt x="1845" y="18779"/>
                    <a:pt x="1949" y="18779"/>
                  </a:cubicBezTo>
                  <a:cubicBezTo>
                    <a:pt x="2145" y="18779"/>
                    <a:pt x="2741" y="19047"/>
                    <a:pt x="2741" y="19136"/>
                  </a:cubicBezTo>
                  <a:cubicBezTo>
                    <a:pt x="2741" y="19174"/>
                    <a:pt x="2704" y="19238"/>
                    <a:pt x="2656" y="19275"/>
                  </a:cubicBezTo>
                  <a:cubicBezTo>
                    <a:pt x="2607" y="19312"/>
                    <a:pt x="2566" y="19328"/>
                    <a:pt x="2566" y="19311"/>
                  </a:cubicBezTo>
                  <a:cubicBezTo>
                    <a:pt x="2566" y="19294"/>
                    <a:pt x="2503" y="19340"/>
                    <a:pt x="2423" y="19414"/>
                  </a:cubicBezTo>
                  <a:cubicBezTo>
                    <a:pt x="2145" y="19670"/>
                    <a:pt x="2262" y="20074"/>
                    <a:pt x="2617" y="20078"/>
                  </a:cubicBezTo>
                  <a:cubicBezTo>
                    <a:pt x="2702" y="20079"/>
                    <a:pt x="2765" y="20117"/>
                    <a:pt x="2784" y="20182"/>
                  </a:cubicBezTo>
                  <a:cubicBezTo>
                    <a:pt x="2805" y="20258"/>
                    <a:pt x="2838" y="20275"/>
                    <a:pt x="2908" y="20243"/>
                  </a:cubicBezTo>
                  <a:cubicBezTo>
                    <a:pt x="3135" y="20138"/>
                    <a:pt x="3307" y="20082"/>
                    <a:pt x="3444" y="20068"/>
                  </a:cubicBezTo>
                  <a:cubicBezTo>
                    <a:pt x="3575" y="20054"/>
                    <a:pt x="3591" y="20023"/>
                    <a:pt x="3607" y="19782"/>
                  </a:cubicBezTo>
                  <a:cubicBezTo>
                    <a:pt x="3616" y="19634"/>
                    <a:pt x="3655" y="19490"/>
                    <a:pt x="3696" y="19461"/>
                  </a:cubicBezTo>
                  <a:cubicBezTo>
                    <a:pt x="3738" y="19431"/>
                    <a:pt x="3786" y="19374"/>
                    <a:pt x="3801" y="19332"/>
                  </a:cubicBezTo>
                  <a:cubicBezTo>
                    <a:pt x="3833" y="19242"/>
                    <a:pt x="4065" y="19200"/>
                    <a:pt x="4115" y="19275"/>
                  </a:cubicBezTo>
                  <a:cubicBezTo>
                    <a:pt x="4135" y="19304"/>
                    <a:pt x="4327" y="19329"/>
                    <a:pt x="4546" y="19329"/>
                  </a:cubicBezTo>
                  <a:cubicBezTo>
                    <a:pt x="4939" y="19329"/>
                    <a:pt x="5280" y="19428"/>
                    <a:pt x="5280" y="19543"/>
                  </a:cubicBezTo>
                  <a:cubicBezTo>
                    <a:pt x="5280" y="19584"/>
                    <a:pt x="5792" y="19864"/>
                    <a:pt x="5867" y="19864"/>
                  </a:cubicBezTo>
                  <a:cubicBezTo>
                    <a:pt x="5873" y="19864"/>
                    <a:pt x="5893" y="19816"/>
                    <a:pt x="5909" y="19757"/>
                  </a:cubicBezTo>
                  <a:cubicBezTo>
                    <a:pt x="5927" y="19696"/>
                    <a:pt x="5988" y="19650"/>
                    <a:pt x="6053" y="19650"/>
                  </a:cubicBezTo>
                  <a:cubicBezTo>
                    <a:pt x="6192" y="19650"/>
                    <a:pt x="6476" y="19882"/>
                    <a:pt x="6476" y="19996"/>
                  </a:cubicBezTo>
                  <a:cubicBezTo>
                    <a:pt x="6476" y="20042"/>
                    <a:pt x="6512" y="20078"/>
                    <a:pt x="6554" y="20078"/>
                  </a:cubicBezTo>
                  <a:cubicBezTo>
                    <a:pt x="6596" y="20078"/>
                    <a:pt x="6691" y="20153"/>
                    <a:pt x="6764" y="20243"/>
                  </a:cubicBezTo>
                  <a:cubicBezTo>
                    <a:pt x="6922" y="20439"/>
                    <a:pt x="6921" y="20812"/>
                    <a:pt x="6764" y="20789"/>
                  </a:cubicBezTo>
                  <a:cubicBezTo>
                    <a:pt x="6642" y="20771"/>
                    <a:pt x="6626" y="21066"/>
                    <a:pt x="6744" y="21157"/>
                  </a:cubicBezTo>
                  <a:cubicBezTo>
                    <a:pt x="6790" y="21192"/>
                    <a:pt x="6830" y="21250"/>
                    <a:pt x="6830" y="21289"/>
                  </a:cubicBezTo>
                  <a:cubicBezTo>
                    <a:pt x="6830" y="21327"/>
                    <a:pt x="6900" y="21369"/>
                    <a:pt x="6989" y="21378"/>
                  </a:cubicBezTo>
                  <a:cubicBezTo>
                    <a:pt x="7077" y="21387"/>
                    <a:pt x="7152" y="21423"/>
                    <a:pt x="7156" y="21460"/>
                  </a:cubicBezTo>
                  <a:cubicBezTo>
                    <a:pt x="7160" y="21497"/>
                    <a:pt x="7167" y="21539"/>
                    <a:pt x="7171" y="21549"/>
                  </a:cubicBezTo>
                  <a:cubicBezTo>
                    <a:pt x="7175" y="21560"/>
                    <a:pt x="7265" y="21560"/>
                    <a:pt x="7369" y="21553"/>
                  </a:cubicBezTo>
                  <a:cubicBezTo>
                    <a:pt x="7474" y="21546"/>
                    <a:pt x="7604" y="21538"/>
                    <a:pt x="7660" y="21535"/>
                  </a:cubicBezTo>
                  <a:cubicBezTo>
                    <a:pt x="7733" y="21531"/>
                    <a:pt x="7761" y="21483"/>
                    <a:pt x="7761" y="21371"/>
                  </a:cubicBezTo>
                  <a:cubicBezTo>
                    <a:pt x="7761" y="21284"/>
                    <a:pt x="7801" y="21191"/>
                    <a:pt x="7847" y="21167"/>
                  </a:cubicBezTo>
                  <a:cubicBezTo>
                    <a:pt x="7895" y="21143"/>
                    <a:pt x="7937" y="21024"/>
                    <a:pt x="7948" y="20885"/>
                  </a:cubicBezTo>
                  <a:cubicBezTo>
                    <a:pt x="7965" y="20668"/>
                    <a:pt x="7980" y="20642"/>
                    <a:pt x="8111" y="20642"/>
                  </a:cubicBezTo>
                  <a:cubicBezTo>
                    <a:pt x="8225" y="20642"/>
                    <a:pt x="8260" y="20674"/>
                    <a:pt x="8274" y="20785"/>
                  </a:cubicBezTo>
                  <a:lnTo>
                    <a:pt x="8293" y="20928"/>
                  </a:lnTo>
                  <a:lnTo>
                    <a:pt x="8942" y="20935"/>
                  </a:lnTo>
                  <a:cubicBezTo>
                    <a:pt x="9298" y="20939"/>
                    <a:pt x="9610" y="20955"/>
                    <a:pt x="9637" y="20971"/>
                  </a:cubicBezTo>
                  <a:cubicBezTo>
                    <a:pt x="9664" y="20986"/>
                    <a:pt x="9687" y="21070"/>
                    <a:pt x="9687" y="21157"/>
                  </a:cubicBezTo>
                  <a:cubicBezTo>
                    <a:pt x="9687" y="21335"/>
                    <a:pt x="9794" y="21374"/>
                    <a:pt x="10184" y="21346"/>
                  </a:cubicBezTo>
                  <a:cubicBezTo>
                    <a:pt x="10478" y="21325"/>
                    <a:pt x="10471" y="21326"/>
                    <a:pt x="10402" y="21246"/>
                  </a:cubicBezTo>
                  <a:cubicBezTo>
                    <a:pt x="10333" y="21167"/>
                    <a:pt x="10398" y="20966"/>
                    <a:pt x="10495" y="20957"/>
                  </a:cubicBezTo>
                  <a:cubicBezTo>
                    <a:pt x="10532" y="20953"/>
                    <a:pt x="10654" y="20950"/>
                    <a:pt x="10767" y="20946"/>
                  </a:cubicBezTo>
                  <a:cubicBezTo>
                    <a:pt x="10900" y="20941"/>
                    <a:pt x="10973" y="20913"/>
                    <a:pt x="10973" y="20864"/>
                  </a:cubicBezTo>
                  <a:cubicBezTo>
                    <a:pt x="10973" y="20822"/>
                    <a:pt x="11109" y="20722"/>
                    <a:pt x="11275" y="20646"/>
                  </a:cubicBezTo>
                  <a:cubicBezTo>
                    <a:pt x="11512" y="20537"/>
                    <a:pt x="11664" y="20507"/>
                    <a:pt x="11974" y="20507"/>
                  </a:cubicBezTo>
                  <a:cubicBezTo>
                    <a:pt x="12279" y="20507"/>
                    <a:pt x="12374" y="20491"/>
                    <a:pt x="12374" y="20432"/>
                  </a:cubicBezTo>
                  <a:cubicBezTo>
                    <a:pt x="12374" y="20334"/>
                    <a:pt x="12691" y="20185"/>
                    <a:pt x="12902" y="20185"/>
                  </a:cubicBezTo>
                  <a:cubicBezTo>
                    <a:pt x="12992" y="20185"/>
                    <a:pt x="13084" y="20161"/>
                    <a:pt x="13104" y="20132"/>
                  </a:cubicBezTo>
                  <a:cubicBezTo>
                    <a:pt x="13124" y="20102"/>
                    <a:pt x="13269" y="20078"/>
                    <a:pt x="13427" y="20078"/>
                  </a:cubicBezTo>
                  <a:cubicBezTo>
                    <a:pt x="13653" y="20078"/>
                    <a:pt x="13723" y="20056"/>
                    <a:pt x="13772" y="19971"/>
                  </a:cubicBezTo>
                  <a:cubicBezTo>
                    <a:pt x="13814" y="19899"/>
                    <a:pt x="13897" y="19865"/>
                    <a:pt x="14024" y="19864"/>
                  </a:cubicBezTo>
                  <a:cubicBezTo>
                    <a:pt x="14128" y="19863"/>
                    <a:pt x="14278" y="19815"/>
                    <a:pt x="14358" y="19757"/>
                  </a:cubicBezTo>
                  <a:cubicBezTo>
                    <a:pt x="14460" y="19684"/>
                    <a:pt x="14595" y="19651"/>
                    <a:pt x="14809" y="19650"/>
                  </a:cubicBezTo>
                  <a:cubicBezTo>
                    <a:pt x="15036" y="19649"/>
                    <a:pt x="15116" y="19629"/>
                    <a:pt x="15116" y="19571"/>
                  </a:cubicBezTo>
                  <a:cubicBezTo>
                    <a:pt x="15116" y="19436"/>
                    <a:pt x="15237" y="19419"/>
                    <a:pt x="15372" y="19536"/>
                  </a:cubicBezTo>
                  <a:cubicBezTo>
                    <a:pt x="15502" y="19648"/>
                    <a:pt x="15616" y="19690"/>
                    <a:pt x="15558" y="19604"/>
                  </a:cubicBezTo>
                  <a:cubicBezTo>
                    <a:pt x="15496" y="19510"/>
                    <a:pt x="15708" y="19329"/>
                    <a:pt x="15877" y="19329"/>
                  </a:cubicBezTo>
                  <a:cubicBezTo>
                    <a:pt x="15969" y="19329"/>
                    <a:pt x="16059" y="19305"/>
                    <a:pt x="16078" y="19275"/>
                  </a:cubicBezTo>
                  <a:cubicBezTo>
                    <a:pt x="16098" y="19246"/>
                    <a:pt x="16259" y="19222"/>
                    <a:pt x="16436" y="19222"/>
                  </a:cubicBezTo>
                  <a:cubicBezTo>
                    <a:pt x="16624" y="19221"/>
                    <a:pt x="16743" y="19198"/>
                    <a:pt x="16723" y="19168"/>
                  </a:cubicBezTo>
                  <a:cubicBezTo>
                    <a:pt x="16704" y="19140"/>
                    <a:pt x="16743" y="19093"/>
                    <a:pt x="16808" y="19061"/>
                  </a:cubicBezTo>
                  <a:cubicBezTo>
                    <a:pt x="16874" y="19029"/>
                    <a:pt x="16925" y="19016"/>
                    <a:pt x="16925" y="19036"/>
                  </a:cubicBezTo>
                  <a:cubicBezTo>
                    <a:pt x="16925" y="19055"/>
                    <a:pt x="16960" y="19044"/>
                    <a:pt x="17003" y="19011"/>
                  </a:cubicBezTo>
                  <a:cubicBezTo>
                    <a:pt x="17046" y="18978"/>
                    <a:pt x="17107" y="18971"/>
                    <a:pt x="17135" y="18993"/>
                  </a:cubicBezTo>
                  <a:cubicBezTo>
                    <a:pt x="17163" y="19015"/>
                    <a:pt x="17152" y="18992"/>
                    <a:pt x="17111" y="18943"/>
                  </a:cubicBezTo>
                  <a:cubicBezTo>
                    <a:pt x="16996" y="18804"/>
                    <a:pt x="17103" y="18778"/>
                    <a:pt x="17768" y="18786"/>
                  </a:cubicBezTo>
                  <a:cubicBezTo>
                    <a:pt x="18335" y="18793"/>
                    <a:pt x="18374" y="18787"/>
                    <a:pt x="18404" y="18679"/>
                  </a:cubicBezTo>
                  <a:cubicBezTo>
                    <a:pt x="18422" y="18616"/>
                    <a:pt x="18462" y="18579"/>
                    <a:pt x="18494" y="18597"/>
                  </a:cubicBezTo>
                  <a:cubicBezTo>
                    <a:pt x="18526" y="18615"/>
                    <a:pt x="18571" y="18605"/>
                    <a:pt x="18591" y="18575"/>
                  </a:cubicBezTo>
                  <a:cubicBezTo>
                    <a:pt x="18611" y="18545"/>
                    <a:pt x="18864" y="18522"/>
                    <a:pt x="19173" y="18522"/>
                  </a:cubicBezTo>
                  <a:lnTo>
                    <a:pt x="19724" y="18522"/>
                  </a:lnTo>
                  <a:lnTo>
                    <a:pt x="19775" y="18347"/>
                  </a:lnTo>
                  <a:cubicBezTo>
                    <a:pt x="19803" y="18251"/>
                    <a:pt x="19859" y="18179"/>
                    <a:pt x="19895" y="18186"/>
                  </a:cubicBezTo>
                  <a:cubicBezTo>
                    <a:pt x="19934" y="18194"/>
                    <a:pt x="19961" y="18134"/>
                    <a:pt x="19961" y="18043"/>
                  </a:cubicBezTo>
                  <a:cubicBezTo>
                    <a:pt x="19961" y="17852"/>
                    <a:pt x="20050" y="17788"/>
                    <a:pt x="20132" y="17918"/>
                  </a:cubicBezTo>
                  <a:cubicBezTo>
                    <a:pt x="20195" y="18017"/>
                    <a:pt x="20219" y="17567"/>
                    <a:pt x="20198" y="16712"/>
                  </a:cubicBezTo>
                  <a:cubicBezTo>
                    <a:pt x="20187" y="16242"/>
                    <a:pt x="20218" y="16178"/>
                    <a:pt x="20404" y="16290"/>
                  </a:cubicBezTo>
                  <a:cubicBezTo>
                    <a:pt x="20480" y="16336"/>
                    <a:pt x="20569" y="16376"/>
                    <a:pt x="20602" y="16376"/>
                  </a:cubicBezTo>
                  <a:cubicBezTo>
                    <a:pt x="20642" y="16376"/>
                    <a:pt x="20660" y="16006"/>
                    <a:pt x="20660" y="15302"/>
                  </a:cubicBezTo>
                  <a:lnTo>
                    <a:pt x="20660" y="14227"/>
                  </a:lnTo>
                  <a:lnTo>
                    <a:pt x="20493" y="14227"/>
                  </a:lnTo>
                  <a:cubicBezTo>
                    <a:pt x="20130" y="14227"/>
                    <a:pt x="20127" y="13950"/>
                    <a:pt x="20489" y="13877"/>
                  </a:cubicBezTo>
                  <a:cubicBezTo>
                    <a:pt x="20583" y="13858"/>
                    <a:pt x="20663" y="13825"/>
                    <a:pt x="20664" y="13806"/>
                  </a:cubicBezTo>
                  <a:cubicBezTo>
                    <a:pt x="20669" y="13698"/>
                    <a:pt x="20673" y="12194"/>
                    <a:pt x="20668" y="12074"/>
                  </a:cubicBezTo>
                  <a:cubicBezTo>
                    <a:pt x="20662" y="11907"/>
                    <a:pt x="20434" y="11817"/>
                    <a:pt x="20353" y="11949"/>
                  </a:cubicBezTo>
                  <a:cubicBezTo>
                    <a:pt x="20227" y="12157"/>
                    <a:pt x="20193" y="11917"/>
                    <a:pt x="20218" y="11003"/>
                  </a:cubicBezTo>
                  <a:cubicBezTo>
                    <a:pt x="20232" y="10474"/>
                    <a:pt x="20223" y="10050"/>
                    <a:pt x="20198" y="10064"/>
                  </a:cubicBezTo>
                  <a:cubicBezTo>
                    <a:pt x="20145" y="10094"/>
                    <a:pt x="19994" y="9945"/>
                    <a:pt x="19942" y="9811"/>
                  </a:cubicBezTo>
                  <a:cubicBezTo>
                    <a:pt x="19922" y="9759"/>
                    <a:pt x="19874" y="9721"/>
                    <a:pt x="19833" y="9729"/>
                  </a:cubicBezTo>
                  <a:cubicBezTo>
                    <a:pt x="19792" y="9736"/>
                    <a:pt x="19760" y="9704"/>
                    <a:pt x="19763" y="9657"/>
                  </a:cubicBezTo>
                  <a:cubicBezTo>
                    <a:pt x="19768" y="9592"/>
                    <a:pt x="19717" y="9574"/>
                    <a:pt x="19558" y="9579"/>
                  </a:cubicBezTo>
                  <a:cubicBezTo>
                    <a:pt x="19392" y="9583"/>
                    <a:pt x="19335" y="9556"/>
                    <a:pt x="19290" y="9461"/>
                  </a:cubicBezTo>
                  <a:cubicBezTo>
                    <a:pt x="19258" y="9394"/>
                    <a:pt x="19184" y="9343"/>
                    <a:pt x="19127" y="9343"/>
                  </a:cubicBezTo>
                  <a:cubicBezTo>
                    <a:pt x="18990" y="9343"/>
                    <a:pt x="18944" y="9216"/>
                    <a:pt x="19026" y="9075"/>
                  </a:cubicBezTo>
                  <a:cubicBezTo>
                    <a:pt x="19079" y="8984"/>
                    <a:pt x="19111" y="8976"/>
                    <a:pt x="19204" y="9022"/>
                  </a:cubicBezTo>
                  <a:cubicBezTo>
                    <a:pt x="19307" y="9072"/>
                    <a:pt x="19321" y="9058"/>
                    <a:pt x="19321" y="8897"/>
                  </a:cubicBezTo>
                  <a:cubicBezTo>
                    <a:pt x="19321" y="8798"/>
                    <a:pt x="19288" y="8692"/>
                    <a:pt x="19251" y="8658"/>
                  </a:cubicBezTo>
                  <a:cubicBezTo>
                    <a:pt x="19200" y="8611"/>
                    <a:pt x="19201" y="8577"/>
                    <a:pt x="19251" y="8522"/>
                  </a:cubicBezTo>
                  <a:cubicBezTo>
                    <a:pt x="19296" y="8472"/>
                    <a:pt x="19305" y="8281"/>
                    <a:pt x="19282" y="7933"/>
                  </a:cubicBezTo>
                  <a:cubicBezTo>
                    <a:pt x="19258" y="7571"/>
                    <a:pt x="19269" y="7410"/>
                    <a:pt x="19317" y="7383"/>
                  </a:cubicBezTo>
                  <a:cubicBezTo>
                    <a:pt x="19418" y="7326"/>
                    <a:pt x="20019" y="7342"/>
                    <a:pt x="20101" y="7404"/>
                  </a:cubicBezTo>
                  <a:cubicBezTo>
                    <a:pt x="20149" y="7441"/>
                    <a:pt x="20240" y="7443"/>
                    <a:pt x="20373" y="7408"/>
                  </a:cubicBezTo>
                  <a:cubicBezTo>
                    <a:pt x="20483" y="7379"/>
                    <a:pt x="20802" y="7354"/>
                    <a:pt x="21083" y="7354"/>
                  </a:cubicBezTo>
                  <a:lnTo>
                    <a:pt x="21596" y="7354"/>
                  </a:lnTo>
                  <a:lnTo>
                    <a:pt x="21596" y="6744"/>
                  </a:lnTo>
                  <a:cubicBezTo>
                    <a:pt x="21596" y="6178"/>
                    <a:pt x="21588" y="6131"/>
                    <a:pt x="21480" y="6105"/>
                  </a:cubicBezTo>
                  <a:cubicBezTo>
                    <a:pt x="21394" y="6084"/>
                    <a:pt x="21361" y="6029"/>
                    <a:pt x="21355" y="5898"/>
                  </a:cubicBezTo>
                  <a:cubicBezTo>
                    <a:pt x="21349" y="5755"/>
                    <a:pt x="21339" y="5745"/>
                    <a:pt x="21320" y="5851"/>
                  </a:cubicBezTo>
                  <a:cubicBezTo>
                    <a:pt x="21231" y="6350"/>
                    <a:pt x="21123" y="6131"/>
                    <a:pt x="21122" y="5452"/>
                  </a:cubicBezTo>
                  <a:cubicBezTo>
                    <a:pt x="21122" y="5018"/>
                    <a:pt x="21103" y="4883"/>
                    <a:pt x="21049" y="4902"/>
                  </a:cubicBezTo>
                  <a:cubicBezTo>
                    <a:pt x="21009" y="4916"/>
                    <a:pt x="20915" y="4867"/>
                    <a:pt x="20839" y="4795"/>
                  </a:cubicBezTo>
                  <a:cubicBezTo>
                    <a:pt x="20729" y="4689"/>
                    <a:pt x="20653" y="4668"/>
                    <a:pt x="20462" y="4680"/>
                  </a:cubicBezTo>
                  <a:cubicBezTo>
                    <a:pt x="20260" y="4694"/>
                    <a:pt x="20221" y="4678"/>
                    <a:pt x="20206" y="4584"/>
                  </a:cubicBezTo>
                  <a:cubicBezTo>
                    <a:pt x="20190" y="4484"/>
                    <a:pt x="20142" y="4474"/>
                    <a:pt x="19697" y="4463"/>
                  </a:cubicBezTo>
                  <a:cubicBezTo>
                    <a:pt x="19120" y="4448"/>
                    <a:pt x="18851" y="4351"/>
                    <a:pt x="18851" y="4159"/>
                  </a:cubicBezTo>
                  <a:cubicBezTo>
                    <a:pt x="18851" y="4051"/>
                    <a:pt x="18820" y="4031"/>
                    <a:pt x="18633" y="4016"/>
                  </a:cubicBezTo>
                  <a:cubicBezTo>
                    <a:pt x="18426" y="4001"/>
                    <a:pt x="18414" y="3989"/>
                    <a:pt x="18397" y="3799"/>
                  </a:cubicBezTo>
                  <a:cubicBezTo>
                    <a:pt x="18376" y="3574"/>
                    <a:pt x="18371" y="3571"/>
                    <a:pt x="18210" y="3663"/>
                  </a:cubicBezTo>
                  <a:cubicBezTo>
                    <a:pt x="18120" y="3715"/>
                    <a:pt x="18080" y="3715"/>
                    <a:pt x="18024" y="3663"/>
                  </a:cubicBezTo>
                  <a:cubicBezTo>
                    <a:pt x="17984" y="3627"/>
                    <a:pt x="17855" y="3599"/>
                    <a:pt x="17736" y="3599"/>
                  </a:cubicBezTo>
                  <a:cubicBezTo>
                    <a:pt x="17576" y="3599"/>
                    <a:pt x="17499" y="3566"/>
                    <a:pt x="17434" y="3474"/>
                  </a:cubicBezTo>
                  <a:cubicBezTo>
                    <a:pt x="17344" y="3348"/>
                    <a:pt x="17328" y="3046"/>
                    <a:pt x="17406" y="2974"/>
                  </a:cubicBezTo>
                  <a:cubicBezTo>
                    <a:pt x="17482" y="2904"/>
                    <a:pt x="17459" y="1513"/>
                    <a:pt x="17379" y="1396"/>
                  </a:cubicBezTo>
                  <a:cubicBezTo>
                    <a:pt x="17324" y="1315"/>
                    <a:pt x="17321" y="1266"/>
                    <a:pt x="17371" y="1192"/>
                  </a:cubicBezTo>
                  <a:cubicBezTo>
                    <a:pt x="17428" y="1109"/>
                    <a:pt x="17415" y="1085"/>
                    <a:pt x="17271" y="1035"/>
                  </a:cubicBezTo>
                  <a:cubicBezTo>
                    <a:pt x="17104" y="977"/>
                    <a:pt x="17044" y="843"/>
                    <a:pt x="17158" y="778"/>
                  </a:cubicBezTo>
                  <a:cubicBezTo>
                    <a:pt x="17190" y="760"/>
                    <a:pt x="17216" y="669"/>
                    <a:pt x="17216" y="575"/>
                  </a:cubicBezTo>
                  <a:cubicBezTo>
                    <a:pt x="17216" y="433"/>
                    <a:pt x="17186" y="387"/>
                    <a:pt x="17030" y="321"/>
                  </a:cubicBezTo>
                  <a:cubicBezTo>
                    <a:pt x="16819" y="232"/>
                    <a:pt x="16801" y="230"/>
                    <a:pt x="16525" y="221"/>
                  </a:cubicBezTo>
                  <a:cubicBezTo>
                    <a:pt x="16382" y="217"/>
                    <a:pt x="16322" y="186"/>
                    <a:pt x="16300" y="107"/>
                  </a:cubicBezTo>
                  <a:cubicBezTo>
                    <a:pt x="16268" y="-5"/>
                    <a:pt x="16083" y="-40"/>
                    <a:pt x="16020" y="54"/>
                  </a:cubicBezTo>
                  <a:cubicBezTo>
                    <a:pt x="15973" y="123"/>
                    <a:pt x="15310" y="123"/>
                    <a:pt x="15263" y="54"/>
                  </a:cubicBezTo>
                  <a:cubicBezTo>
                    <a:pt x="15243" y="24"/>
                    <a:pt x="15174" y="0"/>
                    <a:pt x="15112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42" name="イメージ" descr="イメージ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673514" y="1403989"/>
              <a:ext cx="1272877" cy="11560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FPF2YMQ12_Short_Multiplet_Prototype_Conf_Q_pdf.png" descr="FPF2YMQ12_Short_Multiplet_Prototype_Conf_Q_pdf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994" t="4750" r="4492" b="1215"/>
            <a:stretch>
              <a:fillRect/>
            </a:stretch>
          </p:blipFill>
          <p:spPr>
            <a:xfrm>
              <a:off x="5666275" y="1321622"/>
              <a:ext cx="861033" cy="1323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587" extrusionOk="0">
                  <a:moveTo>
                    <a:pt x="10495" y="0"/>
                  </a:moveTo>
                  <a:cubicBezTo>
                    <a:pt x="10429" y="3"/>
                    <a:pt x="10354" y="26"/>
                    <a:pt x="10220" y="67"/>
                  </a:cubicBezTo>
                  <a:cubicBezTo>
                    <a:pt x="9914" y="162"/>
                    <a:pt x="9889" y="185"/>
                    <a:pt x="9988" y="288"/>
                  </a:cubicBezTo>
                  <a:cubicBezTo>
                    <a:pt x="10024" y="325"/>
                    <a:pt x="10020" y="390"/>
                    <a:pt x="9979" y="449"/>
                  </a:cubicBezTo>
                  <a:cubicBezTo>
                    <a:pt x="9893" y="573"/>
                    <a:pt x="9998" y="713"/>
                    <a:pt x="10175" y="713"/>
                  </a:cubicBezTo>
                  <a:cubicBezTo>
                    <a:pt x="10285" y="713"/>
                    <a:pt x="10294" y="748"/>
                    <a:pt x="10273" y="1048"/>
                  </a:cubicBezTo>
                  <a:cubicBezTo>
                    <a:pt x="10260" y="1232"/>
                    <a:pt x="10223" y="1402"/>
                    <a:pt x="10188" y="1426"/>
                  </a:cubicBezTo>
                  <a:cubicBezTo>
                    <a:pt x="10090" y="1494"/>
                    <a:pt x="9893" y="1390"/>
                    <a:pt x="9868" y="1256"/>
                  </a:cubicBezTo>
                  <a:cubicBezTo>
                    <a:pt x="9842" y="1111"/>
                    <a:pt x="9497" y="874"/>
                    <a:pt x="9299" y="866"/>
                  </a:cubicBezTo>
                  <a:cubicBezTo>
                    <a:pt x="8450" y="833"/>
                    <a:pt x="8133" y="995"/>
                    <a:pt x="8152" y="1461"/>
                  </a:cubicBezTo>
                  <a:cubicBezTo>
                    <a:pt x="8161" y="1700"/>
                    <a:pt x="8148" y="1723"/>
                    <a:pt x="7969" y="1784"/>
                  </a:cubicBezTo>
                  <a:cubicBezTo>
                    <a:pt x="7864" y="1820"/>
                    <a:pt x="7698" y="1910"/>
                    <a:pt x="7600" y="1987"/>
                  </a:cubicBezTo>
                  <a:cubicBezTo>
                    <a:pt x="7427" y="2123"/>
                    <a:pt x="7427" y="2139"/>
                    <a:pt x="7427" y="2788"/>
                  </a:cubicBezTo>
                  <a:lnTo>
                    <a:pt x="7427" y="3448"/>
                  </a:lnTo>
                  <a:lnTo>
                    <a:pt x="7240" y="3533"/>
                  </a:lnTo>
                  <a:cubicBezTo>
                    <a:pt x="6825" y="3720"/>
                    <a:pt x="6038" y="3937"/>
                    <a:pt x="5857" y="3914"/>
                  </a:cubicBezTo>
                  <a:cubicBezTo>
                    <a:pt x="5591" y="3880"/>
                    <a:pt x="4983" y="4081"/>
                    <a:pt x="4759" y="4275"/>
                  </a:cubicBezTo>
                  <a:cubicBezTo>
                    <a:pt x="4656" y="4364"/>
                    <a:pt x="4536" y="4437"/>
                    <a:pt x="4492" y="4437"/>
                  </a:cubicBezTo>
                  <a:cubicBezTo>
                    <a:pt x="4447" y="4437"/>
                    <a:pt x="4133" y="4558"/>
                    <a:pt x="3798" y="4704"/>
                  </a:cubicBezTo>
                  <a:cubicBezTo>
                    <a:pt x="2171" y="5411"/>
                    <a:pt x="807" y="6765"/>
                    <a:pt x="227" y="8248"/>
                  </a:cubicBezTo>
                  <a:cubicBezTo>
                    <a:pt x="-229" y="9414"/>
                    <a:pt x="21" y="10690"/>
                    <a:pt x="814" y="11250"/>
                  </a:cubicBezTo>
                  <a:cubicBezTo>
                    <a:pt x="927" y="11330"/>
                    <a:pt x="1121" y="11483"/>
                    <a:pt x="1245" y="11591"/>
                  </a:cubicBezTo>
                  <a:cubicBezTo>
                    <a:pt x="1437" y="11757"/>
                    <a:pt x="1456" y="11792"/>
                    <a:pt x="1374" y="11837"/>
                  </a:cubicBezTo>
                  <a:cubicBezTo>
                    <a:pt x="1146" y="11962"/>
                    <a:pt x="1316" y="12293"/>
                    <a:pt x="1668" y="12412"/>
                  </a:cubicBezTo>
                  <a:cubicBezTo>
                    <a:pt x="1796" y="12455"/>
                    <a:pt x="1856" y="12447"/>
                    <a:pt x="2024" y="12368"/>
                  </a:cubicBezTo>
                  <a:cubicBezTo>
                    <a:pt x="2201" y="12285"/>
                    <a:pt x="2227" y="12285"/>
                    <a:pt x="2264" y="12348"/>
                  </a:cubicBezTo>
                  <a:cubicBezTo>
                    <a:pt x="2377" y="12542"/>
                    <a:pt x="2169" y="13074"/>
                    <a:pt x="1815" y="13495"/>
                  </a:cubicBezTo>
                  <a:cubicBezTo>
                    <a:pt x="1779" y="13538"/>
                    <a:pt x="1752" y="13663"/>
                    <a:pt x="1752" y="13774"/>
                  </a:cubicBezTo>
                  <a:cubicBezTo>
                    <a:pt x="1752" y="13938"/>
                    <a:pt x="1718" y="13987"/>
                    <a:pt x="1579" y="14047"/>
                  </a:cubicBezTo>
                  <a:cubicBezTo>
                    <a:pt x="1369" y="14138"/>
                    <a:pt x="1370" y="14177"/>
                    <a:pt x="1588" y="14716"/>
                  </a:cubicBezTo>
                  <a:lnTo>
                    <a:pt x="1766" y="15153"/>
                  </a:lnTo>
                  <a:lnTo>
                    <a:pt x="1579" y="15259"/>
                  </a:lnTo>
                  <a:cubicBezTo>
                    <a:pt x="1478" y="15316"/>
                    <a:pt x="1307" y="15374"/>
                    <a:pt x="1201" y="15388"/>
                  </a:cubicBezTo>
                  <a:cubicBezTo>
                    <a:pt x="806" y="15440"/>
                    <a:pt x="779" y="15642"/>
                    <a:pt x="1130" y="15901"/>
                  </a:cubicBezTo>
                  <a:cubicBezTo>
                    <a:pt x="1285" y="16016"/>
                    <a:pt x="1356" y="16035"/>
                    <a:pt x="1503" y="16010"/>
                  </a:cubicBezTo>
                  <a:cubicBezTo>
                    <a:pt x="1635" y="15988"/>
                    <a:pt x="1681" y="15951"/>
                    <a:pt x="1681" y="15875"/>
                  </a:cubicBezTo>
                  <a:cubicBezTo>
                    <a:pt x="1681" y="15693"/>
                    <a:pt x="1852" y="15645"/>
                    <a:pt x="2130" y="15743"/>
                  </a:cubicBezTo>
                  <a:cubicBezTo>
                    <a:pt x="2458" y="15858"/>
                    <a:pt x="2476" y="15891"/>
                    <a:pt x="2268" y="16001"/>
                  </a:cubicBezTo>
                  <a:cubicBezTo>
                    <a:pt x="2015" y="16134"/>
                    <a:pt x="2042" y="16207"/>
                    <a:pt x="2415" y="16368"/>
                  </a:cubicBezTo>
                  <a:lnTo>
                    <a:pt x="2744" y="16509"/>
                  </a:lnTo>
                  <a:lnTo>
                    <a:pt x="2784" y="16925"/>
                  </a:lnTo>
                  <a:cubicBezTo>
                    <a:pt x="2830" y="17385"/>
                    <a:pt x="2808" y="17416"/>
                    <a:pt x="2379" y="17591"/>
                  </a:cubicBezTo>
                  <a:cubicBezTo>
                    <a:pt x="1985" y="17751"/>
                    <a:pt x="2061" y="17858"/>
                    <a:pt x="2789" y="18178"/>
                  </a:cubicBezTo>
                  <a:cubicBezTo>
                    <a:pt x="4238" y="18815"/>
                    <a:pt x="5600" y="19408"/>
                    <a:pt x="6075" y="19607"/>
                  </a:cubicBezTo>
                  <a:cubicBezTo>
                    <a:pt x="7828" y="20344"/>
                    <a:pt x="7760" y="20320"/>
                    <a:pt x="7885" y="20256"/>
                  </a:cubicBezTo>
                  <a:cubicBezTo>
                    <a:pt x="7949" y="20223"/>
                    <a:pt x="8159" y="20110"/>
                    <a:pt x="8352" y="20003"/>
                  </a:cubicBezTo>
                  <a:cubicBezTo>
                    <a:pt x="8725" y="19798"/>
                    <a:pt x="8926" y="19781"/>
                    <a:pt x="8734" y="19974"/>
                  </a:cubicBezTo>
                  <a:cubicBezTo>
                    <a:pt x="8671" y="20038"/>
                    <a:pt x="8612" y="20212"/>
                    <a:pt x="8596" y="20385"/>
                  </a:cubicBezTo>
                  <a:cubicBezTo>
                    <a:pt x="8571" y="20649"/>
                    <a:pt x="8589" y="20711"/>
                    <a:pt x="8756" y="20907"/>
                  </a:cubicBezTo>
                  <a:cubicBezTo>
                    <a:pt x="8979" y="21171"/>
                    <a:pt x="9414" y="21379"/>
                    <a:pt x="10015" y="21509"/>
                  </a:cubicBezTo>
                  <a:cubicBezTo>
                    <a:pt x="10345" y="21581"/>
                    <a:pt x="10558" y="21597"/>
                    <a:pt x="11042" y="21582"/>
                  </a:cubicBezTo>
                  <a:cubicBezTo>
                    <a:pt x="12305" y="21544"/>
                    <a:pt x="13101" y="21119"/>
                    <a:pt x="13101" y="20485"/>
                  </a:cubicBezTo>
                  <a:cubicBezTo>
                    <a:pt x="13101" y="20247"/>
                    <a:pt x="12914" y="19922"/>
                    <a:pt x="12701" y="19795"/>
                  </a:cubicBezTo>
                  <a:cubicBezTo>
                    <a:pt x="12633" y="19754"/>
                    <a:pt x="12590" y="19684"/>
                    <a:pt x="12608" y="19639"/>
                  </a:cubicBezTo>
                  <a:cubicBezTo>
                    <a:pt x="12627" y="19591"/>
                    <a:pt x="12539" y="19465"/>
                    <a:pt x="12390" y="19328"/>
                  </a:cubicBezTo>
                  <a:cubicBezTo>
                    <a:pt x="12158" y="19115"/>
                    <a:pt x="12146" y="19093"/>
                    <a:pt x="12247" y="19020"/>
                  </a:cubicBezTo>
                  <a:cubicBezTo>
                    <a:pt x="12328" y="18960"/>
                    <a:pt x="12337" y="18926"/>
                    <a:pt x="12279" y="18888"/>
                  </a:cubicBezTo>
                  <a:cubicBezTo>
                    <a:pt x="12221" y="18850"/>
                    <a:pt x="12157" y="18859"/>
                    <a:pt x="12021" y="18923"/>
                  </a:cubicBezTo>
                  <a:cubicBezTo>
                    <a:pt x="11776" y="19038"/>
                    <a:pt x="11683" y="18972"/>
                    <a:pt x="11683" y="18680"/>
                  </a:cubicBezTo>
                  <a:cubicBezTo>
                    <a:pt x="11683" y="18555"/>
                    <a:pt x="11649" y="18429"/>
                    <a:pt x="11611" y="18404"/>
                  </a:cubicBezTo>
                  <a:cubicBezTo>
                    <a:pt x="11512" y="18339"/>
                    <a:pt x="11800" y="18109"/>
                    <a:pt x="11936" y="18143"/>
                  </a:cubicBezTo>
                  <a:cubicBezTo>
                    <a:pt x="12125" y="18191"/>
                    <a:pt x="12291" y="18122"/>
                    <a:pt x="12292" y="17996"/>
                  </a:cubicBezTo>
                  <a:cubicBezTo>
                    <a:pt x="12293" y="17896"/>
                    <a:pt x="12453" y="17793"/>
                    <a:pt x="13248" y="17365"/>
                  </a:cubicBezTo>
                  <a:cubicBezTo>
                    <a:pt x="13774" y="17083"/>
                    <a:pt x="14386" y="16748"/>
                    <a:pt x="14613" y="16623"/>
                  </a:cubicBezTo>
                  <a:cubicBezTo>
                    <a:pt x="15280" y="16254"/>
                    <a:pt x="15529" y="16207"/>
                    <a:pt x="15387" y="16476"/>
                  </a:cubicBezTo>
                  <a:cubicBezTo>
                    <a:pt x="15135" y="16952"/>
                    <a:pt x="15779" y="17468"/>
                    <a:pt x="16855" y="17653"/>
                  </a:cubicBezTo>
                  <a:cubicBezTo>
                    <a:pt x="18080" y="17863"/>
                    <a:pt x="19324" y="17542"/>
                    <a:pt x="19452" y="16984"/>
                  </a:cubicBezTo>
                  <a:cubicBezTo>
                    <a:pt x="19511" y="16728"/>
                    <a:pt x="19399" y="16469"/>
                    <a:pt x="19154" y="16294"/>
                  </a:cubicBezTo>
                  <a:cubicBezTo>
                    <a:pt x="19054" y="16221"/>
                    <a:pt x="19000" y="16126"/>
                    <a:pt x="18998" y="16021"/>
                  </a:cubicBezTo>
                  <a:cubicBezTo>
                    <a:pt x="18995" y="15859"/>
                    <a:pt x="18827" y="15638"/>
                    <a:pt x="18656" y="15567"/>
                  </a:cubicBezTo>
                  <a:cubicBezTo>
                    <a:pt x="18582" y="15537"/>
                    <a:pt x="18588" y="15512"/>
                    <a:pt x="18682" y="15443"/>
                  </a:cubicBezTo>
                  <a:cubicBezTo>
                    <a:pt x="18789" y="15366"/>
                    <a:pt x="18785" y="15358"/>
                    <a:pt x="18682" y="15332"/>
                  </a:cubicBezTo>
                  <a:cubicBezTo>
                    <a:pt x="18621" y="15316"/>
                    <a:pt x="18527" y="15326"/>
                    <a:pt x="18473" y="15355"/>
                  </a:cubicBezTo>
                  <a:cubicBezTo>
                    <a:pt x="18330" y="15434"/>
                    <a:pt x="18256" y="15382"/>
                    <a:pt x="18291" y="15226"/>
                  </a:cubicBezTo>
                  <a:cubicBezTo>
                    <a:pt x="18313" y="15128"/>
                    <a:pt x="18404" y="15051"/>
                    <a:pt x="18611" y="14953"/>
                  </a:cubicBezTo>
                  <a:cubicBezTo>
                    <a:pt x="19443" y="14559"/>
                    <a:pt x="20452" y="13498"/>
                    <a:pt x="20968" y="12480"/>
                  </a:cubicBezTo>
                  <a:cubicBezTo>
                    <a:pt x="21260" y="11905"/>
                    <a:pt x="21371" y="11223"/>
                    <a:pt x="21226" y="10872"/>
                  </a:cubicBezTo>
                  <a:cubicBezTo>
                    <a:pt x="21172" y="10743"/>
                    <a:pt x="21130" y="10347"/>
                    <a:pt x="21119" y="9877"/>
                  </a:cubicBezTo>
                  <a:cubicBezTo>
                    <a:pt x="21100" y="9039"/>
                    <a:pt x="21039" y="8835"/>
                    <a:pt x="20692" y="8489"/>
                  </a:cubicBezTo>
                  <a:cubicBezTo>
                    <a:pt x="20563" y="8360"/>
                    <a:pt x="20533" y="8289"/>
                    <a:pt x="20568" y="8184"/>
                  </a:cubicBezTo>
                  <a:cubicBezTo>
                    <a:pt x="20605" y="8073"/>
                    <a:pt x="20594" y="8049"/>
                    <a:pt x="20497" y="8049"/>
                  </a:cubicBezTo>
                  <a:cubicBezTo>
                    <a:pt x="20432" y="8049"/>
                    <a:pt x="20329" y="8075"/>
                    <a:pt x="20270" y="8110"/>
                  </a:cubicBezTo>
                  <a:cubicBezTo>
                    <a:pt x="20177" y="8164"/>
                    <a:pt x="20109" y="8157"/>
                    <a:pt x="19741" y="8046"/>
                  </a:cubicBezTo>
                  <a:cubicBezTo>
                    <a:pt x="19344" y="7927"/>
                    <a:pt x="19319" y="7909"/>
                    <a:pt x="19336" y="7779"/>
                  </a:cubicBezTo>
                  <a:cubicBezTo>
                    <a:pt x="19353" y="7644"/>
                    <a:pt x="19340" y="7640"/>
                    <a:pt x="18825" y="7527"/>
                  </a:cubicBezTo>
                  <a:cubicBezTo>
                    <a:pt x="18262" y="7403"/>
                    <a:pt x="18115" y="7311"/>
                    <a:pt x="18233" y="7157"/>
                  </a:cubicBezTo>
                  <a:cubicBezTo>
                    <a:pt x="18271" y="7107"/>
                    <a:pt x="18334" y="7027"/>
                    <a:pt x="18371" y="6978"/>
                  </a:cubicBezTo>
                  <a:cubicBezTo>
                    <a:pt x="18473" y="6845"/>
                    <a:pt x="18454" y="6762"/>
                    <a:pt x="18309" y="6711"/>
                  </a:cubicBezTo>
                  <a:cubicBezTo>
                    <a:pt x="18108" y="6640"/>
                    <a:pt x="17909" y="6659"/>
                    <a:pt x="17833" y="6752"/>
                  </a:cubicBezTo>
                  <a:cubicBezTo>
                    <a:pt x="17768" y="6832"/>
                    <a:pt x="17738" y="6825"/>
                    <a:pt x="17241" y="6661"/>
                  </a:cubicBezTo>
                  <a:cubicBezTo>
                    <a:pt x="16921" y="6555"/>
                    <a:pt x="16626" y="6488"/>
                    <a:pt x="16477" y="6488"/>
                  </a:cubicBezTo>
                  <a:cubicBezTo>
                    <a:pt x="16314" y="6488"/>
                    <a:pt x="16185" y="6454"/>
                    <a:pt x="16099" y="6391"/>
                  </a:cubicBezTo>
                  <a:cubicBezTo>
                    <a:pt x="15691" y="6094"/>
                    <a:pt x="14658" y="5959"/>
                    <a:pt x="13919" y="6103"/>
                  </a:cubicBezTo>
                  <a:cubicBezTo>
                    <a:pt x="13719" y="6142"/>
                    <a:pt x="13530" y="6163"/>
                    <a:pt x="13497" y="6150"/>
                  </a:cubicBezTo>
                  <a:cubicBezTo>
                    <a:pt x="13465" y="6136"/>
                    <a:pt x="13439" y="6026"/>
                    <a:pt x="13439" y="5904"/>
                  </a:cubicBezTo>
                  <a:cubicBezTo>
                    <a:pt x="13439" y="5772"/>
                    <a:pt x="13396" y="5637"/>
                    <a:pt x="13328" y="5569"/>
                  </a:cubicBezTo>
                  <a:cubicBezTo>
                    <a:pt x="13248" y="5488"/>
                    <a:pt x="13218" y="5375"/>
                    <a:pt x="13230" y="5179"/>
                  </a:cubicBezTo>
                  <a:cubicBezTo>
                    <a:pt x="13244" y="4935"/>
                    <a:pt x="13268" y="4893"/>
                    <a:pt x="13444" y="4801"/>
                  </a:cubicBezTo>
                  <a:cubicBezTo>
                    <a:pt x="13553" y="4744"/>
                    <a:pt x="13644" y="4669"/>
                    <a:pt x="13644" y="4636"/>
                  </a:cubicBezTo>
                  <a:cubicBezTo>
                    <a:pt x="13644" y="4500"/>
                    <a:pt x="14077" y="4329"/>
                    <a:pt x="14702" y="4217"/>
                  </a:cubicBezTo>
                  <a:cubicBezTo>
                    <a:pt x="15117" y="4143"/>
                    <a:pt x="15297" y="3956"/>
                    <a:pt x="15574" y="3292"/>
                  </a:cubicBezTo>
                  <a:cubicBezTo>
                    <a:pt x="15586" y="3262"/>
                    <a:pt x="15720" y="3197"/>
                    <a:pt x="15872" y="3146"/>
                  </a:cubicBezTo>
                  <a:cubicBezTo>
                    <a:pt x="16189" y="3039"/>
                    <a:pt x="16283" y="2932"/>
                    <a:pt x="16116" y="2870"/>
                  </a:cubicBezTo>
                  <a:cubicBezTo>
                    <a:pt x="16054" y="2847"/>
                    <a:pt x="16019" y="2808"/>
                    <a:pt x="16041" y="2785"/>
                  </a:cubicBezTo>
                  <a:cubicBezTo>
                    <a:pt x="16108" y="2714"/>
                    <a:pt x="15888" y="2740"/>
                    <a:pt x="15640" y="2832"/>
                  </a:cubicBezTo>
                  <a:cubicBezTo>
                    <a:pt x="15491" y="2887"/>
                    <a:pt x="15387" y="2903"/>
                    <a:pt x="15360" y="2873"/>
                  </a:cubicBezTo>
                  <a:cubicBezTo>
                    <a:pt x="15336" y="2848"/>
                    <a:pt x="15334" y="2813"/>
                    <a:pt x="15356" y="2799"/>
                  </a:cubicBezTo>
                  <a:cubicBezTo>
                    <a:pt x="15378" y="2784"/>
                    <a:pt x="15361" y="2743"/>
                    <a:pt x="15316" y="2708"/>
                  </a:cubicBezTo>
                  <a:cubicBezTo>
                    <a:pt x="15226" y="2636"/>
                    <a:pt x="15323" y="2568"/>
                    <a:pt x="15738" y="2418"/>
                  </a:cubicBezTo>
                  <a:cubicBezTo>
                    <a:pt x="15901" y="2359"/>
                    <a:pt x="15941" y="2323"/>
                    <a:pt x="15885" y="2286"/>
                  </a:cubicBezTo>
                  <a:cubicBezTo>
                    <a:pt x="15801" y="2230"/>
                    <a:pt x="15326" y="2348"/>
                    <a:pt x="15187" y="2459"/>
                  </a:cubicBezTo>
                  <a:cubicBezTo>
                    <a:pt x="15146" y="2491"/>
                    <a:pt x="15078" y="2505"/>
                    <a:pt x="15036" y="2488"/>
                  </a:cubicBezTo>
                  <a:cubicBezTo>
                    <a:pt x="14993" y="2470"/>
                    <a:pt x="14930" y="2450"/>
                    <a:pt x="14893" y="2444"/>
                  </a:cubicBezTo>
                  <a:cubicBezTo>
                    <a:pt x="14772" y="2426"/>
                    <a:pt x="14353" y="2319"/>
                    <a:pt x="14275" y="2286"/>
                  </a:cubicBezTo>
                  <a:cubicBezTo>
                    <a:pt x="14233" y="2268"/>
                    <a:pt x="14180" y="2183"/>
                    <a:pt x="14155" y="2098"/>
                  </a:cubicBezTo>
                  <a:cubicBezTo>
                    <a:pt x="14131" y="2012"/>
                    <a:pt x="14052" y="1920"/>
                    <a:pt x="13982" y="1896"/>
                  </a:cubicBezTo>
                  <a:cubicBezTo>
                    <a:pt x="13806" y="1833"/>
                    <a:pt x="13485" y="1839"/>
                    <a:pt x="13381" y="1907"/>
                  </a:cubicBezTo>
                  <a:cubicBezTo>
                    <a:pt x="13312" y="1951"/>
                    <a:pt x="13264" y="1940"/>
                    <a:pt x="13146" y="1846"/>
                  </a:cubicBezTo>
                  <a:cubicBezTo>
                    <a:pt x="13065" y="1781"/>
                    <a:pt x="12852" y="1686"/>
                    <a:pt x="12670" y="1634"/>
                  </a:cubicBezTo>
                  <a:lnTo>
                    <a:pt x="12341" y="1541"/>
                  </a:lnTo>
                  <a:lnTo>
                    <a:pt x="12381" y="1335"/>
                  </a:lnTo>
                  <a:cubicBezTo>
                    <a:pt x="12422" y="1137"/>
                    <a:pt x="12418" y="1131"/>
                    <a:pt x="12190" y="1068"/>
                  </a:cubicBezTo>
                  <a:cubicBezTo>
                    <a:pt x="11771" y="953"/>
                    <a:pt x="11224" y="1014"/>
                    <a:pt x="10864" y="1215"/>
                  </a:cubicBezTo>
                  <a:cubicBezTo>
                    <a:pt x="10713" y="1299"/>
                    <a:pt x="10675" y="1245"/>
                    <a:pt x="10691" y="957"/>
                  </a:cubicBezTo>
                  <a:cubicBezTo>
                    <a:pt x="10701" y="776"/>
                    <a:pt x="10733" y="714"/>
                    <a:pt x="10807" y="713"/>
                  </a:cubicBezTo>
                  <a:cubicBezTo>
                    <a:pt x="10999" y="711"/>
                    <a:pt x="11082" y="640"/>
                    <a:pt x="11060" y="499"/>
                  </a:cubicBezTo>
                  <a:cubicBezTo>
                    <a:pt x="11041" y="369"/>
                    <a:pt x="11059" y="356"/>
                    <a:pt x="11278" y="335"/>
                  </a:cubicBezTo>
                  <a:cubicBezTo>
                    <a:pt x="11437" y="320"/>
                    <a:pt x="11484" y="301"/>
                    <a:pt x="11425" y="276"/>
                  </a:cubicBezTo>
                  <a:cubicBezTo>
                    <a:pt x="11377" y="255"/>
                    <a:pt x="11290" y="249"/>
                    <a:pt x="11233" y="264"/>
                  </a:cubicBezTo>
                  <a:cubicBezTo>
                    <a:pt x="11165" y="281"/>
                    <a:pt x="11119" y="260"/>
                    <a:pt x="11096" y="202"/>
                  </a:cubicBezTo>
                  <a:cubicBezTo>
                    <a:pt x="11077" y="153"/>
                    <a:pt x="11022" y="114"/>
                    <a:pt x="10980" y="114"/>
                  </a:cubicBezTo>
                  <a:cubicBezTo>
                    <a:pt x="10938" y="114"/>
                    <a:pt x="10818" y="81"/>
                    <a:pt x="10709" y="44"/>
                  </a:cubicBezTo>
                  <a:cubicBezTo>
                    <a:pt x="10619" y="12"/>
                    <a:pt x="10561" y="-3"/>
                    <a:pt x="10495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44" name="Textfeld 43"/>
          <p:cNvSpPr txBox="1"/>
          <p:nvPr/>
        </p:nvSpPr>
        <p:spPr>
          <a:xfrm>
            <a:off x="4333411" y="1755494"/>
            <a:ext cx="106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multipletts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7014818" y="5857012"/>
            <a:ext cx="1698309" cy="619776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Fußzeilenplatzhalter 4"/>
          <p:cNvSpPr txBox="1">
            <a:spLocks/>
          </p:cNvSpPr>
          <p:nvPr/>
        </p:nvSpPr>
        <p:spPr>
          <a:xfrm>
            <a:off x="4621873" y="6551086"/>
            <a:ext cx="38169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L. Van den </a:t>
            </a:r>
            <a:r>
              <a:rPr lang="en-US" dirty="0" err="1" smtClean="0"/>
              <a:t>Boogard</a:t>
            </a:r>
            <a:r>
              <a:rPr lang="en-US" dirty="0" smtClean="0"/>
              <a:t>/S. Russenschuck | K. Sugita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7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3" grpId="0"/>
      <p:bldP spid="27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266425" y="5871643"/>
            <a:ext cx="7016465" cy="613590"/>
          </a:xfrm>
          <a:prstGeom prst="rect">
            <a:avLst/>
          </a:prstGeom>
          <a:solidFill>
            <a:srgbClr val="DBEEF4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52060" y="3309823"/>
            <a:ext cx="8457830" cy="2381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SIS100: transient effects in the main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busbar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system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57124" y="1653402"/>
            <a:ext cx="3956432" cy="1060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257123" y="1273033"/>
            <a:ext cx="3956433" cy="382092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8" name="Tabel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608436"/>
              </p:ext>
            </p:extLst>
          </p:nvPr>
        </p:nvGraphicFramePr>
        <p:xfrm>
          <a:off x="400485" y="3715590"/>
          <a:ext cx="7972238" cy="16049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7531">
                  <a:extLst>
                    <a:ext uri="{9D8B030D-6E8A-4147-A177-3AD203B41FA5}">
                      <a16:colId xmlns:a16="http://schemas.microsoft.com/office/drawing/2014/main" val="2512653600"/>
                    </a:ext>
                  </a:extLst>
                </a:gridCol>
                <a:gridCol w="3492422">
                  <a:extLst>
                    <a:ext uri="{9D8B030D-6E8A-4147-A177-3AD203B41FA5}">
                      <a16:colId xmlns:a16="http://schemas.microsoft.com/office/drawing/2014/main" val="74281943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92385"/>
                    </a:ext>
                  </a:extLst>
                </a:gridCol>
                <a:gridCol w="3664005">
                  <a:extLst>
                    <a:ext uri="{9D8B030D-6E8A-4147-A177-3AD203B41FA5}">
                      <a16:colId xmlns:a16="http://schemas.microsoft.com/office/drawing/2014/main" val="403443440"/>
                    </a:ext>
                  </a:extLst>
                </a:gridCol>
              </a:tblGrid>
              <a:tr h="22684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Add.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GSI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CERN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86527"/>
                  </a:ext>
                </a:extLst>
              </a:tr>
              <a:tr h="1361085">
                <a:tc>
                  <a:txBody>
                    <a:bodyPr/>
                    <a:lstStyle/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#x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Input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components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magnet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circuits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power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converter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QD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system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cycling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details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3D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models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Delegation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GSI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staff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student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Personell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osts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CERN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experts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supervision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628650" lvl="1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first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year</a:t>
                      </a: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0.35 FTE</a:t>
                      </a:r>
                    </a:p>
                    <a:p>
                      <a:pPr marL="628650" lvl="1" indent="-171450" algn="l" defTabSz="4572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afterwards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0.1 FTE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Simulation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strategy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STEAM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Manpower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supervision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adaption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Guide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training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student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Cross-check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simulation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results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448376"/>
                  </a:ext>
                </a:extLst>
              </a:tr>
            </a:tbl>
          </a:graphicData>
        </a:graphic>
      </p:graphicFrame>
      <p:sp>
        <p:nvSpPr>
          <p:cNvPr id="59" name="Rechteck 58"/>
          <p:cNvSpPr/>
          <p:nvPr/>
        </p:nvSpPr>
        <p:spPr>
          <a:xfrm>
            <a:off x="266425" y="1689519"/>
            <a:ext cx="3883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of transient effects in the SIS100 sc. magnet system with CERN software tools: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eveal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cryomagnetic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cxnSp>
        <p:nvCxnSpPr>
          <p:cNvPr id="26" name="Gerade Verbindung mit Pfeil 25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52060" y="3124470"/>
            <a:ext cx="8457830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preparation: contract ready for signature </a:t>
            </a:r>
            <a:r>
              <a:rPr lang="en-GB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(soon)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346506" y="5414696"/>
            <a:ext cx="65663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assumed effort: 3 years</a:t>
            </a:r>
            <a:endParaRPr lang="de-D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31" y="1269614"/>
            <a:ext cx="2544549" cy="138793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753235" y="2685519"/>
            <a:ext cx="2075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fast power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abort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LHC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26" y="1488588"/>
            <a:ext cx="1272936" cy="10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6858297" y="2181145"/>
            <a:ext cx="901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courtesy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CERN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32" y="2682073"/>
            <a:ext cx="644856" cy="18887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532987" y="5838902"/>
            <a:ext cx="6510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 and collective behaviour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SIS100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cryomagnets</a:t>
            </a:r>
            <a:endParaRPr lang="en-GB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in non-CERN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valuable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054290" y="5871642"/>
            <a:ext cx="1655599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43043" y="5871642"/>
            <a:ext cx="95847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Fußzeilenplatzhalter 4"/>
          <p:cNvSpPr txBox="1">
            <a:spLocks/>
          </p:cNvSpPr>
          <p:nvPr/>
        </p:nvSpPr>
        <p:spPr>
          <a:xfrm>
            <a:off x="4896196" y="6551086"/>
            <a:ext cx="297938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A. </a:t>
            </a:r>
            <a:r>
              <a:rPr lang="en-US" dirty="0" err="1" smtClean="0"/>
              <a:t>Verwej</a:t>
            </a:r>
            <a:r>
              <a:rPr lang="en-US" dirty="0" smtClean="0"/>
              <a:t> | P. Szwangruber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6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23" grpId="0" animBg="1"/>
      <p:bldP spid="31" grpId="0"/>
      <p:bldP spid="21" grpId="0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266426" y="5769233"/>
            <a:ext cx="7016464" cy="613590"/>
          </a:xfrm>
          <a:prstGeom prst="rect">
            <a:avLst/>
          </a:prstGeom>
          <a:solidFill>
            <a:srgbClr val="DBEEF4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52060" y="3741416"/>
            <a:ext cx="8457830" cy="1772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Collaboration Meeting CERN - GSI/FAIR | C. Roux for SCM 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70578" y="108866"/>
            <a:ext cx="4294475" cy="78755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high-field superconducting septa: magnet development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57124" y="1653402"/>
            <a:ext cx="3956432" cy="1729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1187223" y="1569017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257123" y="1273033"/>
            <a:ext cx="3956433" cy="382092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de-DE" sz="1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8" name="Tabel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05506"/>
              </p:ext>
            </p:extLst>
          </p:nvPr>
        </p:nvGraphicFramePr>
        <p:xfrm>
          <a:off x="400485" y="4065763"/>
          <a:ext cx="7972238" cy="122960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0540">
                  <a:extLst>
                    <a:ext uri="{9D8B030D-6E8A-4147-A177-3AD203B41FA5}">
                      <a16:colId xmlns:a16="http://schemas.microsoft.com/office/drawing/2014/main" val="2512653600"/>
                    </a:ext>
                  </a:extLst>
                </a:gridCol>
                <a:gridCol w="3569413">
                  <a:extLst>
                    <a:ext uri="{9D8B030D-6E8A-4147-A177-3AD203B41FA5}">
                      <a16:colId xmlns:a16="http://schemas.microsoft.com/office/drawing/2014/main" val="74281943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92385"/>
                    </a:ext>
                  </a:extLst>
                </a:gridCol>
                <a:gridCol w="3664005">
                  <a:extLst>
                    <a:ext uri="{9D8B030D-6E8A-4147-A177-3AD203B41FA5}">
                      <a16:colId xmlns:a16="http://schemas.microsoft.com/office/drawing/2014/main" val="403443440"/>
                    </a:ext>
                  </a:extLst>
                </a:gridCol>
              </a:tblGrid>
              <a:tr h="21882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Add.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GSI 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CERN</a:t>
                      </a:r>
                      <a:endParaRPr lang="de-DE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86527"/>
                  </a:ext>
                </a:extLst>
              </a:tr>
              <a:tr h="307728">
                <a:tc rowSpan="2">
                  <a:txBody>
                    <a:bodyPr/>
                    <a:lstStyle/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#x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septa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concept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Consine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-theta expertise (Rutherford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cable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448376"/>
                  </a:ext>
                </a:extLst>
              </a:tr>
              <a:tr h="678041">
                <a:tc vMerge="1">
                  <a:txBody>
                    <a:bodyPr/>
                    <a:lstStyle/>
                    <a:p>
                      <a:pPr marL="152550" lvl="0" indent="0" algn="l" defTabSz="457200" rtl="0" eaLnBrk="1" latinLnBrk="0" hangingPunct="1">
                        <a:buFont typeface="Symbol" panose="05050102010706020507" pitchFamily="18" charset="2"/>
                        <a:buNone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085850" lvl="2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Design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studies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electromagnetic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cryogenic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mechanical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085850" lvl="2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R&amp;D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critical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parts</a:t>
                      </a:r>
                      <a:endParaRPr lang="de-DE" sz="1000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085850" lvl="2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Prototyping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testing</a:t>
                      </a:r>
                      <a:r>
                        <a:rPr lang="de-DE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24000" lvl="0" indent="-171450" algn="l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de-DE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455824"/>
                  </a:ext>
                </a:extLst>
              </a:tr>
            </a:tbl>
          </a:graphicData>
        </a:graphic>
      </p:graphicFrame>
      <p:sp>
        <p:nvSpPr>
          <p:cNvPr id="59" name="Rechteck 58"/>
          <p:cNvSpPr/>
          <p:nvPr/>
        </p:nvSpPr>
        <p:spPr>
          <a:xfrm>
            <a:off x="266425" y="1689519"/>
            <a:ext cx="38835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onventional iron-dominated septa are limited to 2 T field strength. At GSI a cosine-theta septa magnet concept was developed enabling much higher field strength.</a:t>
            </a:r>
          </a:p>
          <a:p>
            <a:endParaRPr lang="en-GB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uperconducting cosine-theta septa might be used at future accelerators 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 FCC, medical, …). For feasibility studies the concept must be transferred to an engineering design.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43899"/>
            <a:ext cx="742035" cy="719253"/>
          </a:xfrm>
          <a:prstGeom prst="rect">
            <a:avLst/>
          </a:prstGeom>
        </p:spPr>
      </p:pic>
      <p:cxnSp>
        <p:nvCxnSpPr>
          <p:cNvPr id="26" name="Gerade Verbindung mit Pfeil 25"/>
          <p:cNvCxnSpPr/>
          <p:nvPr/>
        </p:nvCxnSpPr>
        <p:spPr>
          <a:xfrm flipH="1">
            <a:off x="5395154" y="1564643"/>
            <a:ext cx="2097952" cy="0"/>
          </a:xfrm>
          <a:prstGeom prst="straightConnector1">
            <a:avLst/>
          </a:prstGeom>
          <a:ln w="19050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52060" y="3556062"/>
            <a:ext cx="8457830" cy="415498"/>
          </a:xfrm>
          <a:prstGeom prst="rect">
            <a:avLst/>
          </a:prstGeom>
          <a:solidFill>
            <a:srgbClr val="2452AE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endParaRPr lang="de-DE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08938" y="941783"/>
            <a:ext cx="893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934009" y="3022976"/>
            <a:ext cx="144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septa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36662" t="28914" r="27886" b="34696"/>
          <a:stretch>
            <a:fillRect/>
          </a:stretch>
        </p:blipFill>
        <p:spPr>
          <a:xfrm>
            <a:off x="4938623" y="1473851"/>
            <a:ext cx="1443026" cy="1437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rcRect b="2137"/>
          <a:stretch>
            <a:fillRect/>
          </a:stretch>
        </p:blipFill>
        <p:spPr>
          <a:xfrm flipH="1">
            <a:off x="7310425" y="1209571"/>
            <a:ext cx="1222384" cy="181546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feld 27"/>
          <p:cNvSpPr txBox="1"/>
          <p:nvPr/>
        </p:nvSpPr>
        <p:spPr>
          <a:xfrm>
            <a:off x="7142161" y="2979012"/>
            <a:ext cx="1525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cosine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-theta type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32987" y="5736492"/>
            <a:ext cx="6510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interest from both sides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(application in future projects)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 from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 expertise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054291" y="5769232"/>
            <a:ext cx="1655598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243043" y="5769232"/>
            <a:ext cx="95847" cy="613590"/>
          </a:xfrm>
          <a:prstGeom prst="rect">
            <a:avLst/>
          </a:prstGeom>
          <a:solidFill>
            <a:srgbClr val="2452AE"/>
          </a:solidFill>
          <a:ln>
            <a:solidFill>
              <a:srgbClr val="245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9" name="Fußzeilenplatzhalter 4"/>
          <p:cNvSpPr txBox="1">
            <a:spLocks/>
          </p:cNvSpPr>
          <p:nvPr/>
        </p:nvSpPr>
        <p:spPr>
          <a:xfrm>
            <a:off x="4896196" y="6551086"/>
            <a:ext cx="297938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Responsible: J. </a:t>
            </a:r>
            <a:r>
              <a:rPr lang="de-DE" dirty="0" smtClean="0"/>
              <a:t>Borburgh </a:t>
            </a:r>
            <a:r>
              <a:rPr lang="en-US" dirty="0" smtClean="0"/>
              <a:t>| K. Sugita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1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3" grpId="0" animBg="1"/>
      <p:bldP spid="19" grpId="0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0</TotalTime>
  <Words>2004</Words>
  <Application>Microsoft Office PowerPoint</Application>
  <PresentationFormat>Bildschirmpräsentation (4:3)</PresentationFormat>
  <Paragraphs>426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Calibri</vt:lpstr>
      <vt:lpstr>Helvetica</vt:lpstr>
      <vt:lpstr>Myriad Pro</vt:lpstr>
      <vt:lpstr>Symbol</vt:lpstr>
      <vt:lpstr>Times</vt:lpstr>
      <vt:lpstr>Wingdings</vt:lpstr>
      <vt:lpstr>ヒラギノ角ゴ ProN W3</vt:lpstr>
      <vt:lpstr>MAC-Template-V03</vt:lpstr>
      <vt:lpstr>Collaboration CERN – GSI/FAIR superconducting magnets</vt:lpstr>
      <vt:lpstr>overview</vt:lpstr>
      <vt:lpstr>SIS100: magnetic-field measurement system (dipoles)</vt:lpstr>
      <vt:lpstr>SIS100: magnetic-field measurement system (dipoles)</vt:lpstr>
      <vt:lpstr>Super-FRS:  testing of sc. magnets</vt:lpstr>
      <vt:lpstr>Super-FRS:  testing of sc. magnets</vt:lpstr>
      <vt:lpstr>Super-FRS:  testing of sc. magnets</vt:lpstr>
      <vt:lpstr>SIS100: transient effects in the main busbar system</vt:lpstr>
      <vt:lpstr>high-field superconducting septa: magnet development</vt:lpstr>
      <vt:lpstr>Collaboration CERN-GSI/FAIR superconducting magnets</vt:lpstr>
      <vt:lpstr>PowerPoint-Präsentation</vt:lpstr>
      <vt:lpstr>magnetic field measurements</vt:lpstr>
      <vt:lpstr>SIS100: magnetic-field measurement system (dipoles)</vt:lpstr>
      <vt:lpstr>SIS100: magnetic-field measurement system (dipoles)</vt:lpstr>
      <vt:lpstr>PowerPoint-Präsentation</vt:lpstr>
      <vt:lpstr>Transient Effects in the SIS100 Main Bus Bar System</vt:lpstr>
      <vt:lpstr>SIS100: magnetic-field measurement system (dipoles)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Roux, Christian Dr.</cp:lastModifiedBy>
  <cp:revision>1190</cp:revision>
  <cp:lastPrinted>2018-06-26T14:20:50Z</cp:lastPrinted>
  <dcterms:created xsi:type="dcterms:W3CDTF">2017-05-03T12:35:34Z</dcterms:created>
  <dcterms:modified xsi:type="dcterms:W3CDTF">2019-07-01T14:14:50Z</dcterms:modified>
</cp:coreProperties>
</file>