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26" r:id="rId2"/>
    <p:sldId id="327" r:id="rId3"/>
    <p:sldId id="328" r:id="rId4"/>
    <p:sldId id="330" r:id="rId5"/>
  </p:sldIdLst>
  <p:sldSz cx="9144000" cy="6858000" type="screen4x3"/>
  <p:notesSz cx="6794500" cy="99314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BA5"/>
    <a:srgbClr val="041DDA"/>
    <a:srgbClr val="FE8812"/>
    <a:srgbClr val="FBA129"/>
    <a:srgbClr val="FDFFE1"/>
    <a:srgbClr val="FDFBD7"/>
    <a:srgbClr val="E6FAA6"/>
    <a:srgbClr val="FAD366"/>
    <a:srgbClr val="EB758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Helle Formatvorlage 1 - Akz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546" autoAdjust="0"/>
    <p:restoredTop sz="93701" autoAdjust="0"/>
  </p:normalViewPr>
  <p:slideViewPr>
    <p:cSldViewPr snapToGrid="0" snapToObjects="1">
      <p:cViewPr varScale="1">
        <p:scale>
          <a:sx n="101" d="100"/>
          <a:sy n="101" d="100"/>
        </p:scale>
        <p:origin x="18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51660-0934-124D-A4B3-496C7F320307}" type="datetimeFigureOut">
              <a:rPr lang="de-DE" smtClean="0"/>
              <a:t>04.06.19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3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8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3A3EDE-7EBB-0F4A-80C2-34DB9D2E2ED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8215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8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C828EF-C252-394A-93BF-1C478CFA0896}" type="datetimeFigureOut">
              <a:rPr lang="de-DE" smtClean="0"/>
              <a:t>04.06.19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7417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3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8" y="9433108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02386-BEE7-5D4D-B4E7-4BB579C4788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901983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E02386-BEE7-5D4D-B4E7-4BB579C4788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059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766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92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ck 9"/>
          <p:cNvSpPr/>
          <p:nvPr userDrawn="1"/>
        </p:nvSpPr>
        <p:spPr>
          <a:xfrm>
            <a:off x="0" y="6612411"/>
            <a:ext cx="9144000" cy="255600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22565" y="1450685"/>
            <a:ext cx="8211834" cy="49035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0" y="1068273"/>
            <a:ext cx="9144000" cy="0"/>
          </a:xfrm>
          <a:prstGeom prst="line">
            <a:avLst/>
          </a:prstGeom>
          <a:ln w="254000">
            <a:solidFill>
              <a:srgbClr val="EAEAEA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feld 10"/>
          <p:cNvSpPr txBox="1"/>
          <p:nvPr userDrawn="1"/>
        </p:nvSpPr>
        <p:spPr>
          <a:xfrm>
            <a:off x="435266" y="6620784"/>
            <a:ext cx="870873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000" dirty="0">
                <a:solidFill>
                  <a:srgbClr val="333333"/>
                </a:solidFill>
                <a:latin typeface="Calibri"/>
                <a:cs typeface="Calibri"/>
              </a:rPr>
              <a:t>FAIR GmbH | GSI GmbH</a:t>
            </a:r>
            <a:r>
              <a:rPr lang="de-DE" sz="1000" dirty="0">
                <a:solidFill>
                  <a:srgbClr val="333333"/>
                </a:solidFill>
                <a:latin typeface="Arial"/>
                <a:cs typeface="Arial"/>
              </a:rPr>
              <a:t>				</a:t>
            </a:r>
            <a:r>
              <a:rPr lang="de-DE" sz="1000" dirty="0"/>
              <a:t>Daniel Severin *MM* GSI</a:t>
            </a:r>
            <a:r>
              <a:rPr lang="de-DE" sz="1000" baseline="0" dirty="0"/>
              <a:t> 04.06.</a:t>
            </a:r>
            <a:r>
              <a:rPr lang="de-DE" sz="1000" dirty="0"/>
              <a:t>2019 						</a:t>
            </a:r>
            <a:fld id="{125CBDDA-5CCF-8748-8988-9DC6C8981774}" type="slidenum">
              <a:rPr lang="de-DE" sz="1000" smtClean="0"/>
              <a:pPr marL="0" marR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lang="de-DE" sz="100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e-DE" sz="1000" dirty="0">
              <a:solidFill>
                <a:srgbClr val="333333"/>
              </a:solidFill>
              <a:latin typeface="Arial"/>
              <a:cs typeface="Arial"/>
            </a:endParaRPr>
          </a:p>
        </p:txBody>
      </p:sp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-1" y="2374"/>
            <a:ext cx="7297965" cy="93711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4" name="Rechteck 3"/>
          <p:cNvSpPr>
            <a:spLocks/>
          </p:cNvSpPr>
          <p:nvPr/>
        </p:nvSpPr>
        <p:spPr>
          <a:xfrm>
            <a:off x="-1" y="939485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>
            <a:spLocks/>
          </p:cNvSpPr>
          <p:nvPr/>
        </p:nvSpPr>
        <p:spPr>
          <a:xfrm>
            <a:off x="-1" y="6609871"/>
            <a:ext cx="255600" cy="255600"/>
          </a:xfrm>
          <a:prstGeom prst="rect">
            <a:avLst/>
          </a:prstGeom>
          <a:solidFill>
            <a:srgbClr val="FDBB6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3" name="Bild 12" descr="GSI_Logo_rgb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1691" y="583587"/>
            <a:ext cx="1129081" cy="376361"/>
          </a:xfrm>
          <a:prstGeom prst="rect">
            <a:avLst/>
          </a:prstGeom>
        </p:spPr>
      </p:pic>
      <p:pic>
        <p:nvPicPr>
          <p:cNvPr id="14" name="Bild 13" descr="FAIR_Logo_rgb.png"/>
          <p:cNvPicPr>
            <a:picLocks noChangeAspect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6541" y="430944"/>
            <a:ext cx="775055" cy="645879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BDC95D89-1543-8C41-BC07-B945D27E832F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6855" y="156356"/>
            <a:ext cx="636476" cy="59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88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4" r:id="rId2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2400" b="1" kern="1200">
          <a:solidFill>
            <a:srgbClr val="333333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400" kern="1200">
          <a:solidFill>
            <a:srgbClr val="333333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2000" kern="1200">
          <a:solidFill>
            <a:srgbClr val="333333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800" kern="1200">
          <a:solidFill>
            <a:srgbClr val="333333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600" kern="1200">
          <a:solidFill>
            <a:srgbClr val="333333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FDBB63"/>
        </a:buClr>
        <a:buFont typeface="Wingdings" charset="2"/>
        <a:buChar char="§"/>
        <a:defRPr sz="1400" kern="1200">
          <a:solidFill>
            <a:srgbClr val="333333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BF758C9-F3AA-6D46-A64E-321BF0F743CF}"/>
              </a:ext>
            </a:extLst>
          </p:cNvPr>
          <p:cNvSpPr txBox="1"/>
          <p:nvPr/>
        </p:nvSpPr>
        <p:spPr>
          <a:xfrm>
            <a:off x="2179529" y="2129425"/>
            <a:ext cx="4960307" cy="138499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en-GB" sz="2800" dirty="0"/>
              <a:t>Beam time schedule 2020</a:t>
            </a:r>
          </a:p>
          <a:p>
            <a:pPr algn="ctr"/>
            <a:endParaRPr lang="en-GB" sz="2800" dirty="0"/>
          </a:p>
          <a:p>
            <a:pPr algn="ctr"/>
            <a:r>
              <a:rPr lang="en-GB" sz="2800" dirty="0"/>
              <a:t>Ideas, questions, first draft…</a:t>
            </a:r>
          </a:p>
        </p:txBody>
      </p:sp>
    </p:spTree>
    <p:extLst>
      <p:ext uri="{BB962C8B-B14F-4D97-AF65-F5344CB8AC3E}">
        <p14:creationId xmlns:p14="http://schemas.microsoft.com/office/powerpoint/2010/main" val="776415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rafik 1">
            <a:extLst>
              <a:ext uri="{FF2B5EF4-FFF2-40B4-BE49-F238E27FC236}">
                <a16:creationId xmlns:a16="http://schemas.microsoft.com/office/drawing/2014/main" id="{D5B63113-1795-BD47-B754-3630CF3B25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08233"/>
            <a:ext cx="9144000" cy="4018147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E4DFE3A-25C0-8B48-97EF-8E94761CA506}"/>
              </a:ext>
            </a:extLst>
          </p:cNvPr>
          <p:cNvSpPr txBox="1"/>
          <p:nvPr/>
        </p:nvSpPr>
        <p:spPr>
          <a:xfrm>
            <a:off x="1127342" y="237995"/>
            <a:ext cx="5511453" cy="46166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/>
              <a:t>Open proposals for 2020</a:t>
            </a:r>
          </a:p>
        </p:txBody>
      </p:sp>
    </p:spTree>
    <p:extLst>
      <p:ext uri="{BB962C8B-B14F-4D97-AF65-F5344CB8AC3E}">
        <p14:creationId xmlns:p14="http://schemas.microsoft.com/office/powerpoint/2010/main" val="31933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E4DFE3A-25C0-8B48-97EF-8E94761CA506}"/>
              </a:ext>
            </a:extLst>
          </p:cNvPr>
          <p:cNvSpPr txBox="1"/>
          <p:nvPr/>
        </p:nvSpPr>
        <p:spPr>
          <a:xfrm>
            <a:off x="1127342" y="237995"/>
            <a:ext cx="5511453" cy="46166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/>
              <a:t>Open proposals for 2020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4295CD5F-90BB-1946-AE05-ABE7D767EB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97659"/>
            <a:ext cx="9144000" cy="3262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481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E4DFE3A-25C0-8B48-97EF-8E94761CA506}"/>
              </a:ext>
            </a:extLst>
          </p:cNvPr>
          <p:cNvSpPr txBox="1"/>
          <p:nvPr/>
        </p:nvSpPr>
        <p:spPr>
          <a:xfrm>
            <a:off x="1127342" y="237995"/>
            <a:ext cx="5511453" cy="461665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/>
              <a:t>Open questions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A8A7BAB-82E9-5149-BFCA-9586B97D9BF7}"/>
              </a:ext>
            </a:extLst>
          </p:cNvPr>
          <p:cNvSpPr txBox="1"/>
          <p:nvPr/>
        </p:nvSpPr>
        <p:spPr>
          <a:xfrm>
            <a:off x="838200" y="1689100"/>
            <a:ext cx="7327900" cy="31393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UNILAC operation: </a:t>
            </a:r>
            <a:r>
              <a:rPr lang="en-GB" dirty="0" err="1"/>
              <a:t>Ti</a:t>
            </a:r>
            <a:r>
              <a:rPr lang="en-GB" dirty="0"/>
              <a:t> beam at the beginning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Au / Ca beam alternating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Fe and C for SIS/Bio -&gt; 3 beams in the machine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p in the beginning and end</a:t>
            </a:r>
          </a:p>
          <a:p>
            <a:pPr marL="285750" indent="-285750" algn="l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dirty="0"/>
              <a:t>….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747468"/>
      </p:ext>
    </p:extLst>
  </p:cSld>
  <p:clrMapOvr>
    <a:masterClrMapping/>
  </p:clrMapOvr>
</p:sld>
</file>

<file path=ppt/theme/theme1.xml><?xml version="1.0" encoding="utf-8"?>
<a:theme xmlns:a="http://schemas.openxmlformats.org/drawingml/2006/main" name="gsi-folienmaster-2014-II">
  <a:themeElements>
    <a:clrScheme name="Benutzerdefiniert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66666"/>
      </a:hlink>
      <a:folHlink>
        <a:srgbClr val="800080"/>
      </a:folHlink>
    </a:clrScheme>
    <a:fontScheme name="Office Klassisch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DBB63"/>
        </a:solidFill>
        <a:ln>
          <a:noFill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 anchor="t"/>
      <a:lstStyle>
        <a:defPPr algn="l"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gsi-folienmaster-2014-II</Template>
  <TotalTime>0</TotalTime>
  <Words>55</Words>
  <Application>Microsoft Macintosh PowerPoint</Application>
  <PresentationFormat>Bildschirmpräsentation (4:3)</PresentationFormat>
  <Paragraphs>12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gsi-folienmaster-2014-II</vt:lpstr>
      <vt:lpstr>PowerPoint-Präsentation</vt:lpstr>
      <vt:lpstr>PowerPoint-Präsentation</vt:lpstr>
      <vt:lpstr>PowerPoint-Präsentation</vt:lpstr>
      <vt:lpstr>PowerPoint-Präsentation</vt:lpstr>
    </vt:vector>
  </TitlesOfParts>
  <Manager/>
  <Company>GSI Helmholzzentrum für Schwerionenforschung mbH</Company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Severin, Daniel</dc:creator>
  <cp:keywords/>
  <dc:description/>
  <cp:lastModifiedBy>Microsoft Office User</cp:lastModifiedBy>
  <cp:revision>324</cp:revision>
  <cp:lastPrinted>2018-04-08T23:14:09Z</cp:lastPrinted>
  <dcterms:created xsi:type="dcterms:W3CDTF">2016-05-11T09:48:19Z</dcterms:created>
  <dcterms:modified xsi:type="dcterms:W3CDTF">2019-06-04T14:07:05Z</dcterms:modified>
  <cp:category/>
</cp:coreProperties>
</file>