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25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498592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 is progressing </a:t>
            </a:r>
            <a:r>
              <a:rPr lang="en-GB" sz="1600" dirty="0" smtClean="0">
                <a:latin typeface="Calibri" panose="020F0502020204030204" pitchFamily="34" charset="0"/>
              </a:rPr>
              <a:t>well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Cryring Bake-Out starts on </a:t>
            </a:r>
            <a:r>
              <a:rPr lang="en-GB" sz="1200" dirty="0" smtClean="0">
                <a:latin typeface="Calibri" panose="020F0502020204030204" pitchFamily="34" charset="0"/>
              </a:rPr>
              <a:t>07.06. – 17.06. (HKR manned, VAC on call</a:t>
            </a:r>
            <a:r>
              <a:rPr lang="en-GB" sz="12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Dry-Runs and Cryring beam time in Sept. + Oct. need re-scheduling (will be coordinated with DEC + ACO)</a:t>
            </a:r>
          </a:p>
          <a:p>
            <a:pPr lvl="1"/>
            <a:r>
              <a:rPr lang="en-GB" sz="1200" b="1" dirty="0" smtClean="0">
                <a:latin typeface="Calibri" panose="020F0502020204030204" pitchFamily="34" charset="0"/>
              </a:rPr>
              <a:t>HEST:</a:t>
            </a:r>
            <a:r>
              <a:rPr lang="en-GB" sz="1200" dirty="0" smtClean="0">
                <a:latin typeface="Calibri" panose="020F0502020204030204" pitchFamily="34" charset="0"/>
              </a:rPr>
              <a:t> BI-upgrade for Mini CBM progressing well, transfer measurement planned for June 25</a:t>
            </a:r>
            <a:r>
              <a:rPr lang="en-GB" sz="1200" baseline="30000" dirty="0" smtClean="0">
                <a:latin typeface="Calibri" panose="020F0502020204030204" pitchFamily="34" charset="0"/>
              </a:rPr>
              <a:t>th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installation starts sub sequentially</a:t>
            </a:r>
            <a:r>
              <a:rPr lang="en-GB" sz="1200" dirty="0" smtClean="0">
                <a:latin typeface="Calibri" panose="020F0502020204030204" pitchFamily="34" charset="0"/>
              </a:rPr>
              <a:t>, critical: BIG for wall openings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1200" dirty="0" smtClean="0">
                <a:latin typeface="Calibri" panose="020F0502020204030204" pitchFamily="34" charset="0"/>
              </a:rPr>
              <a:t> need to be finished till 26. Aug. because installing of cables </a:t>
            </a:r>
            <a:r>
              <a:rPr lang="en-GB" sz="1200" dirty="0" smtClean="0">
                <a:latin typeface="Calibri" panose="020F0502020204030204" pitchFamily="34" charset="0"/>
              </a:rPr>
              <a:t>is scheduled fix</a:t>
            </a:r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2</a:t>
            </a:r>
            <a:r>
              <a:rPr lang="en-GB" sz="1200" baseline="30000" dirty="0" smtClean="0">
                <a:latin typeface="Calibri" panose="020F0502020204030204" pitchFamily="34" charset="0"/>
              </a:rPr>
              <a:t>nd</a:t>
            </a:r>
            <a:r>
              <a:rPr lang="en-GB" sz="1200" dirty="0" smtClean="0">
                <a:latin typeface="Calibri" panose="020F0502020204030204" pitchFamily="34" charset="0"/>
              </a:rPr>
              <a:t> </a:t>
            </a:r>
            <a:r>
              <a:rPr lang="en-GB" sz="1200" dirty="0" smtClean="0">
                <a:latin typeface="Calibri" panose="020F0502020204030204" pitchFamily="34" charset="0"/>
              </a:rPr>
              <a:t>iteration is </a:t>
            </a:r>
            <a:r>
              <a:rPr lang="en-GB" sz="1200" dirty="0" smtClean="0">
                <a:latin typeface="Calibri" panose="020F0502020204030204" pitchFamily="34" charset="0"/>
              </a:rPr>
              <a:t>attached (prolonged </a:t>
            </a:r>
            <a:r>
              <a:rPr lang="en-GB" sz="1200" dirty="0" smtClean="0">
                <a:latin typeface="Calibri" panose="020F0502020204030204" pitchFamily="34" charset="0"/>
              </a:rPr>
              <a:t>time for RF-commissioning)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beam studies proposal template: desired beam- and machine parameter are missing</a:t>
            </a:r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- 28.05.2019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118</Words>
  <Application>Microsoft Office PowerPoint</Application>
  <PresentationFormat>Bildschirmpräsentation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- 28.05.2019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97</cp:revision>
  <dcterms:created xsi:type="dcterms:W3CDTF">2018-08-07T05:50:06Z</dcterms:created>
  <dcterms:modified xsi:type="dcterms:W3CDTF">2019-06-04T10:42:54Z</dcterms:modified>
</cp:coreProperties>
</file>