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 snapToGrid="0" snapToObjects="1">
      <p:cViewPr varScale="1">
        <p:scale>
          <a:sx n="155" d="100"/>
          <a:sy n="155" d="100"/>
        </p:scale>
        <p:origin x="19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04.06.2019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04.06.2019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2C0291C6-80EB-48B8-BFF8-2ABE354010B1}" type="datetime1">
              <a:rPr lang="en-US" noProof="0" smtClean="0"/>
              <a:t>6/4/2019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Peter Spiller / SIS18 and SIS100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2A942402-DB4C-43B0-8F38-3024B5E854D4}" type="datetime1">
              <a:rPr lang="en-US" noProof="0" smtClean="0"/>
              <a:t>6/4/2019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Peter Spiller / SIS18 and SIS100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GB" dirty="0" smtClean="0"/>
              <a:t>15.5.2018</a:t>
            </a:r>
            <a:endParaRPr lang="en-GB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dirty="0" smtClean="0"/>
              <a:t>Peter Spiller - SIS18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89C103A9-B55C-4E21-AF38-70FE0BD2550A}" type="datetime1">
              <a:rPr lang="en-US" noProof="0" smtClean="0"/>
              <a:t>6/4/2019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GB" smtClean="0"/>
              <a:t>Peter Spiller / SIS18 and SIS100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0291C6-80EB-48B8-BFF8-2ABE354010B1}" type="datetime1">
              <a:rPr lang="en-US" noProof="0" smtClean="0"/>
              <a:t>6/4/2019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mtClean="0"/>
              <a:t>Peter Spiller / SIS18 and SIS100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422565" y="1010329"/>
            <a:ext cx="8371703" cy="34163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endParaRPr lang="de-DE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dirty="0" smtClean="0"/>
              <a:t>Technical </a:t>
            </a:r>
            <a:r>
              <a:rPr lang="de-DE" dirty="0" err="1" smtClean="0"/>
              <a:t>solution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fixation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(</a:t>
            </a:r>
            <a:r>
              <a:rPr lang="de-DE" dirty="0" err="1" smtClean="0"/>
              <a:t>moving</a:t>
            </a:r>
            <a:r>
              <a:rPr lang="de-DE" dirty="0" smtClean="0"/>
              <a:t>)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TS1MU1 </a:t>
            </a:r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magnet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DANFYSIK.</a:t>
            </a:r>
            <a:endParaRPr lang="de-DE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dirty="0" smtClean="0"/>
              <a:t>Power </a:t>
            </a:r>
            <a:r>
              <a:rPr lang="de-DE" dirty="0" err="1" smtClean="0"/>
              <a:t>converter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TS1MU1 </a:t>
            </a:r>
            <a:r>
              <a:rPr lang="de-DE" dirty="0" err="1" smtClean="0"/>
              <a:t>magnet</a:t>
            </a:r>
            <a:r>
              <a:rPr lang="de-DE" dirty="0" smtClean="0"/>
              <a:t> after </a:t>
            </a:r>
            <a:r>
              <a:rPr lang="de-DE" dirty="0" err="1" smtClean="0"/>
              <a:t>modifications</a:t>
            </a:r>
            <a:r>
              <a:rPr lang="de-DE" dirty="0" smtClean="0"/>
              <a:t> back at GSI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accepted</a:t>
            </a:r>
            <a:r>
              <a:rPr lang="de-DE" dirty="0" smtClean="0"/>
              <a:t> after SAT.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dirty="0" smtClean="0"/>
              <a:t>SIS18 </a:t>
            </a:r>
            <a:r>
              <a:rPr lang="de-DE" dirty="0" smtClean="0"/>
              <a:t>IPM </a:t>
            </a:r>
            <a:r>
              <a:rPr lang="de-DE" dirty="0" err="1" smtClean="0"/>
              <a:t>magnet</a:t>
            </a:r>
            <a:r>
              <a:rPr lang="de-DE" dirty="0" smtClean="0"/>
              <a:t> power </a:t>
            </a:r>
            <a:r>
              <a:rPr lang="de-DE" dirty="0" err="1" smtClean="0"/>
              <a:t>converter</a:t>
            </a:r>
            <a:r>
              <a:rPr lang="de-DE" dirty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</a:t>
            </a:r>
            <a:r>
              <a:rPr lang="de-DE" dirty="0" err="1"/>
              <a:t>t</a:t>
            </a:r>
            <a:r>
              <a:rPr lang="de-DE" dirty="0" err="1" smtClean="0"/>
              <a:t>esting</a:t>
            </a:r>
            <a:r>
              <a:rPr lang="de-DE" dirty="0" smtClean="0"/>
              <a:t> hall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IPM </a:t>
            </a:r>
            <a:r>
              <a:rPr lang="de-DE" dirty="0" err="1" smtClean="0"/>
              <a:t>magnets</a:t>
            </a:r>
            <a:r>
              <a:rPr lang="de-DE" dirty="0" smtClean="0"/>
              <a:t>.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power </a:t>
            </a:r>
            <a:r>
              <a:rPr lang="de-DE" dirty="0" err="1" smtClean="0"/>
              <a:t>tests</a:t>
            </a:r>
            <a:r>
              <a:rPr lang="de-DE" dirty="0" smtClean="0"/>
              <a:t> (SAT).</a:t>
            </a:r>
            <a:endParaRPr lang="de-DE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smtClean="0"/>
              <a:t>Check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r>
              <a:rPr lang="de-DE" dirty="0" smtClean="0"/>
              <a:t> </a:t>
            </a:r>
            <a:r>
              <a:rPr lang="de-DE" dirty="0" err="1" smtClean="0"/>
              <a:t>hardness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SIS18 </a:t>
            </a:r>
            <a:r>
              <a:rPr lang="de-DE" dirty="0" err="1" smtClean="0"/>
              <a:t>septum</a:t>
            </a:r>
            <a:r>
              <a:rPr lang="de-DE" dirty="0" smtClean="0"/>
              <a:t> </a:t>
            </a:r>
            <a:r>
              <a:rPr lang="de-DE" dirty="0" err="1" smtClean="0"/>
              <a:t>wires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. Evtl.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in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septum</a:t>
            </a:r>
            <a:r>
              <a:rPr lang="de-DE" dirty="0" smtClean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Nitrogen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. </a:t>
            </a:r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dust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SIS18 </a:t>
            </a:r>
            <a:r>
              <a:rPr lang="de-DE" dirty="0" err="1" smtClean="0"/>
              <a:t>arrived</a:t>
            </a:r>
            <a:r>
              <a:rPr lang="de-DE" dirty="0" smtClean="0"/>
              <a:t>. Installation will </a:t>
            </a:r>
            <a:r>
              <a:rPr lang="de-DE" dirty="0" err="1" smtClean="0"/>
              <a:t>start</a:t>
            </a:r>
            <a:r>
              <a:rPr lang="de-DE" dirty="0" smtClean="0"/>
              <a:t> in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.</a:t>
            </a:r>
            <a:endParaRPr lang="de-DE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22565" y="214530"/>
            <a:ext cx="4856207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b="1" dirty="0" smtClean="0"/>
              <a:t>SIS18 Status </a:t>
            </a:r>
            <a:r>
              <a:rPr lang="de-DE" sz="2400" b="1" dirty="0" smtClean="0"/>
              <a:t>Report KW23</a:t>
            </a:r>
            <a:endParaRPr lang="de-DE" sz="2400" b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7" y="4399005"/>
            <a:ext cx="2561966" cy="192147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783" y="6320480"/>
            <a:ext cx="449785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 smtClean="0"/>
              <a:t>Delivered</a:t>
            </a:r>
            <a:r>
              <a:rPr lang="de-DE" sz="1200" dirty="0" smtClean="0"/>
              <a:t>:</a:t>
            </a:r>
            <a:r>
              <a:rPr lang="de-DE" sz="1200" dirty="0" smtClean="0"/>
              <a:t> SIS18 </a:t>
            </a:r>
            <a:r>
              <a:rPr lang="de-DE" sz="1200" dirty="0" err="1" smtClean="0"/>
              <a:t>and</a:t>
            </a:r>
            <a:r>
              <a:rPr lang="de-DE" sz="1200" dirty="0" smtClean="0"/>
              <a:t> SIS100 IPM power </a:t>
            </a:r>
            <a:r>
              <a:rPr lang="de-DE" sz="1200" dirty="0" err="1" smtClean="0"/>
              <a:t>converter</a:t>
            </a:r>
            <a:endParaRPr lang="de-DE" sz="12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95" y="4399005"/>
            <a:ext cx="2601097" cy="195082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145692" y="6349828"/>
            <a:ext cx="499830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smtClean="0"/>
              <a:t>IPM power </a:t>
            </a:r>
            <a:r>
              <a:rPr lang="de-DE" sz="1200" dirty="0" err="1" smtClean="0"/>
              <a:t>converter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IPM </a:t>
            </a:r>
            <a:r>
              <a:rPr lang="de-DE" sz="1200" dirty="0" err="1" smtClean="0"/>
              <a:t>magnets</a:t>
            </a:r>
            <a:r>
              <a:rPr lang="de-DE" sz="1200" dirty="0" smtClean="0"/>
              <a:t> at SAT in </a:t>
            </a:r>
            <a:r>
              <a:rPr lang="de-DE" sz="1200" dirty="0" err="1" smtClean="0"/>
              <a:t>testing</a:t>
            </a:r>
            <a:r>
              <a:rPr lang="de-DE" sz="1200" dirty="0" smtClean="0"/>
              <a:t> hall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42220391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0</TotalTime>
  <Words>134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MAC-Template-V03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Spiller, Peter Dr.</cp:lastModifiedBy>
  <cp:revision>145</cp:revision>
  <dcterms:created xsi:type="dcterms:W3CDTF">2017-05-03T12:35:34Z</dcterms:created>
  <dcterms:modified xsi:type="dcterms:W3CDTF">2019-06-04T12:44:21Z</dcterms:modified>
</cp:coreProperties>
</file>