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58" d="100"/>
          <a:sy n="258" d="100"/>
        </p:scale>
        <p:origin x="-3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78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6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7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51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9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5A8C-51D7-40EB-BEF4-F9D8F945265D}" type="datetimeFigureOut">
              <a:rPr lang="de-DE" smtClean="0"/>
              <a:t>04.06.2019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04.06.19 -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47667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LEBT QQ </a:t>
            </a:r>
            <a:r>
              <a:rPr lang="en-US" sz="2000" b="1" dirty="0" smtClean="0"/>
              <a:t>beam pipe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all parts in house, assembly of A-pipe pending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tests with todays pipe completed, cross-checked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next step: removal of pipe, test with unloaded magnet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Vacuum </a:t>
            </a:r>
            <a:r>
              <a:rPr lang="en-US" sz="2000" b="1" dirty="0"/>
              <a:t>controls upgrade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LSB2: Equipping and connecting of new racks in progress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LSB4: New racks in place, electric and air connection pending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Installation of new hardware in progress</a:t>
            </a:r>
            <a:endParaRPr lang="en-US" sz="2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488"/>
            <a:ext cx="9144000" cy="303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3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04.06.19 -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-396552" y="476672"/>
            <a:ext cx="937939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HSI </a:t>
            </a:r>
            <a:r>
              <a:rPr lang="en-US" sz="2000" b="1" dirty="0"/>
              <a:t>RFQ:</a:t>
            </a:r>
            <a:r>
              <a:rPr lang="en-US" sz="2000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section 1-7: new electrodes implemented</a:t>
            </a:r>
          </a:p>
          <a:p>
            <a:pPr lvl="2"/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HSI IH 1</a:t>
            </a:r>
            <a:r>
              <a:rPr lang="en-US" sz="2000" dirty="0" smtClean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leak </a:t>
            </a:r>
            <a:r>
              <a:rPr lang="en-US" sz="2000" dirty="0"/>
              <a:t>repaired, metal seals for re-assembly prepared</a:t>
            </a:r>
            <a:endParaRPr lang="en-US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electrical short checked, right now higher resistance</a:t>
            </a:r>
            <a:br>
              <a:rPr lang="en-US" sz="2000" dirty="0" smtClean="0"/>
            </a:br>
            <a:r>
              <a:rPr lang="en-US" sz="2000" dirty="0" smtClean="0">
                <a:sym typeface="Symbol"/>
              </a:rPr>
              <a:t> re-check after DT is in place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ym typeface="Symbol"/>
              </a:rPr>
              <a:t>FoS</a:t>
            </a:r>
            <a:r>
              <a:rPr lang="en-US" dirty="0" smtClean="0">
                <a:sym typeface="Symbol"/>
              </a:rPr>
              <a:t>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drift tubes with stems ready </a:t>
            </a:r>
            <a:r>
              <a:rPr lang="en-US" dirty="0" smtClean="0"/>
              <a:t>for shipping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FoS</a:t>
            </a:r>
            <a:r>
              <a:rPr lang="de-DE" dirty="0" smtClean="0"/>
              <a:t> </a:t>
            </a:r>
            <a:r>
              <a:rPr lang="de-DE" dirty="0" err="1" smtClean="0"/>
              <a:t>delivery</a:t>
            </a:r>
            <a:r>
              <a:rPr lang="de-DE" dirty="0" smtClean="0"/>
              <a:t> in June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PO </a:t>
            </a:r>
            <a:r>
              <a:rPr lang="de-DE" dirty="0" err="1" smtClean="0"/>
              <a:t>for</a:t>
            </a:r>
            <a:r>
              <a:rPr lang="de-DE" dirty="0" smtClean="0"/>
              <a:t> DT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quadrupole</a:t>
            </a:r>
            <a:r>
              <a:rPr lang="de-DE" dirty="0" smtClean="0"/>
              <a:t> in </a:t>
            </a:r>
            <a:r>
              <a:rPr lang="de-DE" dirty="0" err="1" smtClean="0"/>
              <a:t>July</a:t>
            </a:r>
            <a:r>
              <a:rPr lang="de-DE" dirty="0" smtClean="0"/>
              <a:t> (</a:t>
            </a:r>
            <a:r>
              <a:rPr lang="de-DE" dirty="0" err="1" smtClean="0"/>
              <a:t>yesterday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DANFYSIK)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Cu cathode </a:t>
            </a:r>
            <a:r>
              <a:rPr lang="en-US" dirty="0"/>
              <a:t>supports under </a:t>
            </a:r>
            <a:r>
              <a:rPr lang="en-US" dirty="0" smtClean="0"/>
              <a:t>production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positive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last MAC</a:t>
            </a: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73" y="4293096"/>
            <a:ext cx="4232470" cy="238076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7736"/>
            <a:ext cx="1758325" cy="131874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r="3038"/>
          <a:stretch/>
        </p:blipFill>
        <p:spPr>
          <a:xfrm rot="5400000">
            <a:off x="7143589" y="530443"/>
            <a:ext cx="1556302" cy="137088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016369"/>
            <a:ext cx="1925656" cy="144424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6" t="16869" b="31370"/>
          <a:stretch/>
        </p:blipFill>
        <p:spPr>
          <a:xfrm>
            <a:off x="5004048" y="2337934"/>
            <a:ext cx="2088205" cy="112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Bildschirmpräsentation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GSI Helmholzzentrum für Schwerionenforschung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meeting 10.4.</dc:title>
  <dc:creator>Gerhard, Peter Dr.</dc:creator>
  <cp:lastModifiedBy>Gerhard, Peter Dr.</cp:lastModifiedBy>
  <cp:revision>179</cp:revision>
  <dcterms:created xsi:type="dcterms:W3CDTF">2018-04-10T08:40:39Z</dcterms:created>
  <dcterms:modified xsi:type="dcterms:W3CDTF">2019-06-04T10:42:03Z</dcterms:modified>
</cp:coreProperties>
</file>