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1" d="100"/>
          <a:sy n="111" d="100"/>
        </p:scale>
        <p:origin x="-25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498592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 is progressing with smaller, non critical delays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no update due to cancelled shutdown meeting last week (IPAC)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preparation of Cryring Bake-Out: 07.06. – 17.06. (HKR manned, VAC on call)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ESR DRY-RUN, carried our by Controls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finished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Preparation Engineering-Run 2019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2</a:t>
            </a:r>
            <a:r>
              <a:rPr lang="en-GB" sz="1200" baseline="30000" dirty="0" smtClean="0">
                <a:latin typeface="Calibri" panose="020F0502020204030204" pitchFamily="34" charset="0"/>
              </a:rPr>
              <a:t>nd</a:t>
            </a:r>
            <a:r>
              <a:rPr lang="en-GB" sz="1200" dirty="0" smtClean="0">
                <a:latin typeface="Calibri" panose="020F0502020204030204" pitchFamily="34" charset="0"/>
              </a:rPr>
              <a:t> iteration is in preparation (prolonged time for RF-commissioning)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open points </a:t>
            </a:r>
            <a:r>
              <a:rPr lang="en-GB" sz="1200" dirty="0" err="1" smtClean="0">
                <a:latin typeface="Calibri" panose="020F0502020204030204" pitchFamily="34" charset="0"/>
              </a:rPr>
              <a:t>tbd</a:t>
            </a:r>
            <a:r>
              <a:rPr lang="en-GB" sz="1200" dirty="0" smtClean="0">
                <a:latin typeface="Calibri" panose="020F0502020204030204" pitchFamily="34" charset="0"/>
              </a:rPr>
              <a:t>:  </a:t>
            </a:r>
            <a:r>
              <a:rPr lang="en-GB" sz="1200" dirty="0">
                <a:latin typeface="Calibri" panose="020F0502020204030204" pitchFamily="34" charset="0"/>
              </a:rPr>
              <a:t>light Ion-species and </a:t>
            </a:r>
            <a:r>
              <a:rPr lang="en-GB" sz="1200" smtClean="0">
                <a:latin typeface="Calibri" panose="020F0502020204030204" pitchFamily="34" charset="0"/>
              </a:rPr>
              <a:t>HLI priority situation </a:t>
            </a:r>
            <a:r>
              <a:rPr lang="en-GB" sz="1200" dirty="0" smtClean="0">
                <a:latin typeface="Calibri" panose="020F0502020204030204" pitchFamily="34" charset="0"/>
              </a:rPr>
              <a:t>in October 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procedure concerning machine experiments is still very unclear (the proposal template is only known to a few persons and not all understand or even agree the idea)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an official introduction of the intended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procedures </a:t>
            </a:r>
            <a:r>
              <a:rPr lang="en-GB" sz="1200" dirty="0">
                <a:latin typeface="Calibri" panose="020F0502020204030204" pitchFamily="34" charset="0"/>
                <a:sym typeface="Wingdings" panose="05000000000000000000" pitchFamily="2" charset="2"/>
              </a:rPr>
              <a:t>and roles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 is </a:t>
            </a:r>
            <a:r>
              <a:rPr lang="en-GB" sz="1200" dirty="0">
                <a:latin typeface="Calibri" panose="020F0502020204030204" pitchFamily="34" charset="0"/>
                <a:sym typeface="Wingdings" panose="05000000000000000000" pitchFamily="2" charset="2"/>
              </a:rPr>
              <a:t>needed</a:t>
            </a:r>
            <a:endParaRPr lang="en-GB" sz="12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- 28.05.2019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120</Words>
  <Application>Microsoft Office PowerPoint</Application>
  <PresentationFormat>Bildschirmpräsentation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- 28.05.2019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90</cp:revision>
  <dcterms:created xsi:type="dcterms:W3CDTF">2018-08-07T05:50:06Z</dcterms:created>
  <dcterms:modified xsi:type="dcterms:W3CDTF">2019-05-28T07:42:50Z</dcterms:modified>
</cp:coreProperties>
</file>