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1" d="100"/>
          <a:sy n="111" d="100"/>
        </p:scale>
        <p:origin x="-25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- </a:t>
            </a:r>
            <a:r>
              <a:rPr lang="en-GB" dirty="0" smtClean="0">
                <a:latin typeface="Calibri" panose="020F0502020204030204" pitchFamily="34" charset="0"/>
              </a:rPr>
              <a:t>28.05.2019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76849"/>
          </a:xfrm>
        </p:spPr>
        <p:txBody>
          <a:bodyPr>
            <a:normAutofit/>
          </a:bodyPr>
          <a:lstStyle/>
          <a:p>
            <a:pPr lvl="2"/>
            <a:endParaRPr lang="en-GB" sz="10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Shutdown-Work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Routine Maintenance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Mini CBM (diagnostic upgrade) 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good progress (components are ready, smaller delay for installation)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HADES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beamline upgrade (chambers)  only, if high intensity pion beam time is planned for 2020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on hold at the moment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TS1MU1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is followed by SIS18 coordination to be ready  for installation this shutdown</a:t>
            </a:r>
          </a:p>
          <a:p>
            <a:pPr lvl="1"/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62</Words>
  <Application>Microsoft Office PowerPoint</Application>
  <PresentationFormat>Bildschirmpräsentation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HEST - 28.05.2019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69</cp:revision>
  <dcterms:created xsi:type="dcterms:W3CDTF">2018-08-07T05:50:06Z</dcterms:created>
  <dcterms:modified xsi:type="dcterms:W3CDTF">2019-05-28T07:26:26Z</dcterms:modified>
</cp:coreProperties>
</file>