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1" r:id="rId7"/>
    <p:sldId id="262" r:id="rId8"/>
    <p:sldId id="258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48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2CE3-ECBD-4A88-A378-7097074B3824}" type="datetimeFigureOut">
              <a:rPr lang="de-DE" smtClean="0"/>
              <a:t>28.05.2019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AB69-BD41-4760-87F8-4FAFB0B8D1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14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2CE3-ECBD-4A88-A378-7097074B3824}" type="datetimeFigureOut">
              <a:rPr lang="de-DE" smtClean="0"/>
              <a:t>28.05.2019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AB69-BD41-4760-87F8-4FAFB0B8D1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368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2CE3-ECBD-4A88-A378-7097074B3824}" type="datetimeFigureOut">
              <a:rPr lang="de-DE" smtClean="0"/>
              <a:t>28.05.2019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AB69-BD41-4760-87F8-4FAFB0B8D1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08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2CE3-ECBD-4A88-A378-7097074B3824}" type="datetimeFigureOut">
              <a:rPr lang="de-DE" smtClean="0"/>
              <a:t>28.05.2019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AB69-BD41-4760-87F8-4FAFB0B8D1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492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2CE3-ECBD-4A88-A378-7097074B3824}" type="datetimeFigureOut">
              <a:rPr lang="de-DE" smtClean="0"/>
              <a:t>28.05.2019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AB69-BD41-4760-87F8-4FAFB0B8D1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88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2CE3-ECBD-4A88-A378-7097074B3824}" type="datetimeFigureOut">
              <a:rPr lang="de-DE" smtClean="0"/>
              <a:t>28.05.2019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AB69-BD41-4760-87F8-4FAFB0B8D1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800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2CE3-ECBD-4A88-A378-7097074B3824}" type="datetimeFigureOut">
              <a:rPr lang="de-DE" smtClean="0"/>
              <a:t>28.05.2019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AB69-BD41-4760-87F8-4FAFB0B8D1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02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2CE3-ECBD-4A88-A378-7097074B3824}" type="datetimeFigureOut">
              <a:rPr lang="de-DE" smtClean="0"/>
              <a:t>28.05.2019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AB69-BD41-4760-87F8-4FAFB0B8D1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9744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2CE3-ECBD-4A88-A378-7097074B3824}" type="datetimeFigureOut">
              <a:rPr lang="de-DE" smtClean="0"/>
              <a:t>28.05.2019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AB69-BD41-4760-87F8-4FAFB0B8D1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737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2CE3-ECBD-4A88-A378-7097074B3824}" type="datetimeFigureOut">
              <a:rPr lang="de-DE" smtClean="0"/>
              <a:t>28.05.2019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AB69-BD41-4760-87F8-4FAFB0B8D1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2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2CE3-ECBD-4A88-A378-7097074B3824}" type="datetimeFigureOut">
              <a:rPr lang="de-DE" smtClean="0"/>
              <a:t>28.05.2019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AB69-BD41-4760-87F8-4FAFB0B8D1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236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32CE3-ECBD-4A88-A378-7097074B3824}" type="datetimeFigureOut">
              <a:rPr lang="de-DE" smtClean="0"/>
              <a:t>28.05.2019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7AB69-BD41-4760-87F8-4FAFB0B8D1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960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HSI-RFQ: </a:t>
            </a:r>
            <a:br>
              <a:rPr lang="de-DE" dirty="0" smtClean="0"/>
            </a:br>
            <a:r>
              <a:rPr lang="de-DE" dirty="0" err="1" smtClean="0"/>
              <a:t>Replacement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Rods 2019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H. Vormann</a:t>
            </a:r>
          </a:p>
          <a:p>
            <a:r>
              <a:rPr lang="de-DE" dirty="0" smtClean="0"/>
              <a:t>GSI </a:t>
            </a:r>
            <a:r>
              <a:rPr lang="de-DE" dirty="0" err="1" smtClean="0"/>
              <a:t>Machine</a:t>
            </a:r>
            <a:r>
              <a:rPr lang="de-DE" dirty="0" smtClean="0"/>
              <a:t> Meeting,</a:t>
            </a:r>
          </a:p>
          <a:p>
            <a:r>
              <a:rPr lang="de-DE" dirty="0" smtClean="0"/>
              <a:t>May 28th,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6481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Photographs</a:t>
            </a:r>
            <a:r>
              <a:rPr lang="de-DE" dirty="0" smtClean="0"/>
              <a:t>...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551219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de-DE" dirty="0" err="1" smtClean="0"/>
              <a:t>Overview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7905"/>
            <a:ext cx="4542014" cy="340651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9939" y="1602928"/>
            <a:ext cx="5568620" cy="41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8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Rods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Carrierrings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38" y="4120160"/>
            <a:ext cx="3110946" cy="233285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951058"/>
            <a:ext cx="3335944" cy="250195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445" y="1556792"/>
            <a:ext cx="2951920" cy="221394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268760"/>
            <a:ext cx="3475989" cy="260699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40" y="1976967"/>
            <a:ext cx="2675856" cy="200689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899" y="3717032"/>
            <a:ext cx="3444075" cy="258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32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RFQ Input / Exit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12729"/>
            <a:ext cx="3788813" cy="284117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84984"/>
            <a:ext cx="3911960" cy="293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55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Girders</a:t>
            </a:r>
            <a:r>
              <a:rPr lang="de-DE" dirty="0" smtClean="0"/>
              <a:t>, </a:t>
            </a:r>
            <a:r>
              <a:rPr lang="de-DE" dirty="0" err="1" smtClean="0"/>
              <a:t>Clamps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981" y="3284984"/>
            <a:ext cx="4272475" cy="3204356"/>
          </a:xfrm>
          <a:prstGeom prst="rect">
            <a:avLst/>
          </a:prstGeom>
        </p:spPr>
      </p:pic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508933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78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833255"/>
            <a:ext cx="4248472" cy="318635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Carrierrings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96136" y="4293096"/>
            <a:ext cx="3017766" cy="226298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1859"/>
          <a:stretch/>
        </p:blipFill>
        <p:spPr>
          <a:xfrm>
            <a:off x="755576" y="1484784"/>
            <a:ext cx="478272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26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New...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4464" y="2972896"/>
            <a:ext cx="3840000" cy="2880000"/>
          </a:xfrm>
          <a:prstGeom prst="rect">
            <a:avLst/>
          </a:prstGeom>
        </p:spPr>
      </p:pic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72816"/>
            <a:ext cx="3399022" cy="254888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12776"/>
            <a:ext cx="3024336" cy="226825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3789040"/>
            <a:ext cx="3688505" cy="276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1582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Bildschirmpräsentation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</vt:lpstr>
      <vt:lpstr>HSI-RFQ:  Replacement of the Rods 2019</vt:lpstr>
      <vt:lpstr>Photographs...</vt:lpstr>
      <vt:lpstr>Overview</vt:lpstr>
      <vt:lpstr>Rods and Carrierrings</vt:lpstr>
      <vt:lpstr>RFQ Input / Exit</vt:lpstr>
      <vt:lpstr>Girders, Clamps</vt:lpstr>
      <vt:lpstr>Carrierrings</vt:lpstr>
      <vt:lpstr>New...</vt:lpstr>
    </vt:vector>
  </TitlesOfParts>
  <Company>GSI Helmholzzentrum für Schwerionenforschung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Vormann, Hartmut Dr.</dc:creator>
  <cp:lastModifiedBy>Vormann, Hartmut Dr.</cp:lastModifiedBy>
  <cp:revision>6</cp:revision>
  <dcterms:created xsi:type="dcterms:W3CDTF">2019-05-28T08:41:13Z</dcterms:created>
  <dcterms:modified xsi:type="dcterms:W3CDTF">2019-05-28T11:42:19Z</dcterms:modified>
</cp:coreProperties>
</file>