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55" d="100"/>
          <a:sy n="155" d="100"/>
        </p:scale>
        <p:origin x="19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14.05.2019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14.05.2019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C0291C6-80EB-48B8-BFF8-2ABE354010B1}" type="datetime1">
              <a:rPr lang="en-US" noProof="0" smtClean="0"/>
              <a:t>5/14/2019</a:t>
            </a:fld>
            <a:endParaRPr lang="en-GB" noProof="0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A942402-DB4C-43B0-8F38-3024B5E854D4}" type="datetime1">
              <a:rPr lang="en-US" noProof="0" smtClean="0"/>
              <a:t>5/14/2019</a:t>
            </a:fld>
            <a:endParaRPr lang="en-GB" noProof="0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GB" dirty="0" smtClean="0"/>
              <a:t>15.5.2018</a:t>
            </a:r>
            <a:endParaRPr lang="en-GB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 smtClean="0"/>
              <a:t>Peter Spiller - SIS18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89C103A9-B55C-4E21-AF38-70FE0BD2550A}" type="datetime1">
              <a:rPr lang="en-US" noProof="0" smtClean="0"/>
              <a:t>5/14/2019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  <p:pic>
        <p:nvPicPr>
          <p:cNvPr id="13" name="Grafi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76" y="255219"/>
            <a:ext cx="658369" cy="548641"/>
          </a:xfrm>
          <a:prstGeom prst="rect">
            <a:avLst/>
          </a:prstGeom>
        </p:spPr>
      </p:pic>
      <p:pic>
        <p:nvPicPr>
          <p:cNvPr id="14" name="Bild 6" descr="GSI_Logo_rgb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CBDDA-5CCF-8748-8988-9DC6C8981774}" type="slidenum">
              <a:rPr lang="en-GB" noProof="0" smtClean="0"/>
              <a:pPr/>
              <a:t>1</a:t>
            </a:fld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C0291C6-80EB-48B8-BFF8-2ABE354010B1}" type="datetime1">
              <a:rPr lang="en-US" noProof="0" smtClean="0"/>
              <a:t>5/14/2019</a:t>
            </a:fld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422565" y="1729946"/>
            <a:ext cx="8371703" cy="397031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installation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TS1MU1, IPM </a:t>
            </a:r>
            <a:r>
              <a:rPr lang="de-DE" dirty="0" err="1" smtClean="0"/>
              <a:t>monitor</a:t>
            </a:r>
            <a:r>
              <a:rPr lang="de-DE" dirty="0" smtClean="0"/>
              <a:t>, TK </a:t>
            </a:r>
            <a:r>
              <a:rPr lang="de-DE" dirty="0" err="1" smtClean="0"/>
              <a:t>chopper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Mikrospill </a:t>
            </a:r>
            <a:r>
              <a:rPr lang="de-DE" dirty="0" err="1" smtClean="0"/>
              <a:t>cavity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endParaRPr lang="de-DE" dirty="0" smtClean="0"/>
          </a:p>
          <a:p>
            <a:pPr algn="l"/>
            <a:endParaRPr lang="de-DE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de-DE" dirty="0" smtClean="0"/>
              <a:t>Coil </a:t>
            </a:r>
            <a:r>
              <a:rPr lang="de-DE" dirty="0" err="1" smtClean="0"/>
              <a:t>of</a:t>
            </a:r>
            <a:r>
              <a:rPr lang="de-DE" dirty="0" smtClean="0"/>
              <a:t> TS1MU1 </a:t>
            </a:r>
            <a:r>
              <a:rPr lang="de-DE" dirty="0" err="1" smtClean="0"/>
              <a:t>magnet</a:t>
            </a:r>
            <a:r>
              <a:rPr lang="de-DE" dirty="0" smtClean="0"/>
              <a:t> </a:t>
            </a:r>
            <a:r>
              <a:rPr lang="de-DE" dirty="0" err="1" smtClean="0"/>
              <a:t>moves</a:t>
            </a:r>
            <a:r>
              <a:rPr lang="de-DE" dirty="0" smtClean="0"/>
              <a:t> at </a:t>
            </a:r>
            <a:r>
              <a:rPr lang="de-DE" dirty="0" err="1" smtClean="0"/>
              <a:t>ramping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    DANFYSIK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asked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rework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coil</a:t>
            </a:r>
            <a:r>
              <a:rPr lang="de-DE" dirty="0" smtClean="0"/>
              <a:t> </a:t>
            </a:r>
            <a:r>
              <a:rPr lang="de-DE" dirty="0" err="1" smtClean="0"/>
              <a:t>fixation</a:t>
            </a:r>
            <a:endParaRPr lang="de-DE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de-DE" dirty="0" smtClean="0"/>
              <a:t>Power </a:t>
            </a:r>
            <a:r>
              <a:rPr lang="de-DE" dirty="0" err="1" smtClean="0"/>
              <a:t>converter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TS1MU1 </a:t>
            </a:r>
            <a:r>
              <a:rPr lang="de-DE" dirty="0" err="1" smtClean="0"/>
              <a:t>magnet</a:t>
            </a:r>
            <a:r>
              <a:rPr lang="de-DE" dirty="0" smtClean="0"/>
              <a:t> after </a:t>
            </a:r>
            <a:r>
              <a:rPr lang="de-DE" dirty="0" err="1" smtClean="0"/>
              <a:t>modifications</a:t>
            </a:r>
            <a:r>
              <a:rPr lang="de-DE" dirty="0" smtClean="0"/>
              <a:t> back at GSI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succesfully</a:t>
            </a:r>
            <a:r>
              <a:rPr lang="de-DE" dirty="0" smtClean="0"/>
              <a:t> </a:t>
            </a:r>
            <a:r>
              <a:rPr lang="de-DE" dirty="0" err="1" smtClean="0"/>
              <a:t>tested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magnet</a:t>
            </a:r>
            <a:endParaRPr lang="de-DE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de-DE" dirty="0" smtClean="0"/>
              <a:t>SIS18 IPM</a:t>
            </a:r>
            <a:r>
              <a:rPr lang="de-DE" dirty="0" smtClean="0"/>
              <a:t> </a:t>
            </a:r>
            <a:r>
              <a:rPr lang="de-DE" dirty="0" err="1" smtClean="0"/>
              <a:t>chamber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minor non-</a:t>
            </a:r>
            <a:r>
              <a:rPr lang="de-DE" dirty="0" err="1" smtClean="0"/>
              <a:t>conformities</a:t>
            </a:r>
            <a:r>
              <a:rPr lang="de-DE" dirty="0" smtClean="0"/>
              <a:t>.</a:t>
            </a:r>
            <a:endParaRPr lang="de-DE" dirty="0"/>
          </a:p>
          <a:p>
            <a:pPr algn="l"/>
            <a:r>
              <a:rPr lang="de-DE" dirty="0" smtClean="0"/>
              <a:t>     SAT </a:t>
            </a:r>
            <a:r>
              <a:rPr lang="de-DE" dirty="0" err="1" smtClean="0"/>
              <a:t>rejected</a:t>
            </a:r>
            <a:r>
              <a:rPr lang="de-DE" dirty="0" smtClean="0"/>
              <a:t>. PFEIFFER VAC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requested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correct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de-DE" dirty="0" smtClean="0"/>
              <a:t>SIS18 IPM </a:t>
            </a:r>
            <a:r>
              <a:rPr lang="de-DE" dirty="0" err="1" smtClean="0"/>
              <a:t>magnet</a:t>
            </a:r>
            <a:r>
              <a:rPr lang="de-DE" dirty="0" smtClean="0"/>
              <a:t> power </a:t>
            </a:r>
            <a:r>
              <a:rPr lang="de-DE" dirty="0" err="1" smtClean="0"/>
              <a:t>converter</a:t>
            </a:r>
            <a:r>
              <a:rPr lang="de-DE" dirty="0" smtClean="0"/>
              <a:t> </a:t>
            </a:r>
            <a:r>
              <a:rPr lang="de-DE" dirty="0" err="1" smtClean="0"/>
              <a:t>delivered</a:t>
            </a:r>
            <a:endParaRPr lang="de-DE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de-DE" dirty="0" smtClean="0"/>
              <a:t>New TK </a:t>
            </a:r>
            <a:r>
              <a:rPr lang="de-DE" dirty="0" err="1" smtClean="0"/>
              <a:t>chopper</a:t>
            </a:r>
            <a:r>
              <a:rPr lang="de-DE" dirty="0" smtClean="0"/>
              <a:t> FAT </a:t>
            </a:r>
            <a:r>
              <a:rPr lang="de-DE" dirty="0" err="1" smtClean="0"/>
              <a:t>successfully</a:t>
            </a:r>
            <a:r>
              <a:rPr lang="de-DE" dirty="0" smtClean="0"/>
              <a:t> </a:t>
            </a:r>
            <a:r>
              <a:rPr lang="de-DE" dirty="0" err="1" smtClean="0"/>
              <a:t>passed</a:t>
            </a:r>
            <a:r>
              <a:rPr lang="de-DE" dirty="0" smtClean="0"/>
              <a:t> at AURION.</a:t>
            </a:r>
            <a:endParaRPr lang="de-DE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de-DE" dirty="0" err="1" smtClean="0"/>
              <a:t>Procurement</a:t>
            </a:r>
            <a:r>
              <a:rPr lang="de-DE" dirty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started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design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SIS18 </a:t>
            </a:r>
            <a:r>
              <a:rPr lang="de-DE" dirty="0" err="1" smtClean="0"/>
              <a:t>electrostatic</a:t>
            </a:r>
            <a:r>
              <a:rPr lang="de-DE" dirty="0" smtClean="0"/>
              <a:t> </a:t>
            </a:r>
            <a:r>
              <a:rPr lang="de-DE" dirty="0" err="1" smtClean="0"/>
              <a:t>septum</a:t>
            </a:r>
            <a:endParaRPr lang="de-DE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commissioning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Nitrogen </a:t>
            </a:r>
            <a:r>
              <a:rPr lang="de-DE" dirty="0" err="1" smtClean="0"/>
              <a:t>fire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smtClean="0"/>
              <a:t>system</a:t>
            </a:r>
            <a:endParaRPr lang="de-DE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22565" y="214530"/>
            <a:ext cx="4856207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de-DE" sz="2400" b="1" dirty="0" smtClean="0"/>
              <a:t>SIS18 Status Report</a:t>
            </a:r>
            <a:endParaRPr 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2220391"/>
      </p:ext>
    </p:extLst>
  </p:cSld>
  <p:clrMapOvr>
    <a:masterClrMapping/>
  </p:clrMapOvr>
</p:sld>
</file>

<file path=ppt/theme/theme1.xml><?xml version="1.0" encoding="utf-8"?>
<a:theme xmlns:a="http://schemas.openxmlformats.org/drawingml/2006/main" name="MAC-Template-V03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MAC-Template-V03</Template>
  <TotalTime>0</TotalTime>
  <Words>112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MAC-Template-V03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Carvas</dc:creator>
  <cp:lastModifiedBy>Spiller, Peter Dr.</cp:lastModifiedBy>
  <cp:revision>140</cp:revision>
  <dcterms:created xsi:type="dcterms:W3CDTF">2017-05-03T12:35:34Z</dcterms:created>
  <dcterms:modified xsi:type="dcterms:W3CDTF">2019-05-14T11:34:57Z</dcterms:modified>
</cp:coreProperties>
</file>