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666666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 autoAdjust="0"/>
    <p:restoredTop sz="94655" autoAdjust="0"/>
  </p:normalViewPr>
  <p:slideViewPr>
    <p:cSldViewPr snapToGrid="0" snapToObjects="1">
      <p:cViewPr varScale="1">
        <p:scale>
          <a:sx n="111" d="100"/>
          <a:sy n="111" d="100"/>
        </p:scale>
        <p:origin x="-252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14.05.2019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14.05.2019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50716A1C-18EB-1742-BCAC-8F37B2C6F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754" y="1212688"/>
            <a:ext cx="8427665" cy="53577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6507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4306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5584535" cy="7875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4" y="6552643"/>
            <a:ext cx="825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smtClean="0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smtClean="0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60600" y="6560611"/>
            <a:ext cx="48383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smtClean="0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399" y="583587"/>
            <a:ext cx="1129081" cy="376361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35267" y="6616075"/>
            <a:ext cx="202853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rgbClr val="333333"/>
                </a:solidFill>
                <a:latin typeface="Arial"/>
                <a:cs typeface="Arial"/>
              </a:rPr>
              <a:t>FAIR GmbH | GSI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584535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 smtClean="0"/>
              <a:t>Stephan Reimann</a:t>
            </a:r>
            <a:endParaRPr lang="de-DE" dirty="0"/>
          </a:p>
        </p:txBody>
      </p:sp>
      <p:pic>
        <p:nvPicPr>
          <p:cNvPr id="13" name="Bild 12" descr="FAIR_Logo_rgb.png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3249" y="430944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2565" y="1295400"/>
            <a:ext cx="8211834" cy="5498592"/>
          </a:xfrm>
        </p:spPr>
        <p:txBody>
          <a:bodyPr>
            <a:normAutofit/>
          </a:bodyPr>
          <a:lstStyle/>
          <a:p>
            <a:r>
              <a:rPr lang="en-GB" sz="1600" dirty="0" smtClean="0">
                <a:latin typeface="Calibri" panose="020F0502020204030204" pitchFamily="34" charset="0"/>
              </a:rPr>
              <a:t>Overall shutdown is progressing with smaller, non critical delays (see minutes)</a:t>
            </a:r>
          </a:p>
          <a:p>
            <a:pPr lvl="1"/>
            <a:r>
              <a:rPr lang="en-GB" sz="1200" dirty="0" smtClean="0">
                <a:latin typeface="Calibri" panose="020F0502020204030204" pitchFamily="34" charset="0"/>
              </a:rPr>
              <a:t>next week shutdown meeting is cancelled due to absences because of the IPAC</a:t>
            </a:r>
          </a:p>
          <a:p>
            <a:pPr lvl="1"/>
            <a:r>
              <a:rPr lang="en-GB" sz="1200" dirty="0" smtClean="0">
                <a:latin typeface="Calibri" panose="020F0502020204030204" pitchFamily="34" charset="0"/>
              </a:rPr>
              <a:t>O. Geithner will be representative of OPE, starting May16th until May24th.</a:t>
            </a:r>
          </a:p>
          <a:p>
            <a:pPr lvl="1"/>
            <a:r>
              <a:rPr lang="en-GB" sz="1200" dirty="0" smtClean="0">
                <a:latin typeface="Calibri" panose="020F0502020204030204" pitchFamily="34" charset="0"/>
              </a:rPr>
              <a:t>Dry-Run ESR - next Week, carried out by Controls only (with support from ESR-Team)</a:t>
            </a:r>
          </a:p>
          <a:p>
            <a:r>
              <a:rPr lang="en-GB" sz="1600" dirty="0" smtClean="0">
                <a:latin typeface="Calibri" panose="020F0502020204030204" pitchFamily="34" charset="0"/>
              </a:rPr>
              <a:t>Cryring beam time (June) cancelled </a:t>
            </a:r>
            <a:r>
              <a:rPr lang="en-GB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Compensation should be discussed</a:t>
            </a:r>
            <a:endParaRPr lang="en-GB" sz="1600" dirty="0" smtClean="0">
              <a:latin typeface="Calibri" panose="020F0502020204030204" pitchFamily="34" charset="0"/>
            </a:endParaRPr>
          </a:p>
          <a:p>
            <a:r>
              <a:rPr lang="en-GB" sz="1600" dirty="0" smtClean="0">
                <a:latin typeface="Calibri" panose="020F0502020204030204" pitchFamily="34" charset="0"/>
              </a:rPr>
              <a:t>Cryring bake out in preparation for end of June (what about extraction section)</a:t>
            </a:r>
          </a:p>
          <a:p>
            <a:r>
              <a:rPr lang="en-GB" sz="1600" dirty="0" smtClean="0">
                <a:latin typeface="Calibri" panose="020F0502020204030204" pitchFamily="34" charset="0"/>
              </a:rPr>
              <a:t>MCR</a:t>
            </a:r>
          </a:p>
          <a:p>
            <a:pPr lvl="1"/>
            <a:r>
              <a:rPr lang="en-GB" sz="1200" dirty="0" smtClean="0">
                <a:latin typeface="Calibri" panose="020F0502020204030204" pitchFamily="34" charset="0"/>
              </a:rPr>
              <a:t>new consoles are about to be equipped until end of the month</a:t>
            </a:r>
          </a:p>
          <a:p>
            <a:pPr lvl="1"/>
            <a:r>
              <a:rPr lang="en-GB" sz="1200" dirty="0" smtClean="0">
                <a:latin typeface="Calibri" panose="020F0502020204030204" pitchFamily="34" charset="0"/>
              </a:rPr>
              <a:t>additional overview screens are installed at the moment</a:t>
            </a:r>
          </a:p>
          <a:p>
            <a:endParaRPr lang="en-GB" sz="1600" dirty="0" smtClean="0">
              <a:latin typeface="Calibri" panose="020F0502020204030204" pitchFamily="34" charset="0"/>
            </a:endParaRPr>
          </a:p>
          <a:p>
            <a:endParaRPr lang="en-GB" sz="1600" dirty="0" smtClean="0">
              <a:latin typeface="Calibri" panose="020F0502020204030204" pitchFamily="34" charset="0"/>
            </a:endParaRPr>
          </a:p>
          <a:p>
            <a:endParaRPr lang="en-GB" sz="1600" dirty="0" smtClean="0">
              <a:latin typeface="Calibri" panose="020F0502020204030204" pitchFamily="34" charset="0"/>
            </a:endParaRPr>
          </a:p>
          <a:p>
            <a:endParaRPr lang="en-GB" sz="1600" dirty="0" smtClean="0">
              <a:latin typeface="Calibri" panose="020F0502020204030204" pitchFamily="34" charset="0"/>
            </a:endParaRPr>
          </a:p>
          <a:p>
            <a:endParaRPr lang="en-GB" sz="1600" dirty="0" smtClean="0">
              <a:latin typeface="Calibri" panose="020F0502020204030204" pitchFamily="34" charset="0"/>
            </a:endParaRPr>
          </a:p>
          <a:p>
            <a:endParaRPr lang="en-GB" sz="1600" dirty="0">
              <a:latin typeface="Calibri" panose="020F050202020403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Operations - </a:t>
            </a:r>
            <a:r>
              <a:rPr lang="en-GB" dirty="0" smtClean="0">
                <a:latin typeface="Calibri" panose="020F0502020204030204" pitchFamily="34" charset="0"/>
              </a:rPr>
              <a:t>14.05.2019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smtClean="0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04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ir-gsi-folienmaster_2018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räsentation3" id="{2187FC39-6E23-A544-8598-51FCED494874}" vid="{08B53125-47F3-1D4E-B45D-09522840DC96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fair-gsi-folienmaster_2018</Template>
  <TotalTime>0</TotalTime>
  <Words>111</Words>
  <Application>Microsoft Office PowerPoint</Application>
  <PresentationFormat>Bildschirmpräsentation (4:3)</PresentationFormat>
  <Paragraphs>15</Paragraphs>
  <Slides>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fair-gsi-folienmaster_2018</vt:lpstr>
      <vt:lpstr>Operations - 14.05.2019</vt:lpstr>
    </vt:vector>
  </TitlesOfParts>
  <Company>GSI Helmholzzentrum für Schwerionenforschung 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Operations - 07.08.2018</dc:title>
  <dc:creator>Stephan Reimann</dc:creator>
  <cp:lastModifiedBy>Stephan Reimann</cp:lastModifiedBy>
  <cp:revision>81</cp:revision>
  <dcterms:created xsi:type="dcterms:W3CDTF">2018-08-07T05:50:06Z</dcterms:created>
  <dcterms:modified xsi:type="dcterms:W3CDTF">2019-05-14T11:46:10Z</dcterms:modified>
</cp:coreProperties>
</file>