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58" d="100"/>
          <a:sy n="158" d="100"/>
        </p:scale>
        <p:origin x="-22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07.05.2019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07.05.2019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Herfurth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April-30, 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1" y="1352717"/>
            <a:ext cx="8694964" cy="5101295"/>
          </a:xfrm>
          <a:solidFill>
            <a:srgbClr val="D9D9D9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CRYRING@ESR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 stable operation of ion source (Mg</a:t>
            </a:r>
            <a:r>
              <a:rPr lang="en-US" baseline="30000" dirty="0" smtClean="0">
                <a:solidFill>
                  <a:schemeClr val="tx1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), ring, beam instrumentation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	discussion on results ongoing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electron cooler barely available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</a:rPr>
              <a:t>- </a:t>
            </a:r>
            <a:r>
              <a:rPr lang="en-US" sz="1800" dirty="0" smtClean="0">
                <a:solidFill>
                  <a:schemeClr val="tx1"/>
                </a:solidFill>
              </a:rPr>
              <a:t>filling with </a:t>
            </a:r>
            <a:r>
              <a:rPr lang="en-US" sz="1800" dirty="0" err="1" smtClean="0">
                <a:solidFill>
                  <a:schemeClr val="tx1"/>
                </a:solidFill>
              </a:rPr>
              <a:t>LHe</a:t>
            </a:r>
            <a:r>
              <a:rPr lang="en-US" sz="1800" dirty="0" smtClean="0">
                <a:solidFill>
                  <a:schemeClr val="tx1"/>
                </a:solidFill>
              </a:rPr>
              <a:t> does not work properly	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/>
            <a:r>
              <a:rPr lang="en-US" sz="1400" dirty="0" smtClean="0">
                <a:solidFill>
                  <a:schemeClr val="tx1"/>
                </a:solidFill>
              </a:rPr>
              <a:t>created schedule and resource </a:t>
            </a:r>
            <a:r>
              <a:rPr lang="en-US" sz="1400" dirty="0" smtClean="0">
                <a:solidFill>
                  <a:schemeClr val="tx1"/>
                </a:solidFill>
              </a:rPr>
              <a:t>requirements </a:t>
            </a:r>
            <a:r>
              <a:rPr lang="en-US" sz="1400" dirty="0" smtClean="0">
                <a:solidFill>
                  <a:schemeClr val="tx1"/>
                </a:solidFill>
              </a:rPr>
              <a:t>with </a:t>
            </a:r>
            <a:r>
              <a:rPr lang="en-US" sz="1400" dirty="0" err="1" smtClean="0">
                <a:solidFill>
                  <a:schemeClr val="tx1"/>
                </a:solidFill>
              </a:rPr>
              <a:t>Cryoexperts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4"/>
            <a:r>
              <a:rPr lang="en-US" sz="1200" dirty="0" smtClean="0">
                <a:solidFill>
                  <a:schemeClr val="tx1"/>
                </a:solidFill>
              </a:rPr>
              <a:t>next try to cool down May-21, if not successful try again on June-12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</a:rPr>
              <a:t>- </a:t>
            </a:r>
            <a:r>
              <a:rPr lang="en-US" sz="1400" dirty="0" smtClean="0">
                <a:solidFill>
                  <a:schemeClr val="tx1"/>
                </a:solidFill>
              </a:rPr>
              <a:t>no attempt to operate in ramped mode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</a:rPr>
              <a:t>- </a:t>
            </a:r>
            <a:r>
              <a:rPr lang="en-US" sz="1400" dirty="0" smtClean="0">
                <a:solidFill>
                  <a:schemeClr val="tx1"/>
                </a:solidFill>
              </a:rPr>
              <a:t>various control issues (especially e – current read out)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dipole chamber YR08 removed, installation of new chamber ongoing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prepare our participation in Dry run to test new CS release</a:t>
            </a:r>
          </a:p>
          <a:p>
            <a:pPr lvl="1"/>
            <a:r>
              <a:rPr lang="de-DE" sz="1800" dirty="0" smtClean="0">
                <a:solidFill>
                  <a:schemeClr val="tx1"/>
                </a:solidFill>
              </a:rPr>
              <a:t>ECR </a:t>
            </a:r>
            <a:r>
              <a:rPr lang="de-DE" sz="1800" dirty="0" err="1" smtClean="0">
                <a:solidFill>
                  <a:schemeClr val="tx1"/>
                </a:solidFill>
              </a:rPr>
              <a:t>source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C</a:t>
            </a:r>
            <a:r>
              <a:rPr lang="de-DE" sz="1800" baseline="30000" dirty="0" smtClean="0">
                <a:solidFill>
                  <a:schemeClr val="tx1"/>
                </a:solidFill>
              </a:rPr>
              <a:t>+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installation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under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preparation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June run </a:t>
            </a:r>
            <a:r>
              <a:rPr lang="en-US" smtClean="0">
                <a:solidFill>
                  <a:srgbClr val="FF0000"/>
                </a:solidFill>
              </a:rPr>
              <a:t>about to </a:t>
            </a:r>
            <a:r>
              <a:rPr lang="en-US" dirty="0" smtClean="0">
                <a:solidFill>
                  <a:srgbClr val="FF0000"/>
                </a:solidFill>
              </a:rPr>
              <a:t>be cancelled due to vacuum controls resources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HITRAP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activities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5" ma:contentTypeDescription="Ein neues Dokument erstellen." ma:contentTypeScope="" ma:versionID="b1039e3df4536f4f54b535bcc1a66dec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fe4af7e46167646d88771d6119a4366f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/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/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 xsi:nil="true"/>
    <Document_x0020_Description xmlns="6940e80f-88f8-43b3-b7c9-f2dce9245b05" xsi:nil="true"/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 xsi:nil="true"/>
    <_dlc_DocId xmlns="23d37157-d4a8-45c4-b59e-72d947c826ed">YRDOC-16-15972</_dlc_DocId>
    <_dlc_DocIdUrl xmlns="23d37157-d4a8-45c4-b59e-72d947c826ed">
      <Url>https://sps2013.gsi.de/websites/cryring/CryringWiki/CryringDocs/_layouts/15/DocIdRedir.aspx?ID=YRDOC-16-15972</Url>
      <Description>YRDOC-16-15972</Description>
    </_dlc_DocIdUrl>
  </documentManagement>
</p:properties>
</file>

<file path=customXml/itemProps1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DF7566F-7D5D-4448-B339-4FA6A165ED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23d37157-d4a8-45c4-b59e-72d947c826ed"/>
    <ds:schemaRef ds:uri="01596340-5c18-4703-ad5d-c13476d64025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http://purl.org/dc/elements/1.1/"/>
    <ds:schemaRef ds:uri="http://schemas.microsoft.com/sharepoint/v3"/>
    <ds:schemaRef ds:uri="http://schemas.microsoft.com/office/2006/documentManagement/types"/>
    <ds:schemaRef ds:uri="6940e80f-88f8-43b3-b7c9-f2dce9245b05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24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Dr.;Dr. Michael Lestinsky</dc:creator>
  <cp:keywords>Report Machine Meeting</cp:keywords>
  <cp:lastModifiedBy>Herfurth, Frank Dr.</cp:lastModifiedBy>
  <cp:revision>98</cp:revision>
  <dcterms:created xsi:type="dcterms:W3CDTF">2018-02-09T14:16:22Z</dcterms:created>
  <dcterms:modified xsi:type="dcterms:W3CDTF">2019-05-07T11:47:57Z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14274e14-c807-419f-9bca-3aee72341b2a</vt:lpwstr>
  </property>
</Properties>
</file>