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 18 Status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Digitizer</a:t>
            </a:r>
            <a:r>
              <a:rPr lang="de-DE" dirty="0" smtClean="0"/>
              <a:t> Project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no dedicated resources for that project right now. It is running on „best-effort“ basis.</a:t>
            </a:r>
          </a:p>
          <a:p>
            <a:r>
              <a:rPr lang="en-US" dirty="0" smtClean="0"/>
              <a:t>Goal is to roll out the systems till EOY </a:t>
            </a:r>
            <a:r>
              <a:rPr lang="en-US" dirty="0" err="1" smtClean="0"/>
              <a:t>Eng</a:t>
            </a:r>
            <a:r>
              <a:rPr lang="en-US" dirty="0" smtClean="0"/>
              <a:t> Run:</a:t>
            </a:r>
          </a:p>
          <a:p>
            <a:pPr lvl="1"/>
            <a:r>
              <a:rPr lang="en-US" dirty="0" smtClean="0"/>
              <a:t>SIS18 MTI optimization (Bumper, TK transformer, septum..)</a:t>
            </a:r>
          </a:p>
          <a:p>
            <a:pPr lvl="1"/>
            <a:r>
              <a:rPr lang="en-US" dirty="0" smtClean="0"/>
              <a:t>SIS18 </a:t>
            </a:r>
            <a:r>
              <a:rPr lang="en-US" dirty="0" err="1" smtClean="0"/>
              <a:t>Schottky</a:t>
            </a:r>
            <a:endParaRPr lang="en-US" dirty="0" smtClean="0"/>
          </a:p>
          <a:p>
            <a:pPr lvl="1"/>
            <a:r>
              <a:rPr lang="en-US" dirty="0" smtClean="0"/>
              <a:t>SIS18 Extraction (Kicker modules, Septum..)</a:t>
            </a:r>
          </a:p>
          <a:p>
            <a:pPr lvl="1"/>
            <a:r>
              <a:rPr lang="en-US" dirty="0" smtClean="0"/>
              <a:t>SIS18 RF</a:t>
            </a:r>
          </a:p>
          <a:p>
            <a:pPr lvl="1"/>
            <a:r>
              <a:rPr lang="en-US" dirty="0" smtClean="0"/>
              <a:t>SIS18 Main Power Supplies</a:t>
            </a:r>
          </a:p>
          <a:p>
            <a:pPr lvl="1"/>
            <a:r>
              <a:rPr lang="en-US" dirty="0" smtClean="0"/>
              <a:t>ESR Main Power Supplies</a:t>
            </a:r>
          </a:p>
          <a:p>
            <a:pPr lvl="1"/>
            <a:r>
              <a:rPr lang="en-US" dirty="0" smtClean="0"/>
              <a:t>a few </a:t>
            </a:r>
            <a:r>
              <a:rPr lang="en-US" dirty="0" err="1" smtClean="0"/>
              <a:t>Cryring</a:t>
            </a:r>
            <a:r>
              <a:rPr lang="en-US" dirty="0" smtClean="0"/>
              <a:t> devices</a:t>
            </a:r>
          </a:p>
          <a:p>
            <a:r>
              <a:rPr lang="en-US" dirty="0" smtClean="0"/>
              <a:t>There will be only base functionality.. So acquisition. But no interlock, post mortem, free configuration.</a:t>
            </a:r>
          </a:p>
          <a:p>
            <a:r>
              <a:rPr lang="en-US" dirty="0" smtClean="0"/>
              <a:t>There is hope (but no guarantee) for a first GUI in MCR for operating.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48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Spillglättung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cavity needs some mechanical work (shorted). Not high precision but the </a:t>
            </a:r>
            <a:r>
              <a:rPr lang="en-US" dirty="0" err="1" smtClean="0"/>
              <a:t>ppl</a:t>
            </a:r>
            <a:r>
              <a:rPr lang="en-US" dirty="0" smtClean="0"/>
              <a:t> who can help are in vacation. I will still be possible to finish that and do commissioning</a:t>
            </a:r>
          </a:p>
          <a:p>
            <a:r>
              <a:rPr lang="en-US" dirty="0" smtClean="0"/>
              <a:t>Commissioning outside tunnel, P. </a:t>
            </a:r>
            <a:r>
              <a:rPr lang="en-US" dirty="0" err="1" smtClean="0"/>
              <a:t>Hülsmann</a:t>
            </a:r>
            <a:r>
              <a:rPr lang="en-US" dirty="0" smtClean="0"/>
              <a:t>, 4 Weeks</a:t>
            </a:r>
          </a:p>
          <a:p>
            <a:r>
              <a:rPr lang="en-US" dirty="0" smtClean="0"/>
              <a:t>Move into tunnel according to SIS18 Plan, (</a:t>
            </a:r>
            <a:r>
              <a:rPr lang="en-US" dirty="0" err="1" smtClean="0"/>
              <a:t>Hülsmann</a:t>
            </a:r>
            <a:r>
              <a:rPr lang="en-US" dirty="0" smtClean="0"/>
              <a:t>, </a:t>
            </a:r>
            <a:r>
              <a:rPr lang="en-US" dirty="0" err="1" smtClean="0"/>
              <a:t>Jönke</a:t>
            </a:r>
            <a:r>
              <a:rPr lang="en-US" dirty="0" smtClean="0"/>
              <a:t>, </a:t>
            </a:r>
            <a:r>
              <a:rPr lang="en-US" dirty="0" err="1" smtClean="0"/>
              <a:t>Großmontage</a:t>
            </a:r>
            <a:r>
              <a:rPr lang="en-US" dirty="0" smtClean="0"/>
              <a:t>, Gruber, Savino)  </a:t>
            </a:r>
          </a:p>
          <a:p>
            <a:r>
              <a:rPr lang="en-US" dirty="0" smtClean="0"/>
              <a:t>Commissioning w/o beam in Tunnel: 2 Weeks (</a:t>
            </a:r>
            <a:r>
              <a:rPr lang="en-US" dirty="0" err="1" smtClean="0"/>
              <a:t>Hülsmann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Commisioning</a:t>
            </a:r>
            <a:r>
              <a:rPr lang="en-US" dirty="0" smtClean="0"/>
              <a:t> with beam, 4 Shifts machine </a:t>
            </a:r>
            <a:r>
              <a:rPr lang="en-US" dirty="0" err="1" smtClean="0"/>
              <a:t>beamtimewith</a:t>
            </a:r>
            <a:r>
              <a:rPr lang="en-US" dirty="0" smtClean="0"/>
              <a:t> break, (</a:t>
            </a:r>
            <a:r>
              <a:rPr lang="en-US" dirty="0" err="1" smtClean="0"/>
              <a:t>Ondreaka</a:t>
            </a:r>
            <a:r>
              <a:rPr lang="en-US" dirty="0" smtClean="0"/>
              <a:t>, </a:t>
            </a:r>
            <a:r>
              <a:rPr lang="en-US" dirty="0" err="1" smtClean="0"/>
              <a:t>Hülsmann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-&gt; Machine </a:t>
            </a:r>
            <a:r>
              <a:rPr lang="en-US" dirty="0" err="1" smtClean="0"/>
              <a:t>beamtime</a:t>
            </a:r>
            <a:r>
              <a:rPr lang="en-US" dirty="0" smtClean="0"/>
              <a:t> for spill </a:t>
            </a:r>
            <a:r>
              <a:rPr lang="en-US" dirty="0" err="1" smtClean="0"/>
              <a:t>scructure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 area vacuum problems need to be addressed in shutdown</a:t>
            </a:r>
          </a:p>
          <a:p>
            <a:r>
              <a:rPr lang="en-US" dirty="0" smtClean="0"/>
              <a:t>IPM Magnets</a:t>
            </a:r>
          </a:p>
          <a:p>
            <a:r>
              <a:rPr lang="en-US" dirty="0" smtClean="0"/>
              <a:t>Contract for design of new E-septum for extraction should start in 2019</a:t>
            </a:r>
          </a:p>
          <a:p>
            <a:r>
              <a:rPr lang="en-US" dirty="0" smtClean="0"/>
              <a:t>Dedicated setup for „Forck/</a:t>
            </a:r>
            <a:r>
              <a:rPr lang="en-US" dirty="0" err="1" smtClean="0"/>
              <a:t>Sighn</a:t>
            </a:r>
            <a:r>
              <a:rPr lang="en-US" dirty="0" smtClean="0"/>
              <a:t>/Welker spill cleanup“</a:t>
            </a:r>
          </a:p>
          <a:p>
            <a:r>
              <a:rPr lang="en-US" dirty="0" smtClean="0"/>
              <a:t>GAF work in shutdown (including nitrogen extinguisher test run)</a:t>
            </a:r>
          </a:p>
          <a:p>
            <a:r>
              <a:rPr lang="en-US" dirty="0" smtClean="0"/>
              <a:t>regular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251</Words>
  <Application>Microsoft Office PowerPoint</Application>
  <PresentationFormat>Bildschirmpräsentation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gsi-folienmaster_2018</vt:lpstr>
      <vt:lpstr>SIS 18 Status</vt:lpstr>
      <vt:lpstr>Status Digitizer Project</vt:lpstr>
      <vt:lpstr>Spillglättung </vt:lpstr>
      <vt:lpstr>General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18 GAF Status</dc:title>
  <dc:creator>Dr. Jens Stadlmann</dc:creator>
  <cp:lastModifiedBy>Dr. Jens Stadlmann</cp:lastModifiedBy>
  <cp:revision>18</cp:revision>
  <dcterms:created xsi:type="dcterms:W3CDTF">2018-10-23T08:56:58Z</dcterms:created>
  <dcterms:modified xsi:type="dcterms:W3CDTF">2019-03-26T12:58:22Z</dcterms:modified>
</cp:coreProperties>
</file>