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87A33-8702-3A47-B229-FFA255DCE897}" v="9" dt="2020-03-06T09:31:17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4608"/>
  </p:normalViewPr>
  <p:slideViewPr>
    <p:cSldViewPr snapToGrid="0" snapToObjects="1">
      <p:cViewPr varScale="1">
        <p:scale>
          <a:sx n="102" d="100"/>
          <a:sy n="102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Galaviz Redondo" userId="8ae74645-b429-4450-9c89-10480610ffb2" providerId="ADAL" clId="{2A287A33-8702-3A47-B229-FFA255DCE897}"/>
    <pc:docChg chg="undo custSel modSld">
      <pc:chgData name="Daniel Galaviz Redondo" userId="8ae74645-b429-4450-9c89-10480610ffb2" providerId="ADAL" clId="{2A287A33-8702-3A47-B229-FFA255DCE897}" dt="2020-03-06T09:31:17.929" v="45" actId="207"/>
      <pc:docMkLst>
        <pc:docMk/>
      </pc:docMkLst>
      <pc:sldChg chg="addSp delSp modSp">
        <pc:chgData name="Daniel Galaviz Redondo" userId="8ae74645-b429-4450-9c89-10480610ffb2" providerId="ADAL" clId="{2A287A33-8702-3A47-B229-FFA255DCE897}" dt="2020-03-06T09:31:17.929" v="45" actId="207"/>
        <pc:sldMkLst>
          <pc:docMk/>
          <pc:sldMk cId="3915245312" sldId="256"/>
        </pc:sldMkLst>
        <pc:spChg chg="mod">
          <ac:chgData name="Daniel Galaviz Redondo" userId="8ae74645-b429-4450-9c89-10480610ffb2" providerId="ADAL" clId="{2A287A33-8702-3A47-B229-FFA255DCE897}" dt="2020-03-06T09:31:17.929" v="45" actId="207"/>
          <ac:spMkLst>
            <pc:docMk/>
            <pc:sldMk cId="3915245312" sldId="256"/>
            <ac:spMk id="5" creationId="{0C20E2F3-C747-694B-B81C-4C886AD89564}"/>
          </ac:spMkLst>
        </pc:spChg>
        <pc:picChg chg="add del">
          <ac:chgData name="Daniel Galaviz Redondo" userId="8ae74645-b429-4450-9c89-10480610ffb2" providerId="ADAL" clId="{2A287A33-8702-3A47-B229-FFA255DCE897}" dt="2020-03-06T09:28:39.390" v="1"/>
          <ac:picMkLst>
            <pc:docMk/>
            <pc:sldMk cId="3915245312" sldId="256"/>
            <ac:picMk id="2" creationId="{3EC48961-8359-AB46-B643-24923C1ED126}"/>
          </ac:picMkLst>
        </pc:picChg>
        <pc:picChg chg="add mod">
          <ac:chgData name="Daniel Galaviz Redondo" userId="8ae74645-b429-4450-9c89-10480610ffb2" providerId="ADAL" clId="{2A287A33-8702-3A47-B229-FFA255DCE897}" dt="2020-03-06T09:30:57.670" v="42" actId="1076"/>
          <ac:picMkLst>
            <pc:docMk/>
            <pc:sldMk cId="3915245312" sldId="256"/>
            <ac:picMk id="3" creationId="{5AD0FC7A-8B3D-5D46-BA84-D70D4DFDC9E0}"/>
          </ac:picMkLst>
        </pc:picChg>
        <pc:picChg chg="add mod">
          <ac:chgData name="Daniel Galaviz Redondo" userId="8ae74645-b429-4450-9c89-10480610ffb2" providerId="ADAL" clId="{2A287A33-8702-3A47-B229-FFA255DCE897}" dt="2020-03-06T09:30:59.960" v="43" actId="1076"/>
          <ac:picMkLst>
            <pc:docMk/>
            <pc:sldMk cId="3915245312" sldId="256"/>
            <ac:picMk id="6" creationId="{AC84BC71-E871-AE41-B799-C6EC90FC3D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51A4-736F-824D-BFE0-760F2CF3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11FAD-2AC0-8F41-AD60-1F28F823D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0AE16-979F-9D41-85E2-E0D2D496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8001-C5CC-AE40-98FF-7F11C5EB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ECC41-8932-9946-A97E-ACFA1C26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8621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C303-4EC7-7545-B50A-3D238C31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333BB-58C6-3F4C-91CF-64BFC8AB8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84277-4107-EF44-8F9B-8895B9B9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E339-4C8E-1146-8968-83EEEA75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93B6-7D87-F74B-8664-ED4A541B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0389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AB8A7-1900-7343-AF3F-579ACEFE0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EC65-396A-BA49-A308-70822CF5C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D98E-1541-7045-B45C-2A4D5BB2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1CD63-FBB1-FF46-BC1B-29124F2D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549BD-4BFA-7E43-B804-E5393DC3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317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7A6C-1EE5-7645-AF0C-E3B3FAB1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46C3-A42E-0A4B-B5E8-C245E675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560C6-27F9-7743-9A7E-6BA754AD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1ACBC-4C9E-714A-8232-11FB2C16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AB6E9-E3A4-C045-B3FE-097BA498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75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1934-05C4-8149-B95E-23436FD8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817CD-97A1-724D-BBEC-0BD8B130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4D1F-C54B-274C-97BA-43291319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849F5-E2A0-8845-BDBA-0B2C37F2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39B9-3104-524F-81CA-F8993EF5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06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427-46A7-6F49-ABAC-B58FC380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697D-D116-224B-9E8C-49F27CC2B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5D56D-BC49-0045-916D-95EDA7BDF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5D58C-E254-7B47-A182-52875689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2EED7-FE7B-F04D-A26F-663C984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DF907-AF31-C245-8ECB-67619514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1805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F817-7EF3-4C4D-9EFF-CDAC4199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CF994-6DC3-E84D-BA21-F47704F9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016FB-90B9-4B41-8ED6-85B40A3C1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2AFC4-DAEF-7745-8609-AF876CA71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63D8D-25F7-F244-BDC1-18DEB4E7F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DF3AA-3A1F-6E41-84CF-64E14EEB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EE8C6-E779-5444-BF51-193A85EB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453DB-7634-0E4E-B599-56836213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073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B611-1C79-4C4C-8DD0-49AA5CCB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78987-57D0-F746-A843-55454D2E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73C66-E1BA-2947-ACBD-A7DBFB98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92D44-2D07-644F-913E-5EB02BD4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0485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33021-B4CE-5540-B385-96A91861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96481-68A9-534D-8655-65833677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9BD95-BA1B-3145-9964-2F80095F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575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F23E-6417-6A48-8EBD-A5855197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7B41-9E98-444D-A2D0-36BD986E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B3EB1-3B78-C040-A395-13B7F5C0B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F9522-0230-374A-B440-DCAB9CE6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71CDC-D9C2-DF47-821B-AE6D2B9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88C2C-BEEF-0C42-986C-FB8F6313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5816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4854-5F9B-F84A-B5A0-1C7E9E7F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37B68-D930-3640-AAD4-418B61053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40915-16DB-3F49-AFAA-944EE703E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649D1-9E8C-9E4F-81A0-1404D4D5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2CB3E-61B5-9F40-9309-1A0E64A3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575E1-EA28-464C-8EE2-3887990E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2598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1EF71-895A-B244-96C8-C2272E29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52DC2-AB4B-1345-AEE7-3C3406EE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78750-5B14-9C47-933D-D3E290C7A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3B82-15A4-2F45-A4F4-376B15AD3737}" type="datetimeFigureOut">
              <a:rPr lang="en-PT" smtClean="0"/>
              <a:t>06/03/2020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91C7D-4571-5749-83F1-01CE64B2F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6A79-8DA2-EE4F-A2F0-E5F827F18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A89F-ABAD-A547-89AE-AA1870B1F72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0824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F2481F-7D29-0B47-B7E0-232694F3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0E2F3-C747-694B-B81C-4C886AD89564}"/>
              </a:ext>
            </a:extLst>
          </p:cNvPr>
          <p:cNvSpPr txBox="1"/>
          <p:nvPr/>
        </p:nvSpPr>
        <p:spPr>
          <a:xfrm>
            <a:off x="367994" y="1201069"/>
            <a:ext cx="5113003" cy="2862322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PT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NUSTAR Week</a:t>
            </a:r>
          </a:p>
          <a:p>
            <a:pPr algn="ctr"/>
            <a:r>
              <a:rPr lang="en-P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28/9 – 2/10, 2020</a:t>
            </a:r>
          </a:p>
          <a:p>
            <a:pPr algn="ctr"/>
            <a:r>
              <a:rPr lang="en-P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Sciences</a:t>
            </a:r>
          </a:p>
          <a:p>
            <a:pPr algn="ctr"/>
            <a:r>
              <a:rPr lang="en-P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Lisbon, Portugal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0FC7A-8B3D-5D46-BA84-D70D4DFD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86" y="4419897"/>
            <a:ext cx="1175966" cy="1532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84BC71-E871-AE41-B799-C6EC90FC3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372" y="4578660"/>
            <a:ext cx="1594331" cy="10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4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Galaviz Redondo</dc:creator>
  <cp:lastModifiedBy>Daniel Galaviz Redondo</cp:lastModifiedBy>
  <cp:revision>1</cp:revision>
  <dcterms:created xsi:type="dcterms:W3CDTF">2020-03-06T07:59:24Z</dcterms:created>
  <dcterms:modified xsi:type="dcterms:W3CDTF">2020-03-06T09:31:21Z</dcterms:modified>
</cp:coreProperties>
</file>